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3.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4.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5.xml" ContentType="application/vnd.openxmlformats-officedocument.theme+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theme/theme6.xml" ContentType="application/vnd.openxmlformats-officedocument.theme+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theme/theme7.xml" ContentType="application/vnd.openxmlformats-officedocument.theme+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theme/theme8.xml" ContentType="application/vnd.openxmlformats-officedocument.theme+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theme/theme9.xml" ContentType="application/vnd.openxmlformats-officedocument.theme+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1" r:id="rId2"/>
    <p:sldMasterId id="2147483712" r:id="rId3"/>
    <p:sldMasterId id="2147483733" r:id="rId4"/>
    <p:sldMasterId id="2147483759" r:id="rId5"/>
    <p:sldMasterId id="2147483775" r:id="rId6"/>
    <p:sldMasterId id="2147483884" r:id="rId7"/>
    <p:sldMasterId id="2147483919" r:id="rId8"/>
    <p:sldMasterId id="2147483941" r:id="rId9"/>
    <p:sldMasterId id="2147483955" r:id="rId10"/>
  </p:sldMasterIdLst>
  <p:notesMasterIdLst>
    <p:notesMasterId r:id="rId31"/>
  </p:notesMasterIdLst>
  <p:sldIdLst>
    <p:sldId id="903" r:id="rId11"/>
    <p:sldId id="929" r:id="rId12"/>
    <p:sldId id="334" r:id="rId13"/>
    <p:sldId id="976" r:id="rId14"/>
    <p:sldId id="931" r:id="rId15"/>
    <p:sldId id="977" r:id="rId16"/>
    <p:sldId id="973" r:id="rId17"/>
    <p:sldId id="978" r:id="rId18"/>
    <p:sldId id="982" r:id="rId19"/>
    <p:sldId id="938" r:id="rId20"/>
    <p:sldId id="983" r:id="rId21"/>
    <p:sldId id="940" r:id="rId22"/>
    <p:sldId id="979" r:id="rId23"/>
    <p:sldId id="944" r:id="rId24"/>
    <p:sldId id="984" r:id="rId25"/>
    <p:sldId id="985" r:id="rId26"/>
    <p:sldId id="987" r:id="rId27"/>
    <p:sldId id="986" r:id="rId28"/>
    <p:sldId id="948" r:id="rId29"/>
    <p:sldId id="970" r:id="rId30"/>
  </p:sldIdLst>
  <p:sldSz cx="12192000" cy="6858000"/>
  <p:notesSz cx="6858000" cy="9144000"/>
  <p:embeddedFontLst>
    <p:embeddedFont>
      <p:font typeface="B Nazanin" panose="00000400000000000000" pitchFamily="2" charset="-78"/>
      <p:regular r:id="rId32"/>
      <p:bold r:id="rId33"/>
    </p:embeddedFont>
    <p:embeddedFont>
      <p:font typeface="Calibri" panose="020F0502020204030204" pitchFamily="34" charset="0"/>
      <p:regular r:id="rId34"/>
      <p:bold r:id="rId35"/>
      <p:italic r:id="rId36"/>
      <p:boldItalic r:id="rId37"/>
    </p:embeddedFont>
    <p:embeddedFont>
      <p:font typeface="Calibri Light" panose="020F0302020204030204" pitchFamily="34" charset="0"/>
      <p:regular r:id="rId38"/>
      <p:italic r:id="rId39"/>
    </p:embeddedFont>
    <p:embeddedFont>
      <p:font typeface="F_Nazanin" panose="05000000000000000000" pitchFamily="2" charset="2"/>
      <p:regular r:id="rId40"/>
    </p:embeddedFont>
    <p:embeddedFont>
      <p:font typeface="Lora" panose="020B0604020202020204" charset="0"/>
      <p:regular r:id="rId41"/>
      <p:bold r:id="rId42"/>
      <p:italic r:id="rId43"/>
      <p:boldItalic r:id="rId44"/>
    </p:embeddedFont>
    <p:embeddedFont>
      <p:font typeface="Lucida Sans Unicode" panose="020B0602030504020204" pitchFamily="34" charset="0"/>
      <p:regular r:id="rId45"/>
    </p:embeddedFont>
    <p:embeddedFont>
      <p:font typeface="Nunito" panose="020B0604020202020204" charset="0"/>
      <p:regular r:id="rId46"/>
      <p:bold r:id="rId47"/>
      <p:italic r:id="rId48"/>
      <p:boldItalic r:id="rId49"/>
    </p:embeddedFont>
    <p:embeddedFont>
      <p:font typeface="Ray ExtraBlack" panose="020B0604020202020204" charset="-78"/>
      <p:bold r:id="rId50"/>
    </p:embeddedFont>
    <p:embeddedFont>
      <p:font typeface="Segoe UI" panose="020B0502040204020203" pitchFamily="34" charset="0"/>
      <p:regular r:id="rId51"/>
      <p:bold r:id="rId52"/>
      <p:italic r:id="rId53"/>
      <p:boldItalic r:id="rId54"/>
    </p:embeddedFont>
    <p:embeddedFont>
      <p:font typeface="Segoe UI Black" panose="020B0604020202020204" charset="0"/>
      <p:bold r:id="rId55"/>
      <p:boldItalic r:id="rId56"/>
    </p:embeddedFont>
  </p:embeddedFontLst>
  <p:defaultTextStyle>
    <a:defPPr>
      <a:defRPr lang="fa-I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66"/>
    <a:srgbClr val="CC0000"/>
    <a:srgbClr val="00FF00"/>
    <a:srgbClr val="66FF99"/>
    <a:srgbClr val="FF0066"/>
    <a:srgbClr val="FFFF00"/>
    <a:srgbClr val="FFFF66"/>
    <a:srgbClr val="0000FF"/>
    <a:srgbClr val="9900CC"/>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29" autoAdjust="0"/>
    <p:restoredTop sz="94660"/>
  </p:normalViewPr>
  <p:slideViewPr>
    <p:cSldViewPr snapToGrid="0">
      <p:cViewPr varScale="1">
        <p:scale>
          <a:sx n="72" d="100"/>
          <a:sy n="72" d="100"/>
        </p:scale>
        <p:origin x="672" y="7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font" Target="fonts/font8.fntdata"/><Relationship Id="rId21" Type="http://schemas.openxmlformats.org/officeDocument/2006/relationships/slide" Target="slides/slide11.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font" Target="fonts/font16.fntdata"/><Relationship Id="rId50" Type="http://schemas.openxmlformats.org/officeDocument/2006/relationships/font" Target="fonts/font19.fntdata"/><Relationship Id="rId55" Type="http://schemas.openxmlformats.org/officeDocument/2006/relationships/font" Target="fonts/font24.fntdata"/><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font" Target="fonts/font14.fntdata"/><Relationship Id="rId53" Type="http://schemas.openxmlformats.org/officeDocument/2006/relationships/font" Target="fonts/font22.fntdata"/><Relationship Id="rId58" Type="http://schemas.openxmlformats.org/officeDocument/2006/relationships/viewProps" Target="viewProps.xml"/><Relationship Id="rId5" Type="http://schemas.openxmlformats.org/officeDocument/2006/relationships/slideMaster" Target="slideMasters/slideMaster5.xml"/><Relationship Id="rId19" Type="http://schemas.openxmlformats.org/officeDocument/2006/relationships/slide" Target="slides/slide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font" Target="fonts/font4.fntdata"/><Relationship Id="rId43" Type="http://schemas.openxmlformats.org/officeDocument/2006/relationships/font" Target="fonts/font12.fntdata"/><Relationship Id="rId48" Type="http://schemas.openxmlformats.org/officeDocument/2006/relationships/font" Target="fonts/font17.fntdata"/><Relationship Id="rId56" Type="http://schemas.openxmlformats.org/officeDocument/2006/relationships/font" Target="fonts/font25.fntdata"/><Relationship Id="rId8" Type="http://schemas.openxmlformats.org/officeDocument/2006/relationships/slideMaster" Target="slideMasters/slideMaster8.xml"/><Relationship Id="rId51" Type="http://schemas.openxmlformats.org/officeDocument/2006/relationships/font" Target="fonts/font20.fntdata"/><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font" Target="fonts/font15.fntdata"/><Relationship Id="rId59" Type="http://schemas.openxmlformats.org/officeDocument/2006/relationships/theme" Target="theme/theme1.xml"/><Relationship Id="rId20" Type="http://schemas.openxmlformats.org/officeDocument/2006/relationships/slide" Target="slides/slide10.xml"/><Relationship Id="rId41" Type="http://schemas.openxmlformats.org/officeDocument/2006/relationships/font" Target="fonts/font10.fntdata"/><Relationship Id="rId54" Type="http://schemas.openxmlformats.org/officeDocument/2006/relationships/font" Target="fonts/font23.fntdata"/><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font" Target="fonts/font5.fntdata"/><Relationship Id="rId49" Type="http://schemas.openxmlformats.org/officeDocument/2006/relationships/font" Target="fonts/font18.fntdata"/><Relationship Id="rId57" Type="http://schemas.openxmlformats.org/officeDocument/2006/relationships/presProps" Target="presProps.xml"/><Relationship Id="rId10" Type="http://schemas.openxmlformats.org/officeDocument/2006/relationships/slideMaster" Target="slideMasters/slideMaster10.xml"/><Relationship Id="rId31" Type="http://schemas.openxmlformats.org/officeDocument/2006/relationships/notesMaster" Target="notesMasters/notesMaster1.xml"/><Relationship Id="rId44" Type="http://schemas.openxmlformats.org/officeDocument/2006/relationships/font" Target="fonts/font13.fntdata"/><Relationship Id="rId52" Type="http://schemas.openxmlformats.org/officeDocument/2006/relationships/font" Target="fonts/font21.fntdata"/><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375C70-7BCD-463A-90BD-3694A6ABD246}" type="datetimeFigureOut">
              <a:rPr lang="en-US" smtClean="0"/>
              <a:t>2/4/2024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140F2B-9D7E-43CB-8654-CC6589E0762A}" type="slidenum">
              <a:rPr lang="en-US" smtClean="0"/>
              <a:t>‹#›</a:t>
            </a:fld>
            <a:endParaRPr lang="en-US" dirty="0"/>
          </a:p>
        </p:txBody>
      </p:sp>
    </p:spTree>
    <p:extLst>
      <p:ext uri="{BB962C8B-B14F-4D97-AF65-F5344CB8AC3E}">
        <p14:creationId xmlns:p14="http://schemas.microsoft.com/office/powerpoint/2010/main" val="23921601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C54E6-F33C-8563-D5B7-DB5C5C1D315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fa-IR"/>
          </a:p>
        </p:txBody>
      </p:sp>
      <p:sp>
        <p:nvSpPr>
          <p:cNvPr id="3" name="Subtitle 2">
            <a:extLst>
              <a:ext uri="{FF2B5EF4-FFF2-40B4-BE49-F238E27FC236}">
                <a16:creationId xmlns:a16="http://schemas.microsoft.com/office/drawing/2014/main" id="{8F73CF46-D332-FA46-9725-A18DA8189A2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a-IR"/>
          </a:p>
        </p:txBody>
      </p:sp>
      <p:sp>
        <p:nvSpPr>
          <p:cNvPr id="4" name="Date Placeholder 3">
            <a:extLst>
              <a:ext uri="{FF2B5EF4-FFF2-40B4-BE49-F238E27FC236}">
                <a16:creationId xmlns:a16="http://schemas.microsoft.com/office/drawing/2014/main" id="{4168C5DA-875C-B603-C971-06A9754F8B1C}"/>
              </a:ext>
            </a:extLst>
          </p:cNvPr>
          <p:cNvSpPr>
            <a:spLocks noGrp="1"/>
          </p:cNvSpPr>
          <p:nvPr>
            <p:ph type="dt" sz="half" idx="10"/>
          </p:nvPr>
        </p:nvSpPr>
        <p:spPr/>
        <p:txBody>
          <a:bodyPr/>
          <a:lstStyle/>
          <a:p>
            <a:fld id="{A6F51AA7-65CC-48C6-8CA8-5D8081237790}" type="datetimeFigureOut">
              <a:rPr lang="fa-IR" smtClean="0"/>
              <a:t>1445/07/25</a:t>
            </a:fld>
            <a:endParaRPr lang="fa-IR"/>
          </a:p>
        </p:txBody>
      </p:sp>
      <p:sp>
        <p:nvSpPr>
          <p:cNvPr id="5" name="Footer Placeholder 4">
            <a:extLst>
              <a:ext uri="{FF2B5EF4-FFF2-40B4-BE49-F238E27FC236}">
                <a16:creationId xmlns:a16="http://schemas.microsoft.com/office/drawing/2014/main" id="{4118ABF7-C182-4410-9FC9-0D7DDB1FA299}"/>
              </a:ext>
            </a:extLst>
          </p:cNvPr>
          <p:cNvSpPr>
            <a:spLocks noGrp="1"/>
          </p:cNvSpPr>
          <p:nvPr>
            <p:ph type="ftr" sz="quarter" idx="11"/>
          </p:nvPr>
        </p:nvSpPr>
        <p:spPr/>
        <p:txBody>
          <a:bodyPr/>
          <a:lstStyle/>
          <a:p>
            <a:endParaRPr lang="fa-IR"/>
          </a:p>
        </p:txBody>
      </p:sp>
      <p:sp>
        <p:nvSpPr>
          <p:cNvPr id="6" name="Slide Number Placeholder 5">
            <a:extLst>
              <a:ext uri="{FF2B5EF4-FFF2-40B4-BE49-F238E27FC236}">
                <a16:creationId xmlns:a16="http://schemas.microsoft.com/office/drawing/2014/main" id="{C4BBCBC5-00DB-E844-A2A2-79CBE6AAC0EC}"/>
              </a:ext>
            </a:extLst>
          </p:cNvPr>
          <p:cNvSpPr>
            <a:spLocks noGrp="1"/>
          </p:cNvSpPr>
          <p:nvPr>
            <p:ph type="sldNum" sz="quarter" idx="12"/>
          </p:nvPr>
        </p:nvSpPr>
        <p:spPr/>
        <p:txBody>
          <a:bodyPr/>
          <a:lstStyle/>
          <a:p>
            <a:fld id="{F6D154D5-CDE0-4D0A-B0A5-B38F42349F99}" type="slidenum">
              <a:rPr lang="fa-IR" smtClean="0"/>
              <a:t>‹#›</a:t>
            </a:fld>
            <a:endParaRPr lang="fa-IR"/>
          </a:p>
        </p:txBody>
      </p:sp>
    </p:spTree>
    <p:extLst>
      <p:ext uri="{BB962C8B-B14F-4D97-AF65-F5344CB8AC3E}">
        <p14:creationId xmlns:p14="http://schemas.microsoft.com/office/powerpoint/2010/main" val="66968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CB4FC7-E012-7935-9E7B-21C7DD12273E}"/>
              </a:ext>
            </a:extLst>
          </p:cNvPr>
          <p:cNvSpPr>
            <a:spLocks noGrp="1"/>
          </p:cNvSpPr>
          <p:nvPr>
            <p:ph type="title"/>
          </p:nvPr>
        </p:nvSpPr>
        <p:spPr/>
        <p:txBody>
          <a:bodyPr/>
          <a:lstStyle/>
          <a:p>
            <a:r>
              <a:rPr lang="en-US"/>
              <a:t>Click to edit Master title style</a:t>
            </a:r>
            <a:endParaRPr lang="fa-IR"/>
          </a:p>
        </p:txBody>
      </p:sp>
      <p:sp>
        <p:nvSpPr>
          <p:cNvPr id="3" name="Vertical Text Placeholder 2">
            <a:extLst>
              <a:ext uri="{FF2B5EF4-FFF2-40B4-BE49-F238E27FC236}">
                <a16:creationId xmlns:a16="http://schemas.microsoft.com/office/drawing/2014/main" id="{C82E609C-814F-E0BA-244C-AEF0F83D37C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Date Placeholder 3">
            <a:extLst>
              <a:ext uri="{FF2B5EF4-FFF2-40B4-BE49-F238E27FC236}">
                <a16:creationId xmlns:a16="http://schemas.microsoft.com/office/drawing/2014/main" id="{1988F005-134C-594B-0DD1-67B9A9438510}"/>
              </a:ext>
            </a:extLst>
          </p:cNvPr>
          <p:cNvSpPr>
            <a:spLocks noGrp="1"/>
          </p:cNvSpPr>
          <p:nvPr>
            <p:ph type="dt" sz="half" idx="10"/>
          </p:nvPr>
        </p:nvSpPr>
        <p:spPr/>
        <p:txBody>
          <a:bodyPr/>
          <a:lstStyle/>
          <a:p>
            <a:fld id="{A6F51AA7-65CC-48C6-8CA8-5D8081237790}" type="datetimeFigureOut">
              <a:rPr lang="fa-IR" smtClean="0"/>
              <a:t>1445/07/25</a:t>
            </a:fld>
            <a:endParaRPr lang="fa-IR"/>
          </a:p>
        </p:txBody>
      </p:sp>
      <p:sp>
        <p:nvSpPr>
          <p:cNvPr id="5" name="Footer Placeholder 4">
            <a:extLst>
              <a:ext uri="{FF2B5EF4-FFF2-40B4-BE49-F238E27FC236}">
                <a16:creationId xmlns:a16="http://schemas.microsoft.com/office/drawing/2014/main" id="{44B470B9-056A-8476-93F0-301393803E0F}"/>
              </a:ext>
            </a:extLst>
          </p:cNvPr>
          <p:cNvSpPr>
            <a:spLocks noGrp="1"/>
          </p:cNvSpPr>
          <p:nvPr>
            <p:ph type="ftr" sz="quarter" idx="11"/>
          </p:nvPr>
        </p:nvSpPr>
        <p:spPr/>
        <p:txBody>
          <a:bodyPr/>
          <a:lstStyle/>
          <a:p>
            <a:endParaRPr lang="fa-IR"/>
          </a:p>
        </p:txBody>
      </p:sp>
      <p:sp>
        <p:nvSpPr>
          <p:cNvPr id="6" name="Slide Number Placeholder 5">
            <a:extLst>
              <a:ext uri="{FF2B5EF4-FFF2-40B4-BE49-F238E27FC236}">
                <a16:creationId xmlns:a16="http://schemas.microsoft.com/office/drawing/2014/main" id="{E5768A3E-3864-72F7-EEB9-5870392B6BBA}"/>
              </a:ext>
            </a:extLst>
          </p:cNvPr>
          <p:cNvSpPr>
            <a:spLocks noGrp="1"/>
          </p:cNvSpPr>
          <p:nvPr>
            <p:ph type="sldNum" sz="quarter" idx="12"/>
          </p:nvPr>
        </p:nvSpPr>
        <p:spPr/>
        <p:txBody>
          <a:bodyPr/>
          <a:lstStyle/>
          <a:p>
            <a:fld id="{F6D154D5-CDE0-4D0A-B0A5-B38F42349F99}" type="slidenum">
              <a:rPr lang="fa-IR" smtClean="0"/>
              <a:t>‹#›</a:t>
            </a:fld>
            <a:endParaRPr lang="fa-IR"/>
          </a:p>
        </p:txBody>
      </p:sp>
    </p:spTree>
    <p:extLst>
      <p:ext uri="{BB962C8B-B14F-4D97-AF65-F5344CB8AC3E}">
        <p14:creationId xmlns:p14="http://schemas.microsoft.com/office/powerpoint/2010/main" val="371192917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D1176A7-B091-469C-82C8-89C693043C40}" type="datetimeFigureOut">
              <a:rPr lang="en-US" smtClean="0"/>
              <a:pPr/>
              <a:t>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39B1FA-81F2-4940-9AF3-5EAFB5D6669B}" type="slidenum">
              <a:rPr lang="en-US" smtClean="0"/>
              <a:pPr/>
              <a:t>‹#›</a:t>
            </a:fld>
            <a:endParaRPr lang="en-US"/>
          </a:p>
        </p:txBody>
      </p:sp>
      <p:sp>
        <p:nvSpPr>
          <p:cNvPr id="6" name="Title 1"/>
          <p:cNvSpPr>
            <a:spLocks noGrp="1"/>
          </p:cNvSpPr>
          <p:nvPr>
            <p:ph type="title"/>
          </p:nvPr>
        </p:nvSpPr>
        <p:spPr>
          <a:xfrm>
            <a:off x="609600" y="274640"/>
            <a:ext cx="10972800" cy="715961"/>
          </a:xfrm>
        </p:spPr>
        <p:txBody>
          <a:bodyPr>
            <a:normAutofit/>
          </a:bodyPr>
          <a:lstStyle>
            <a:lvl1pPr algn="l">
              <a:defRPr sz="3733">
                <a:solidFill>
                  <a:schemeClr val="tx1">
                    <a:lumMod val="65000"/>
                    <a:lumOff val="35000"/>
                  </a:schemeClr>
                </a:solidFill>
              </a:defRPr>
            </a:lvl1pPr>
          </a:lstStyle>
          <a:p>
            <a:r>
              <a:rPr lang="en-US"/>
              <a:t>Click to edit Master title style</a:t>
            </a:r>
          </a:p>
        </p:txBody>
      </p:sp>
    </p:spTree>
    <p:extLst>
      <p:ext uri="{BB962C8B-B14F-4D97-AF65-F5344CB8AC3E}">
        <p14:creationId xmlns:p14="http://schemas.microsoft.com/office/powerpoint/2010/main" val="125617739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D1176A7-B091-469C-82C8-89C693043C40}" type="datetimeFigureOut">
              <a:rPr lang="en-US" smtClean="0"/>
              <a:pPr/>
              <a:t>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39B1FA-81F2-4940-9AF3-5EAFB5D6669B}" type="slidenum">
              <a:rPr lang="en-US" smtClean="0"/>
              <a:pPr/>
              <a:t>‹#›</a:t>
            </a:fld>
            <a:endParaRPr lang="en-US"/>
          </a:p>
        </p:txBody>
      </p:sp>
      <p:sp>
        <p:nvSpPr>
          <p:cNvPr id="6" name="Title 1"/>
          <p:cNvSpPr>
            <a:spLocks noGrp="1"/>
          </p:cNvSpPr>
          <p:nvPr>
            <p:ph type="title"/>
          </p:nvPr>
        </p:nvSpPr>
        <p:spPr>
          <a:xfrm>
            <a:off x="609600" y="274640"/>
            <a:ext cx="10972800" cy="715961"/>
          </a:xfrm>
        </p:spPr>
        <p:txBody>
          <a:bodyPr>
            <a:normAutofit/>
          </a:bodyPr>
          <a:lstStyle>
            <a:lvl1pPr algn="l">
              <a:defRPr sz="3733">
                <a:solidFill>
                  <a:schemeClr val="tx1"/>
                </a:solidFill>
              </a:defRPr>
            </a:lvl1pPr>
          </a:lstStyle>
          <a:p>
            <a:r>
              <a:rPr lang="en-US" dirty="0"/>
              <a:t>Click to edit Master title style</a:t>
            </a:r>
          </a:p>
        </p:txBody>
      </p:sp>
      <p:sp>
        <p:nvSpPr>
          <p:cNvPr id="7" name="Text Placeholder 9"/>
          <p:cNvSpPr>
            <a:spLocks noGrp="1"/>
          </p:cNvSpPr>
          <p:nvPr>
            <p:ph type="body" sz="quarter" idx="13" hasCustomPrompt="1"/>
          </p:nvPr>
        </p:nvSpPr>
        <p:spPr>
          <a:xfrm>
            <a:off x="609600" y="990600"/>
            <a:ext cx="10972800" cy="508000"/>
          </a:xfrm>
        </p:spPr>
        <p:txBody>
          <a:bodyPr>
            <a:noAutofit/>
          </a:bodyPr>
          <a:lstStyle>
            <a:lvl1pPr marL="0" indent="0">
              <a:buNone/>
              <a:defRPr sz="1867">
                <a:solidFill>
                  <a:schemeClr val="bg1">
                    <a:lumMod val="50000"/>
                  </a:schemeClr>
                </a:solidFill>
              </a:defRPr>
            </a:lvl1pPr>
          </a:lstStyle>
          <a:p>
            <a:pPr lvl="0"/>
            <a:r>
              <a:rPr lang="en-US"/>
              <a:t>Subtitle</a:t>
            </a:r>
          </a:p>
        </p:txBody>
      </p:sp>
    </p:spTree>
    <p:extLst>
      <p:ext uri="{BB962C8B-B14F-4D97-AF65-F5344CB8AC3E}">
        <p14:creationId xmlns:p14="http://schemas.microsoft.com/office/powerpoint/2010/main" val="167390351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7_Title Only">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D1176A7-B091-469C-82C8-89C693043C40}" type="datetimeFigureOut">
              <a:rPr lang="en-US" smtClean="0"/>
              <a:pPr/>
              <a:t>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39B1FA-81F2-4940-9AF3-5EAFB5D6669B}" type="slidenum">
              <a:rPr lang="en-US" smtClean="0"/>
              <a:pPr/>
              <a:t>‹#›</a:t>
            </a:fld>
            <a:endParaRPr lang="en-US"/>
          </a:p>
        </p:txBody>
      </p:sp>
      <p:sp>
        <p:nvSpPr>
          <p:cNvPr id="6" name="Title 1"/>
          <p:cNvSpPr>
            <a:spLocks noGrp="1"/>
          </p:cNvSpPr>
          <p:nvPr>
            <p:ph type="title"/>
          </p:nvPr>
        </p:nvSpPr>
        <p:spPr>
          <a:xfrm>
            <a:off x="609600" y="274640"/>
            <a:ext cx="10972800" cy="715961"/>
          </a:xfrm>
        </p:spPr>
        <p:txBody>
          <a:bodyPr>
            <a:normAutofit/>
          </a:bodyPr>
          <a:lstStyle>
            <a:lvl1pPr algn="l">
              <a:defRPr sz="3733">
                <a:solidFill>
                  <a:schemeClr val="bg1"/>
                </a:solidFill>
              </a:defRPr>
            </a:lvl1pPr>
          </a:lstStyle>
          <a:p>
            <a:r>
              <a:rPr lang="en-US" dirty="0"/>
              <a:t>Click to edit Master title style</a:t>
            </a:r>
          </a:p>
        </p:txBody>
      </p:sp>
      <p:sp>
        <p:nvSpPr>
          <p:cNvPr id="7" name="Text Placeholder 9"/>
          <p:cNvSpPr>
            <a:spLocks noGrp="1"/>
          </p:cNvSpPr>
          <p:nvPr>
            <p:ph type="body" sz="quarter" idx="13" hasCustomPrompt="1"/>
          </p:nvPr>
        </p:nvSpPr>
        <p:spPr>
          <a:xfrm>
            <a:off x="609600" y="990600"/>
            <a:ext cx="10972800" cy="508000"/>
          </a:xfrm>
        </p:spPr>
        <p:txBody>
          <a:bodyPr>
            <a:noAutofit/>
          </a:bodyPr>
          <a:lstStyle>
            <a:lvl1pPr marL="0" indent="0">
              <a:buNone/>
              <a:defRPr sz="1867">
                <a:solidFill>
                  <a:schemeClr val="bg1">
                    <a:lumMod val="75000"/>
                  </a:schemeClr>
                </a:solidFill>
              </a:defRPr>
            </a:lvl1pPr>
          </a:lstStyle>
          <a:p>
            <a:pPr lvl="0"/>
            <a:r>
              <a:rPr lang="en-US" dirty="0"/>
              <a:t>Subtitle</a:t>
            </a:r>
          </a:p>
        </p:txBody>
      </p:sp>
    </p:spTree>
    <p:extLst>
      <p:ext uri="{BB962C8B-B14F-4D97-AF65-F5344CB8AC3E}">
        <p14:creationId xmlns:p14="http://schemas.microsoft.com/office/powerpoint/2010/main" val="345786396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1176A7-B091-469C-82C8-89C693043C40}" type="datetimeFigureOut">
              <a:rPr lang="en-US" smtClean="0"/>
              <a:pPr/>
              <a:t>2/4/2024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39B1FA-81F2-4940-9AF3-5EAFB5D6669B}" type="slidenum">
              <a:rPr lang="en-US" smtClean="0"/>
              <a:pPr/>
              <a:t>‹#›</a:t>
            </a:fld>
            <a:endParaRPr lang="en-US"/>
          </a:p>
        </p:txBody>
      </p:sp>
    </p:spTree>
    <p:extLst>
      <p:ext uri="{BB962C8B-B14F-4D97-AF65-F5344CB8AC3E}">
        <p14:creationId xmlns:p14="http://schemas.microsoft.com/office/powerpoint/2010/main" val="80279211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5_Title Only">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D1176A7-B091-469C-82C8-89C693043C40}" type="datetimeFigureOut">
              <a:rPr lang="en-US" smtClean="0"/>
              <a:pPr/>
              <a:t>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39B1FA-81F2-4940-9AF3-5EAFB5D6669B}" type="slidenum">
              <a:rPr lang="en-US" smtClean="0"/>
              <a:pPr/>
              <a:t>‹#›</a:t>
            </a:fld>
            <a:endParaRPr lang="en-US"/>
          </a:p>
        </p:txBody>
      </p:sp>
    </p:spTree>
    <p:extLst>
      <p:ext uri="{BB962C8B-B14F-4D97-AF65-F5344CB8AC3E}">
        <p14:creationId xmlns:p14="http://schemas.microsoft.com/office/powerpoint/2010/main" val="162669802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1_Blank">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1176A7-B091-469C-82C8-89C693043C40}" type="datetimeFigureOut">
              <a:rPr lang="en-US" smtClean="0"/>
              <a:pPr/>
              <a:t>2/4/2024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39B1FA-81F2-4940-9AF3-5EAFB5D6669B}" type="slidenum">
              <a:rPr lang="en-US" smtClean="0"/>
              <a:pPr/>
              <a:t>‹#›</a:t>
            </a:fld>
            <a:endParaRPr lang="en-US"/>
          </a:p>
        </p:txBody>
      </p:sp>
      <p:sp>
        <p:nvSpPr>
          <p:cNvPr id="6" name="Title 1"/>
          <p:cNvSpPr>
            <a:spLocks noGrp="1"/>
          </p:cNvSpPr>
          <p:nvPr>
            <p:ph type="title"/>
          </p:nvPr>
        </p:nvSpPr>
        <p:spPr>
          <a:xfrm>
            <a:off x="609600" y="274640"/>
            <a:ext cx="10972800" cy="715961"/>
          </a:xfrm>
        </p:spPr>
        <p:txBody>
          <a:bodyPr>
            <a:normAutofit/>
          </a:bodyPr>
          <a:lstStyle>
            <a:lvl1pPr algn="l">
              <a:defRPr sz="3733">
                <a:solidFill>
                  <a:schemeClr val="bg1">
                    <a:lumMod val="50000"/>
                  </a:schemeClr>
                </a:solidFill>
              </a:defRPr>
            </a:lvl1pPr>
          </a:lstStyle>
          <a:p>
            <a:r>
              <a:rPr lang="en-US"/>
              <a:t>Click to edit Master title style</a:t>
            </a:r>
          </a:p>
        </p:txBody>
      </p:sp>
      <p:sp>
        <p:nvSpPr>
          <p:cNvPr id="7" name="Text Placeholder 9"/>
          <p:cNvSpPr>
            <a:spLocks noGrp="1"/>
          </p:cNvSpPr>
          <p:nvPr>
            <p:ph type="body" sz="quarter" idx="13" hasCustomPrompt="1"/>
          </p:nvPr>
        </p:nvSpPr>
        <p:spPr>
          <a:xfrm>
            <a:off x="609600" y="990600"/>
            <a:ext cx="10972800" cy="508000"/>
          </a:xfrm>
        </p:spPr>
        <p:txBody>
          <a:bodyPr>
            <a:noAutofit/>
          </a:bodyPr>
          <a:lstStyle>
            <a:lvl1pPr marL="0" indent="0">
              <a:buNone/>
              <a:defRPr sz="1867">
                <a:solidFill>
                  <a:schemeClr val="bg1">
                    <a:lumMod val="50000"/>
                  </a:schemeClr>
                </a:solidFill>
              </a:defRPr>
            </a:lvl1pPr>
          </a:lstStyle>
          <a:p>
            <a:pPr lvl="0"/>
            <a:r>
              <a:rPr lang="en-US"/>
              <a:t>Subtitle</a:t>
            </a:r>
          </a:p>
        </p:txBody>
      </p:sp>
    </p:spTree>
    <p:extLst>
      <p:ext uri="{BB962C8B-B14F-4D97-AF65-F5344CB8AC3E}">
        <p14:creationId xmlns:p14="http://schemas.microsoft.com/office/powerpoint/2010/main" val="114806208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6_Title Only">
    <p:bg>
      <p:bgPr>
        <a:solidFill>
          <a:schemeClr val="bg1">
            <a:lumMod val="85000"/>
          </a:schemeClr>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D1176A7-B091-469C-82C8-89C693043C40}" type="datetimeFigureOut">
              <a:rPr lang="en-US" smtClean="0"/>
              <a:pPr/>
              <a:t>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39B1FA-81F2-4940-9AF3-5EAFB5D6669B}" type="slidenum">
              <a:rPr lang="en-US" smtClean="0"/>
              <a:pPr/>
              <a:t>‹#›</a:t>
            </a:fld>
            <a:endParaRPr lang="en-US"/>
          </a:p>
        </p:txBody>
      </p:sp>
      <p:sp>
        <p:nvSpPr>
          <p:cNvPr id="6" name="Title 1"/>
          <p:cNvSpPr>
            <a:spLocks noGrp="1"/>
          </p:cNvSpPr>
          <p:nvPr>
            <p:ph type="title"/>
          </p:nvPr>
        </p:nvSpPr>
        <p:spPr>
          <a:xfrm>
            <a:off x="609600" y="274640"/>
            <a:ext cx="10972800" cy="715961"/>
          </a:xfrm>
        </p:spPr>
        <p:txBody>
          <a:bodyPr>
            <a:normAutofit/>
          </a:bodyPr>
          <a:lstStyle>
            <a:lvl1pPr algn="l">
              <a:defRPr sz="3733">
                <a:solidFill>
                  <a:schemeClr val="bg1">
                    <a:lumMod val="85000"/>
                  </a:schemeClr>
                </a:solidFill>
              </a:defRPr>
            </a:lvl1pPr>
          </a:lstStyle>
          <a:p>
            <a:r>
              <a:rPr lang="en-US" dirty="0"/>
              <a:t>Click to edit Master title style</a:t>
            </a:r>
          </a:p>
        </p:txBody>
      </p:sp>
    </p:spTree>
    <p:extLst>
      <p:ext uri="{BB962C8B-B14F-4D97-AF65-F5344CB8AC3E}">
        <p14:creationId xmlns:p14="http://schemas.microsoft.com/office/powerpoint/2010/main" val="376974115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2_Blank">
    <p:bg>
      <p:bgPr>
        <a:solidFill>
          <a:schemeClr val="bg1">
            <a:lumMod val="85000"/>
          </a:schemeClr>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1176A7-B091-469C-82C8-89C693043C40}" type="datetimeFigureOut">
              <a:rPr lang="en-US" smtClean="0"/>
              <a:pPr/>
              <a:t>2/4/2024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39B1FA-81F2-4940-9AF3-5EAFB5D6669B}" type="slidenum">
              <a:rPr lang="en-US" smtClean="0"/>
              <a:pPr/>
              <a:t>‹#›</a:t>
            </a:fld>
            <a:endParaRPr lang="en-US"/>
          </a:p>
        </p:txBody>
      </p:sp>
      <p:sp>
        <p:nvSpPr>
          <p:cNvPr id="5" name="Rectangle 4"/>
          <p:cNvSpPr/>
          <p:nvPr userDrawn="1"/>
        </p:nvSpPr>
        <p:spPr>
          <a:xfrm>
            <a:off x="0" y="5130800"/>
            <a:ext cx="12192000" cy="1727200"/>
          </a:xfrm>
          <a:prstGeom prst="rect">
            <a:avLst/>
          </a:prstGeom>
          <a:solidFill>
            <a:srgbClr val="B5D3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45975569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867"/>
            </a:lvl1pPr>
            <a:lvl2pPr marL="609559" indent="0">
              <a:buNone/>
              <a:defRPr sz="1600"/>
            </a:lvl2pPr>
            <a:lvl3pPr marL="1219119" indent="0">
              <a:buNone/>
              <a:defRPr sz="1333"/>
            </a:lvl3pPr>
            <a:lvl4pPr marL="1828678" indent="0">
              <a:buNone/>
              <a:defRPr sz="1200"/>
            </a:lvl4pPr>
            <a:lvl5pPr marL="2438238" indent="0">
              <a:buNone/>
              <a:defRPr sz="1200"/>
            </a:lvl5pPr>
            <a:lvl6pPr marL="3047797" indent="0">
              <a:buNone/>
              <a:defRPr sz="1200"/>
            </a:lvl6pPr>
            <a:lvl7pPr marL="3657357" indent="0">
              <a:buNone/>
              <a:defRPr sz="1200"/>
            </a:lvl7pPr>
            <a:lvl8pPr marL="4266915" indent="0">
              <a:buNone/>
              <a:defRPr sz="1200"/>
            </a:lvl8pPr>
            <a:lvl9pPr marL="4876475"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FD1176A7-B091-469C-82C8-89C693043C40}" type="datetimeFigureOut">
              <a:rPr lang="en-US" smtClean="0"/>
              <a:pPr/>
              <a:t>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39B1FA-81F2-4940-9AF3-5EAFB5D6669B}" type="slidenum">
              <a:rPr lang="en-US" smtClean="0"/>
              <a:pPr/>
              <a:t>‹#›</a:t>
            </a:fld>
            <a:endParaRPr lang="en-US"/>
          </a:p>
        </p:txBody>
      </p:sp>
    </p:spTree>
    <p:extLst>
      <p:ext uri="{BB962C8B-B14F-4D97-AF65-F5344CB8AC3E}">
        <p14:creationId xmlns:p14="http://schemas.microsoft.com/office/powerpoint/2010/main" val="258071134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59" indent="0">
              <a:buNone/>
              <a:defRPr sz="3733"/>
            </a:lvl2pPr>
            <a:lvl3pPr marL="1219119" indent="0">
              <a:buNone/>
              <a:defRPr sz="3200"/>
            </a:lvl3pPr>
            <a:lvl4pPr marL="1828678" indent="0">
              <a:buNone/>
              <a:defRPr sz="2667"/>
            </a:lvl4pPr>
            <a:lvl5pPr marL="2438238" indent="0">
              <a:buNone/>
              <a:defRPr sz="2667"/>
            </a:lvl5pPr>
            <a:lvl6pPr marL="3047797" indent="0">
              <a:buNone/>
              <a:defRPr sz="2667"/>
            </a:lvl6pPr>
            <a:lvl7pPr marL="3657357" indent="0">
              <a:buNone/>
              <a:defRPr sz="2667"/>
            </a:lvl7pPr>
            <a:lvl8pPr marL="4266915" indent="0">
              <a:buNone/>
              <a:defRPr sz="2667"/>
            </a:lvl8pPr>
            <a:lvl9pPr marL="4876475" indent="0">
              <a:buNone/>
              <a:defRPr sz="2667"/>
            </a:lvl9pPr>
          </a:lstStyle>
          <a:p>
            <a:endParaRPr lang="en-US"/>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867"/>
            </a:lvl1pPr>
            <a:lvl2pPr marL="609559" indent="0">
              <a:buNone/>
              <a:defRPr sz="1600"/>
            </a:lvl2pPr>
            <a:lvl3pPr marL="1219119" indent="0">
              <a:buNone/>
              <a:defRPr sz="1333"/>
            </a:lvl3pPr>
            <a:lvl4pPr marL="1828678" indent="0">
              <a:buNone/>
              <a:defRPr sz="1200"/>
            </a:lvl4pPr>
            <a:lvl5pPr marL="2438238" indent="0">
              <a:buNone/>
              <a:defRPr sz="1200"/>
            </a:lvl5pPr>
            <a:lvl6pPr marL="3047797" indent="0">
              <a:buNone/>
              <a:defRPr sz="1200"/>
            </a:lvl6pPr>
            <a:lvl7pPr marL="3657357" indent="0">
              <a:buNone/>
              <a:defRPr sz="1200"/>
            </a:lvl7pPr>
            <a:lvl8pPr marL="4266915" indent="0">
              <a:buNone/>
              <a:defRPr sz="1200"/>
            </a:lvl8pPr>
            <a:lvl9pPr marL="4876475"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FD1176A7-B091-469C-82C8-89C693043C40}" type="datetimeFigureOut">
              <a:rPr lang="en-US" smtClean="0"/>
              <a:pPr/>
              <a:t>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39B1FA-81F2-4940-9AF3-5EAFB5D6669B}" type="slidenum">
              <a:rPr lang="en-US" smtClean="0"/>
              <a:pPr/>
              <a:t>‹#›</a:t>
            </a:fld>
            <a:endParaRPr lang="en-US"/>
          </a:p>
        </p:txBody>
      </p:sp>
    </p:spTree>
    <p:extLst>
      <p:ext uri="{BB962C8B-B14F-4D97-AF65-F5344CB8AC3E}">
        <p14:creationId xmlns:p14="http://schemas.microsoft.com/office/powerpoint/2010/main" val="22211270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A5BACEB-C17B-1164-6839-69B5DACF50B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fa-IR"/>
          </a:p>
        </p:txBody>
      </p:sp>
      <p:sp>
        <p:nvSpPr>
          <p:cNvPr id="3" name="Vertical Text Placeholder 2">
            <a:extLst>
              <a:ext uri="{FF2B5EF4-FFF2-40B4-BE49-F238E27FC236}">
                <a16:creationId xmlns:a16="http://schemas.microsoft.com/office/drawing/2014/main" id="{3058926F-8A5F-F11C-B670-CCECBEB4A17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Date Placeholder 3">
            <a:extLst>
              <a:ext uri="{FF2B5EF4-FFF2-40B4-BE49-F238E27FC236}">
                <a16:creationId xmlns:a16="http://schemas.microsoft.com/office/drawing/2014/main" id="{48BF163A-6548-8695-B2F7-2B59E382C0CD}"/>
              </a:ext>
            </a:extLst>
          </p:cNvPr>
          <p:cNvSpPr>
            <a:spLocks noGrp="1"/>
          </p:cNvSpPr>
          <p:nvPr>
            <p:ph type="dt" sz="half" idx="10"/>
          </p:nvPr>
        </p:nvSpPr>
        <p:spPr/>
        <p:txBody>
          <a:bodyPr/>
          <a:lstStyle/>
          <a:p>
            <a:fld id="{A6F51AA7-65CC-48C6-8CA8-5D8081237790}" type="datetimeFigureOut">
              <a:rPr lang="fa-IR" smtClean="0"/>
              <a:t>1445/07/25</a:t>
            </a:fld>
            <a:endParaRPr lang="fa-IR"/>
          </a:p>
        </p:txBody>
      </p:sp>
      <p:sp>
        <p:nvSpPr>
          <p:cNvPr id="5" name="Footer Placeholder 4">
            <a:extLst>
              <a:ext uri="{FF2B5EF4-FFF2-40B4-BE49-F238E27FC236}">
                <a16:creationId xmlns:a16="http://schemas.microsoft.com/office/drawing/2014/main" id="{8D9E8F0A-4283-184E-8572-1C4490DBB9F0}"/>
              </a:ext>
            </a:extLst>
          </p:cNvPr>
          <p:cNvSpPr>
            <a:spLocks noGrp="1"/>
          </p:cNvSpPr>
          <p:nvPr>
            <p:ph type="ftr" sz="quarter" idx="11"/>
          </p:nvPr>
        </p:nvSpPr>
        <p:spPr/>
        <p:txBody>
          <a:bodyPr/>
          <a:lstStyle/>
          <a:p>
            <a:endParaRPr lang="fa-IR"/>
          </a:p>
        </p:txBody>
      </p:sp>
      <p:sp>
        <p:nvSpPr>
          <p:cNvPr id="6" name="Slide Number Placeholder 5">
            <a:extLst>
              <a:ext uri="{FF2B5EF4-FFF2-40B4-BE49-F238E27FC236}">
                <a16:creationId xmlns:a16="http://schemas.microsoft.com/office/drawing/2014/main" id="{FE59E5FE-39DC-770E-7296-2C0A86C40E95}"/>
              </a:ext>
            </a:extLst>
          </p:cNvPr>
          <p:cNvSpPr>
            <a:spLocks noGrp="1"/>
          </p:cNvSpPr>
          <p:nvPr>
            <p:ph type="sldNum" sz="quarter" idx="12"/>
          </p:nvPr>
        </p:nvSpPr>
        <p:spPr/>
        <p:txBody>
          <a:bodyPr/>
          <a:lstStyle/>
          <a:p>
            <a:fld id="{F6D154D5-CDE0-4D0A-B0A5-B38F42349F99}" type="slidenum">
              <a:rPr lang="fa-IR" smtClean="0"/>
              <a:t>‹#›</a:t>
            </a:fld>
            <a:endParaRPr lang="fa-IR"/>
          </a:p>
        </p:txBody>
      </p:sp>
    </p:spTree>
    <p:extLst>
      <p:ext uri="{BB962C8B-B14F-4D97-AF65-F5344CB8AC3E}">
        <p14:creationId xmlns:p14="http://schemas.microsoft.com/office/powerpoint/2010/main" val="250222475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1176A7-B091-469C-82C8-89C693043C40}" type="datetimeFigureOut">
              <a:rPr lang="en-US" smtClean="0"/>
              <a:pPr/>
              <a:t>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39B1FA-81F2-4940-9AF3-5EAFB5D6669B}" type="slidenum">
              <a:rPr lang="en-US" smtClean="0"/>
              <a:pPr/>
              <a:t>‹#›</a:t>
            </a:fld>
            <a:endParaRPr lang="en-US"/>
          </a:p>
        </p:txBody>
      </p:sp>
    </p:spTree>
    <p:extLst>
      <p:ext uri="{BB962C8B-B14F-4D97-AF65-F5344CB8AC3E}">
        <p14:creationId xmlns:p14="http://schemas.microsoft.com/office/powerpoint/2010/main" val="357194606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1176A7-B091-469C-82C8-89C693043C40}" type="datetimeFigureOut">
              <a:rPr lang="en-US" smtClean="0"/>
              <a:pPr/>
              <a:t>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39B1FA-81F2-4940-9AF3-5EAFB5D6669B}" type="slidenum">
              <a:rPr lang="en-US" smtClean="0"/>
              <a:pPr/>
              <a:t>‹#›</a:t>
            </a:fld>
            <a:endParaRPr lang="en-US"/>
          </a:p>
        </p:txBody>
      </p:sp>
    </p:spTree>
    <p:extLst>
      <p:ext uri="{BB962C8B-B14F-4D97-AF65-F5344CB8AC3E}">
        <p14:creationId xmlns:p14="http://schemas.microsoft.com/office/powerpoint/2010/main" val="258436530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slidemodel2">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D1176A7-B091-469C-82C8-89C693043C40}" type="datetimeFigureOut">
              <a:rPr lang="en-US" smtClean="0"/>
              <a:pPr/>
              <a:t>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39B1FA-81F2-4940-9AF3-5EAFB5D6669B}" type="slidenum">
              <a:rPr lang="en-US" smtClean="0"/>
              <a:pPr/>
              <a:t>‹#›</a:t>
            </a:fld>
            <a:endParaRPr lang="en-US"/>
          </a:p>
        </p:txBody>
      </p:sp>
    </p:spTree>
    <p:extLst>
      <p:ext uri="{BB962C8B-B14F-4D97-AF65-F5344CB8AC3E}">
        <p14:creationId xmlns:p14="http://schemas.microsoft.com/office/powerpoint/2010/main" val="357696056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D1176A7-B091-469C-82C8-89C693043C40}" type="datetimeFigureOut">
              <a:rPr lang="en-US" smtClean="0"/>
              <a:pPr/>
              <a:t>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39B1FA-81F2-4940-9AF3-5EAFB5D6669B}" type="slidenum">
              <a:rPr lang="en-US" smtClean="0"/>
              <a:pPr/>
              <a:t>‹#›</a:t>
            </a:fld>
            <a:endParaRPr lang="en-US"/>
          </a:p>
        </p:txBody>
      </p:sp>
    </p:spTree>
    <p:extLst>
      <p:ext uri="{BB962C8B-B14F-4D97-AF65-F5344CB8AC3E}">
        <p14:creationId xmlns:p14="http://schemas.microsoft.com/office/powerpoint/2010/main" val="67705835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D1176A7-B091-469C-82C8-89C693043C40}" type="datetimeFigureOut">
              <a:rPr lang="en-US" smtClean="0"/>
              <a:pPr/>
              <a:t>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39B1FA-81F2-4940-9AF3-5EAFB5D6669B}" type="slidenum">
              <a:rPr lang="en-US" smtClean="0"/>
              <a:pPr/>
              <a:t>‹#›</a:t>
            </a:fld>
            <a:endParaRPr lang="en-US"/>
          </a:p>
        </p:txBody>
      </p:sp>
      <p:sp>
        <p:nvSpPr>
          <p:cNvPr id="6" name="Title 1"/>
          <p:cNvSpPr>
            <a:spLocks noGrp="1"/>
          </p:cNvSpPr>
          <p:nvPr>
            <p:ph type="title"/>
          </p:nvPr>
        </p:nvSpPr>
        <p:spPr>
          <a:xfrm>
            <a:off x="609600" y="274640"/>
            <a:ext cx="10972800" cy="715961"/>
          </a:xfrm>
        </p:spPr>
        <p:txBody>
          <a:bodyPr>
            <a:normAutofit/>
          </a:bodyPr>
          <a:lstStyle>
            <a:lvl1pPr algn="l">
              <a:defRPr sz="3733">
                <a:solidFill>
                  <a:schemeClr val="tx1">
                    <a:lumMod val="65000"/>
                    <a:lumOff val="35000"/>
                  </a:schemeClr>
                </a:solidFill>
              </a:defRPr>
            </a:lvl1pPr>
          </a:lstStyle>
          <a:p>
            <a:r>
              <a:rPr lang="en-US"/>
              <a:t>Click to edit Master title style</a:t>
            </a:r>
          </a:p>
        </p:txBody>
      </p:sp>
      <p:sp>
        <p:nvSpPr>
          <p:cNvPr id="7" name="Text Placeholder 9"/>
          <p:cNvSpPr>
            <a:spLocks noGrp="1"/>
          </p:cNvSpPr>
          <p:nvPr>
            <p:ph type="body" sz="quarter" idx="13" hasCustomPrompt="1"/>
          </p:nvPr>
        </p:nvSpPr>
        <p:spPr>
          <a:xfrm>
            <a:off x="609600" y="990600"/>
            <a:ext cx="10972800" cy="508000"/>
          </a:xfrm>
        </p:spPr>
        <p:txBody>
          <a:bodyPr>
            <a:noAutofit/>
          </a:bodyPr>
          <a:lstStyle>
            <a:lvl1pPr marL="0" indent="0">
              <a:buNone/>
              <a:defRPr sz="1867">
                <a:solidFill>
                  <a:schemeClr val="tx1">
                    <a:lumMod val="65000"/>
                    <a:lumOff val="35000"/>
                  </a:schemeClr>
                </a:solidFill>
              </a:defRPr>
            </a:lvl1pPr>
          </a:lstStyle>
          <a:p>
            <a:pPr lvl="0"/>
            <a:r>
              <a:rPr lang="en-US"/>
              <a:t>Subtitle</a:t>
            </a:r>
          </a:p>
        </p:txBody>
      </p:sp>
    </p:spTree>
    <p:extLst>
      <p:ext uri="{BB962C8B-B14F-4D97-AF65-F5344CB8AC3E}">
        <p14:creationId xmlns:p14="http://schemas.microsoft.com/office/powerpoint/2010/main" val="254681385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2_slidemodel2">
    <p:bg>
      <p:bgPr>
        <a:gradFill flip="none" rotWithShape="1">
          <a:gsLst>
            <a:gs pos="55000">
              <a:srgbClr val="1181AE"/>
            </a:gs>
            <a:gs pos="0">
              <a:srgbClr val="1181AE"/>
            </a:gs>
            <a:gs pos="100000">
              <a:srgbClr val="095474"/>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D1176A7-B091-469C-82C8-89C693043C40}" type="datetimeFigureOut">
              <a:rPr lang="en-US" smtClean="0"/>
              <a:pPr/>
              <a:t>2/4/2024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939B1FA-81F2-4940-9AF3-5EAFB5D6669B}" type="slidenum">
              <a:rPr lang="en-US" smtClean="0"/>
              <a:pPr/>
              <a:t>‹#›</a:t>
            </a:fld>
            <a:endParaRPr lang="en-US" dirty="0"/>
          </a:p>
        </p:txBody>
      </p:sp>
    </p:spTree>
    <p:extLst>
      <p:ext uri="{BB962C8B-B14F-4D97-AF65-F5344CB8AC3E}">
        <p14:creationId xmlns:p14="http://schemas.microsoft.com/office/powerpoint/2010/main" val="341120817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D1176A7-B091-469C-82C8-89C693043C40}" type="datetimeFigureOut">
              <a:rPr lang="en-US" smtClean="0"/>
              <a:pPr/>
              <a:t>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39B1FA-81F2-4940-9AF3-5EAFB5D6669B}" type="slidenum">
              <a:rPr lang="en-US" smtClean="0"/>
              <a:pPr/>
              <a:t>‹#›</a:t>
            </a:fld>
            <a:endParaRPr lang="en-US"/>
          </a:p>
        </p:txBody>
      </p:sp>
      <p:sp>
        <p:nvSpPr>
          <p:cNvPr id="6" name="Title 1"/>
          <p:cNvSpPr>
            <a:spLocks noGrp="1"/>
          </p:cNvSpPr>
          <p:nvPr>
            <p:ph type="title"/>
          </p:nvPr>
        </p:nvSpPr>
        <p:spPr>
          <a:xfrm>
            <a:off x="609600" y="274640"/>
            <a:ext cx="10972800" cy="715961"/>
          </a:xfrm>
        </p:spPr>
        <p:txBody>
          <a:bodyPr>
            <a:normAutofit/>
          </a:bodyPr>
          <a:lstStyle>
            <a:lvl1pPr algn="l">
              <a:defRPr sz="3733">
                <a:solidFill>
                  <a:schemeClr val="bg1">
                    <a:lumMod val="50000"/>
                  </a:schemeClr>
                </a:solidFill>
              </a:defRPr>
            </a:lvl1pPr>
          </a:lstStyle>
          <a:p>
            <a:r>
              <a:rPr lang="en-US"/>
              <a:t>Click to edit Master title style</a:t>
            </a:r>
          </a:p>
        </p:txBody>
      </p:sp>
      <p:sp>
        <p:nvSpPr>
          <p:cNvPr id="7" name="Text Placeholder 9"/>
          <p:cNvSpPr>
            <a:spLocks noGrp="1"/>
          </p:cNvSpPr>
          <p:nvPr>
            <p:ph type="body" sz="quarter" idx="13" hasCustomPrompt="1"/>
          </p:nvPr>
        </p:nvSpPr>
        <p:spPr>
          <a:xfrm>
            <a:off x="609600" y="990600"/>
            <a:ext cx="10972800" cy="508000"/>
          </a:xfrm>
        </p:spPr>
        <p:txBody>
          <a:bodyPr>
            <a:noAutofit/>
          </a:bodyPr>
          <a:lstStyle>
            <a:lvl1pPr marL="0" indent="0">
              <a:buNone/>
              <a:defRPr sz="1867">
                <a:solidFill>
                  <a:schemeClr val="bg1">
                    <a:lumMod val="50000"/>
                  </a:schemeClr>
                </a:solidFill>
              </a:defRPr>
            </a:lvl1pPr>
          </a:lstStyle>
          <a:p>
            <a:pPr lvl="0"/>
            <a:r>
              <a:rPr lang="en-US"/>
              <a:t>Subtitle</a:t>
            </a:r>
          </a:p>
        </p:txBody>
      </p:sp>
    </p:spTree>
    <p:extLst>
      <p:ext uri="{BB962C8B-B14F-4D97-AF65-F5344CB8AC3E}">
        <p14:creationId xmlns:p14="http://schemas.microsoft.com/office/powerpoint/2010/main" val="74519969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7" name="Rectangle 6"/>
          <p:cNvSpPr/>
          <p:nvPr userDrawn="1"/>
        </p:nvSpPr>
        <p:spPr>
          <a:xfrm>
            <a:off x="0" y="3225800"/>
            <a:ext cx="12192000" cy="3632200"/>
          </a:xfrm>
          <a:prstGeom prst="rect">
            <a:avLst/>
          </a:prstGeom>
          <a:gradFill flip="none" rotWithShape="1">
            <a:gsLst>
              <a:gs pos="44000">
                <a:srgbClr val="CBCBCB">
                  <a:alpha val="22000"/>
                </a:srgbClr>
              </a:gs>
              <a:gs pos="100000">
                <a:srgbClr val="5F5F5F">
                  <a:alpha val="19000"/>
                </a:srgbClr>
              </a:gs>
              <a:gs pos="100000">
                <a:srgbClr val="FFFFFF">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 name="Title 1"/>
          <p:cNvSpPr>
            <a:spLocks noGrp="1"/>
          </p:cNvSpPr>
          <p:nvPr>
            <p:ph type="ctrTitle"/>
          </p:nvPr>
        </p:nvSpPr>
        <p:spPr>
          <a:xfrm>
            <a:off x="914400" y="4987990"/>
            <a:ext cx="10363200" cy="610820"/>
          </a:xfrm>
        </p:spPr>
        <p:txBody>
          <a:bodyPr/>
          <a:lstStyle>
            <a:lvl1pPr algn="ctr">
              <a:defRPr lang="en-US" sz="4000" kern="1200" smtClean="0">
                <a:solidFill>
                  <a:schemeClr val="tx1">
                    <a:lumMod val="75000"/>
                    <a:lumOff val="25000"/>
                  </a:schemeClr>
                </a:solidFill>
                <a:latin typeface="+mj-lt"/>
                <a:ea typeface="+mj-ea"/>
                <a:cs typeface="+mj-cs"/>
              </a:defRPr>
            </a:lvl1pPr>
          </a:lstStyle>
          <a:p>
            <a:r>
              <a:rPr lang="en-US" dirty="0"/>
              <a:t>Click to edit Master title style</a:t>
            </a:r>
          </a:p>
        </p:txBody>
      </p:sp>
      <p:sp>
        <p:nvSpPr>
          <p:cNvPr id="3" name="Subtitle 2"/>
          <p:cNvSpPr>
            <a:spLocks noGrp="1"/>
          </p:cNvSpPr>
          <p:nvPr>
            <p:ph type="subTitle" idx="1"/>
          </p:nvPr>
        </p:nvSpPr>
        <p:spPr>
          <a:xfrm>
            <a:off x="1828800" y="5509360"/>
            <a:ext cx="8534400" cy="764440"/>
          </a:xfrm>
        </p:spPr>
        <p:txBody>
          <a:bodyPr>
            <a:normAutofit/>
          </a:bodyPr>
          <a:lstStyle>
            <a:lvl1pPr marL="0" indent="0" algn="ctr">
              <a:buNone/>
              <a:defRPr lang="en-US" sz="2400" kern="1200" smtClean="0">
                <a:solidFill>
                  <a:schemeClr val="tx1">
                    <a:lumMod val="65000"/>
                    <a:lumOff val="35000"/>
                  </a:schemeClr>
                </a:solidFill>
                <a:latin typeface="+mj-lt"/>
                <a:ea typeface="+mj-ea"/>
                <a:cs typeface="+mj-cs"/>
              </a:defRPr>
            </a:lvl1pPr>
            <a:lvl2pPr marL="609534" indent="0" algn="ctr">
              <a:buNone/>
              <a:defRPr>
                <a:solidFill>
                  <a:schemeClr val="tx1">
                    <a:tint val="75000"/>
                  </a:schemeClr>
                </a:solidFill>
              </a:defRPr>
            </a:lvl2pPr>
            <a:lvl3pPr marL="1219068" indent="0" algn="ctr">
              <a:buNone/>
              <a:defRPr>
                <a:solidFill>
                  <a:schemeClr val="tx1">
                    <a:tint val="75000"/>
                  </a:schemeClr>
                </a:solidFill>
              </a:defRPr>
            </a:lvl3pPr>
            <a:lvl4pPr marL="1828602" indent="0" algn="ctr">
              <a:buNone/>
              <a:defRPr>
                <a:solidFill>
                  <a:schemeClr val="tx1">
                    <a:tint val="75000"/>
                  </a:schemeClr>
                </a:solidFill>
              </a:defRPr>
            </a:lvl4pPr>
            <a:lvl5pPr marL="2438136" indent="0" algn="ctr">
              <a:buNone/>
              <a:defRPr>
                <a:solidFill>
                  <a:schemeClr val="tx1">
                    <a:tint val="75000"/>
                  </a:schemeClr>
                </a:solidFill>
              </a:defRPr>
            </a:lvl5pPr>
            <a:lvl6pPr marL="3047670" indent="0" algn="ctr">
              <a:buNone/>
              <a:defRPr>
                <a:solidFill>
                  <a:schemeClr val="tx1">
                    <a:tint val="75000"/>
                  </a:schemeClr>
                </a:solidFill>
              </a:defRPr>
            </a:lvl6pPr>
            <a:lvl7pPr marL="3657205" indent="0" algn="ctr">
              <a:buNone/>
              <a:defRPr>
                <a:solidFill>
                  <a:schemeClr val="tx1">
                    <a:tint val="75000"/>
                  </a:schemeClr>
                </a:solidFill>
              </a:defRPr>
            </a:lvl7pPr>
            <a:lvl8pPr marL="4266737" indent="0" algn="ctr">
              <a:buNone/>
              <a:defRPr>
                <a:solidFill>
                  <a:schemeClr val="tx1">
                    <a:tint val="75000"/>
                  </a:schemeClr>
                </a:solidFill>
              </a:defRPr>
            </a:lvl8pPr>
            <a:lvl9pPr marL="487627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D1176A7-B091-469C-82C8-89C693043C40}" type="datetimeFigureOut">
              <a:rPr lang="en-US" smtClean="0"/>
              <a:pPr/>
              <a:t>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39B1FA-81F2-4940-9AF3-5EAFB5D6669B}" type="slidenum">
              <a:rPr lang="en-US" smtClean="0"/>
              <a:pPr/>
              <a:t>‹#›</a:t>
            </a:fld>
            <a:endParaRPr lang="en-US"/>
          </a:p>
        </p:txBody>
      </p:sp>
    </p:spTree>
    <p:extLst>
      <p:ext uri="{BB962C8B-B14F-4D97-AF65-F5344CB8AC3E}">
        <p14:creationId xmlns:p14="http://schemas.microsoft.com/office/powerpoint/2010/main" val="119831962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59" indent="0" algn="ctr">
              <a:buNone/>
              <a:defRPr>
                <a:solidFill>
                  <a:schemeClr val="tx1">
                    <a:tint val="75000"/>
                  </a:schemeClr>
                </a:solidFill>
              </a:defRPr>
            </a:lvl2pPr>
            <a:lvl3pPr marL="1219119" indent="0" algn="ctr">
              <a:buNone/>
              <a:defRPr>
                <a:solidFill>
                  <a:schemeClr val="tx1">
                    <a:tint val="75000"/>
                  </a:schemeClr>
                </a:solidFill>
              </a:defRPr>
            </a:lvl3pPr>
            <a:lvl4pPr marL="1828678" indent="0" algn="ctr">
              <a:buNone/>
              <a:defRPr>
                <a:solidFill>
                  <a:schemeClr val="tx1">
                    <a:tint val="75000"/>
                  </a:schemeClr>
                </a:solidFill>
              </a:defRPr>
            </a:lvl4pPr>
            <a:lvl5pPr marL="2438238" indent="0" algn="ctr">
              <a:buNone/>
              <a:defRPr>
                <a:solidFill>
                  <a:schemeClr val="tx1">
                    <a:tint val="75000"/>
                  </a:schemeClr>
                </a:solidFill>
              </a:defRPr>
            </a:lvl5pPr>
            <a:lvl6pPr marL="3047797" indent="0" algn="ctr">
              <a:buNone/>
              <a:defRPr>
                <a:solidFill>
                  <a:schemeClr val="tx1">
                    <a:tint val="75000"/>
                  </a:schemeClr>
                </a:solidFill>
              </a:defRPr>
            </a:lvl6pPr>
            <a:lvl7pPr marL="3657357" indent="0" algn="ctr">
              <a:buNone/>
              <a:defRPr>
                <a:solidFill>
                  <a:schemeClr val="tx1">
                    <a:tint val="75000"/>
                  </a:schemeClr>
                </a:solidFill>
              </a:defRPr>
            </a:lvl7pPr>
            <a:lvl8pPr marL="4266915" indent="0" algn="ctr">
              <a:buNone/>
              <a:defRPr>
                <a:solidFill>
                  <a:schemeClr val="tx1">
                    <a:tint val="75000"/>
                  </a:schemeClr>
                </a:solidFill>
              </a:defRPr>
            </a:lvl8pPr>
            <a:lvl9pPr marL="4876475"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D1176A7-B091-469C-82C8-89C693043C40}" type="datetimeFigureOut">
              <a:rPr lang="en-US" smtClean="0"/>
              <a:pPr/>
              <a:t>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39B1FA-81F2-4940-9AF3-5EAFB5D6669B}" type="slidenum">
              <a:rPr lang="en-US" smtClean="0"/>
              <a:pPr/>
              <a:t>‹#›</a:t>
            </a:fld>
            <a:endParaRPr lang="en-US"/>
          </a:p>
        </p:txBody>
      </p:sp>
    </p:spTree>
    <p:extLst>
      <p:ext uri="{BB962C8B-B14F-4D97-AF65-F5344CB8AC3E}">
        <p14:creationId xmlns:p14="http://schemas.microsoft.com/office/powerpoint/2010/main" val="92682411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1176A7-B091-469C-82C8-89C693043C40}" type="datetimeFigureOut">
              <a:rPr lang="en-US" smtClean="0"/>
              <a:pPr/>
              <a:t>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39B1FA-81F2-4940-9AF3-5EAFB5D6669B}" type="slidenum">
              <a:rPr lang="en-US" smtClean="0"/>
              <a:pPr/>
              <a:t>‹#›</a:t>
            </a:fld>
            <a:endParaRPr lang="en-US"/>
          </a:p>
        </p:txBody>
      </p:sp>
    </p:spTree>
    <p:extLst>
      <p:ext uri="{BB962C8B-B14F-4D97-AF65-F5344CB8AC3E}">
        <p14:creationId xmlns:p14="http://schemas.microsoft.com/office/powerpoint/2010/main" val="41260781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3"/>
        <p:cNvGrpSpPr/>
        <p:nvPr/>
      </p:nvGrpSpPr>
      <p:grpSpPr>
        <a:xfrm>
          <a:off x="0" y="0"/>
          <a:ext cx="0" cy="0"/>
          <a:chOff x="0" y="0"/>
          <a:chExt cx="0" cy="0"/>
        </a:xfrm>
      </p:grpSpPr>
      <p:sp>
        <p:nvSpPr>
          <p:cNvPr id="24" name="Google Shape;24;p4"/>
          <p:cNvSpPr txBox="1">
            <a:spLocks noGrp="1"/>
          </p:cNvSpPr>
          <p:nvPr>
            <p:ph type="body" idx="1"/>
          </p:nvPr>
        </p:nvSpPr>
        <p:spPr>
          <a:xfrm>
            <a:off x="960000" y="1734033"/>
            <a:ext cx="10272000" cy="4306000"/>
          </a:xfrm>
          <a:prstGeom prst="rect">
            <a:avLst/>
          </a:prstGeom>
        </p:spPr>
        <p:txBody>
          <a:bodyPr spcFirstLastPara="1" wrap="square" lIns="91425" tIns="91425" rIns="91425" bIns="91425" anchor="t" anchorCtr="0">
            <a:noAutofit/>
          </a:bodyPr>
          <a:lstStyle>
            <a:lvl1pPr marL="609585" lvl="0" indent="-423323" rtl="0">
              <a:lnSpc>
                <a:spcPct val="100000"/>
              </a:lnSpc>
              <a:spcBef>
                <a:spcPts val="0"/>
              </a:spcBef>
              <a:spcAft>
                <a:spcPts val="0"/>
              </a:spcAft>
              <a:buClr>
                <a:srgbClr val="434343"/>
              </a:buClr>
              <a:buSzPts val="1400"/>
              <a:buAutoNum type="arabicPeriod"/>
              <a:defRPr sz="1600">
                <a:solidFill>
                  <a:srgbClr val="434343"/>
                </a:solidFill>
              </a:defRPr>
            </a:lvl1pPr>
            <a:lvl2pPr marL="1219170" lvl="1" indent="-423323" rtl="0">
              <a:lnSpc>
                <a:spcPct val="115000"/>
              </a:lnSpc>
              <a:spcBef>
                <a:spcPts val="0"/>
              </a:spcBef>
              <a:spcAft>
                <a:spcPts val="0"/>
              </a:spcAft>
              <a:buClr>
                <a:srgbClr val="434343"/>
              </a:buClr>
              <a:buSzPts val="1400"/>
              <a:buAutoNum type="alphaLcPeriod"/>
              <a:defRPr>
                <a:solidFill>
                  <a:srgbClr val="434343"/>
                </a:solidFill>
              </a:defRPr>
            </a:lvl2pPr>
            <a:lvl3pPr marL="1828754" lvl="2" indent="-423323" rtl="0">
              <a:lnSpc>
                <a:spcPct val="115000"/>
              </a:lnSpc>
              <a:spcBef>
                <a:spcPts val="0"/>
              </a:spcBef>
              <a:spcAft>
                <a:spcPts val="0"/>
              </a:spcAft>
              <a:buClr>
                <a:srgbClr val="434343"/>
              </a:buClr>
              <a:buSzPts val="1400"/>
              <a:buAutoNum type="romanLcPeriod"/>
              <a:defRPr>
                <a:solidFill>
                  <a:srgbClr val="434343"/>
                </a:solidFill>
              </a:defRPr>
            </a:lvl3pPr>
            <a:lvl4pPr marL="2438339" lvl="3" indent="-423323" rtl="0">
              <a:lnSpc>
                <a:spcPct val="115000"/>
              </a:lnSpc>
              <a:spcBef>
                <a:spcPts val="0"/>
              </a:spcBef>
              <a:spcAft>
                <a:spcPts val="0"/>
              </a:spcAft>
              <a:buClr>
                <a:srgbClr val="434343"/>
              </a:buClr>
              <a:buSzPts val="1400"/>
              <a:buAutoNum type="arabicPeriod"/>
              <a:defRPr>
                <a:solidFill>
                  <a:srgbClr val="434343"/>
                </a:solidFill>
              </a:defRPr>
            </a:lvl4pPr>
            <a:lvl5pPr marL="3047924" lvl="4" indent="-423323" rtl="0">
              <a:lnSpc>
                <a:spcPct val="115000"/>
              </a:lnSpc>
              <a:spcBef>
                <a:spcPts val="0"/>
              </a:spcBef>
              <a:spcAft>
                <a:spcPts val="0"/>
              </a:spcAft>
              <a:buClr>
                <a:srgbClr val="434343"/>
              </a:buClr>
              <a:buSzPts val="1400"/>
              <a:buAutoNum type="alphaLcPeriod"/>
              <a:defRPr>
                <a:solidFill>
                  <a:srgbClr val="434343"/>
                </a:solidFill>
              </a:defRPr>
            </a:lvl5pPr>
            <a:lvl6pPr marL="3657509" lvl="5" indent="-423323" rtl="0">
              <a:lnSpc>
                <a:spcPct val="115000"/>
              </a:lnSpc>
              <a:spcBef>
                <a:spcPts val="0"/>
              </a:spcBef>
              <a:spcAft>
                <a:spcPts val="0"/>
              </a:spcAft>
              <a:buClr>
                <a:srgbClr val="434343"/>
              </a:buClr>
              <a:buSzPts val="1400"/>
              <a:buAutoNum type="romanLcPeriod"/>
              <a:defRPr>
                <a:solidFill>
                  <a:srgbClr val="434343"/>
                </a:solidFill>
              </a:defRPr>
            </a:lvl6pPr>
            <a:lvl7pPr marL="4267093" lvl="6" indent="-423323" rtl="0">
              <a:lnSpc>
                <a:spcPct val="115000"/>
              </a:lnSpc>
              <a:spcBef>
                <a:spcPts val="0"/>
              </a:spcBef>
              <a:spcAft>
                <a:spcPts val="0"/>
              </a:spcAft>
              <a:buClr>
                <a:srgbClr val="434343"/>
              </a:buClr>
              <a:buSzPts val="1400"/>
              <a:buAutoNum type="arabicPeriod"/>
              <a:defRPr>
                <a:solidFill>
                  <a:srgbClr val="434343"/>
                </a:solidFill>
              </a:defRPr>
            </a:lvl7pPr>
            <a:lvl8pPr marL="4876678" lvl="7" indent="-423323" rtl="0">
              <a:lnSpc>
                <a:spcPct val="115000"/>
              </a:lnSpc>
              <a:spcBef>
                <a:spcPts val="0"/>
              </a:spcBef>
              <a:spcAft>
                <a:spcPts val="0"/>
              </a:spcAft>
              <a:buClr>
                <a:srgbClr val="434343"/>
              </a:buClr>
              <a:buSzPts val="1400"/>
              <a:buAutoNum type="alphaLcPeriod"/>
              <a:defRPr>
                <a:solidFill>
                  <a:srgbClr val="434343"/>
                </a:solidFill>
              </a:defRPr>
            </a:lvl8pPr>
            <a:lvl9pPr marL="5486263" lvl="8" indent="-423323" rtl="0">
              <a:lnSpc>
                <a:spcPct val="115000"/>
              </a:lnSpc>
              <a:spcBef>
                <a:spcPts val="0"/>
              </a:spcBef>
              <a:spcAft>
                <a:spcPts val="0"/>
              </a:spcAft>
              <a:buClr>
                <a:srgbClr val="434343"/>
              </a:buClr>
              <a:buSzPts val="1400"/>
              <a:buAutoNum type="romanLcPeriod"/>
              <a:defRPr>
                <a:solidFill>
                  <a:srgbClr val="434343"/>
                </a:solidFill>
              </a:defRPr>
            </a:lvl9pPr>
          </a:lstStyle>
          <a:p>
            <a:endParaRPr/>
          </a:p>
        </p:txBody>
      </p:sp>
      <p:sp>
        <p:nvSpPr>
          <p:cNvPr id="25" name="Google Shape;25;p4"/>
          <p:cNvSpPr txBox="1">
            <a:spLocks noGrp="1"/>
          </p:cNvSpPr>
          <p:nvPr>
            <p:ph type="title"/>
          </p:nvPr>
        </p:nvSpPr>
        <p:spPr>
          <a:xfrm>
            <a:off x="960000" y="573024"/>
            <a:ext cx="102720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sz="3867"/>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6" name="Google Shape;26;p4"/>
          <p:cNvSpPr txBox="1"/>
          <p:nvPr/>
        </p:nvSpPr>
        <p:spPr>
          <a:xfrm>
            <a:off x="10915845" y="6254496"/>
            <a:ext cx="731600" cy="451200"/>
          </a:xfrm>
          <a:prstGeom prst="rect">
            <a:avLst/>
          </a:prstGeom>
          <a:noFill/>
          <a:ln>
            <a:noFill/>
          </a:ln>
        </p:spPr>
        <p:txBody>
          <a:bodyPr spcFirstLastPara="1" wrap="square" lIns="121900" tIns="121900" rIns="121900" bIns="121900" anchor="t" anchorCtr="0">
            <a:noAutofit/>
          </a:bodyPr>
          <a:lstStyle/>
          <a:p>
            <a:pPr marL="0" lvl="0" indent="0" algn="r" rtl="0">
              <a:spcBef>
                <a:spcPts val="0"/>
              </a:spcBef>
              <a:spcAft>
                <a:spcPts val="0"/>
              </a:spcAft>
              <a:buNone/>
            </a:pPr>
            <a:fld id="{00000000-1234-1234-1234-123412341234}" type="slidenum">
              <a:rPr lang="en" sz="1333">
                <a:solidFill>
                  <a:schemeClr val="dk2"/>
                </a:solidFill>
                <a:latin typeface="Lora"/>
                <a:ea typeface="Lora"/>
                <a:cs typeface="Lora"/>
                <a:sym typeface="Lora"/>
              </a:rPr>
              <a:pPr marL="0" lvl="0" indent="0" algn="r" rtl="0">
                <a:spcBef>
                  <a:spcPts val="0"/>
                </a:spcBef>
                <a:spcAft>
                  <a:spcPts val="0"/>
                </a:spcAft>
                <a:buNone/>
              </a:pPr>
              <a:t>‹#›</a:t>
            </a:fld>
            <a:endParaRPr sz="1333" dirty="0">
              <a:solidFill>
                <a:schemeClr val="dk2"/>
              </a:solidFill>
              <a:latin typeface="Lora"/>
              <a:ea typeface="Lora"/>
              <a:cs typeface="Lora"/>
              <a:sym typeface="Lora"/>
            </a:endParaRPr>
          </a:p>
        </p:txBody>
      </p:sp>
      <p:sp>
        <p:nvSpPr>
          <p:cNvPr id="27" name="Google Shape;27;p4"/>
          <p:cNvSpPr txBox="1">
            <a:spLocks noGrp="1"/>
          </p:cNvSpPr>
          <p:nvPr>
            <p:ph type="subTitle" idx="2"/>
          </p:nvPr>
        </p:nvSpPr>
        <p:spPr>
          <a:xfrm>
            <a:off x="8449056" y="6254496"/>
            <a:ext cx="2255600" cy="4512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000"/>
              <a:buFont typeface="Lora"/>
              <a:buNone/>
              <a:defRPr sz="1333">
                <a:latin typeface="Lora"/>
                <a:ea typeface="Lora"/>
                <a:cs typeface="Lora"/>
                <a:sym typeface="Lora"/>
              </a:defRPr>
            </a:lvl1pPr>
            <a:lvl2pPr lvl="1" algn="r" rtl="0">
              <a:lnSpc>
                <a:spcPct val="100000"/>
              </a:lnSpc>
              <a:spcBef>
                <a:spcPts val="0"/>
              </a:spcBef>
              <a:spcAft>
                <a:spcPts val="0"/>
              </a:spcAft>
              <a:buSzPts val="1000"/>
              <a:buFont typeface="Lora"/>
              <a:buNone/>
              <a:defRPr sz="1333">
                <a:latin typeface="Lora"/>
                <a:ea typeface="Lora"/>
                <a:cs typeface="Lora"/>
                <a:sym typeface="Lora"/>
              </a:defRPr>
            </a:lvl2pPr>
            <a:lvl3pPr lvl="2" algn="r" rtl="0">
              <a:lnSpc>
                <a:spcPct val="100000"/>
              </a:lnSpc>
              <a:spcBef>
                <a:spcPts val="0"/>
              </a:spcBef>
              <a:spcAft>
                <a:spcPts val="0"/>
              </a:spcAft>
              <a:buSzPts val="1000"/>
              <a:buFont typeface="Lora"/>
              <a:buNone/>
              <a:defRPr sz="1333">
                <a:latin typeface="Lora"/>
                <a:ea typeface="Lora"/>
                <a:cs typeface="Lora"/>
                <a:sym typeface="Lora"/>
              </a:defRPr>
            </a:lvl3pPr>
            <a:lvl4pPr lvl="3" algn="r" rtl="0">
              <a:lnSpc>
                <a:spcPct val="100000"/>
              </a:lnSpc>
              <a:spcBef>
                <a:spcPts val="0"/>
              </a:spcBef>
              <a:spcAft>
                <a:spcPts val="0"/>
              </a:spcAft>
              <a:buSzPts val="1000"/>
              <a:buFont typeface="Lora"/>
              <a:buNone/>
              <a:defRPr sz="1333">
                <a:latin typeface="Lora"/>
                <a:ea typeface="Lora"/>
                <a:cs typeface="Lora"/>
                <a:sym typeface="Lora"/>
              </a:defRPr>
            </a:lvl4pPr>
            <a:lvl5pPr lvl="4" algn="r" rtl="0">
              <a:lnSpc>
                <a:spcPct val="100000"/>
              </a:lnSpc>
              <a:spcBef>
                <a:spcPts val="0"/>
              </a:spcBef>
              <a:spcAft>
                <a:spcPts val="0"/>
              </a:spcAft>
              <a:buSzPts val="1000"/>
              <a:buFont typeface="Lora"/>
              <a:buNone/>
              <a:defRPr sz="1333">
                <a:latin typeface="Lora"/>
                <a:ea typeface="Lora"/>
                <a:cs typeface="Lora"/>
                <a:sym typeface="Lora"/>
              </a:defRPr>
            </a:lvl5pPr>
            <a:lvl6pPr lvl="5" algn="r" rtl="0">
              <a:lnSpc>
                <a:spcPct val="100000"/>
              </a:lnSpc>
              <a:spcBef>
                <a:spcPts val="0"/>
              </a:spcBef>
              <a:spcAft>
                <a:spcPts val="0"/>
              </a:spcAft>
              <a:buSzPts val="1000"/>
              <a:buFont typeface="Lora"/>
              <a:buNone/>
              <a:defRPr sz="1333">
                <a:latin typeface="Lora"/>
                <a:ea typeface="Lora"/>
                <a:cs typeface="Lora"/>
                <a:sym typeface="Lora"/>
              </a:defRPr>
            </a:lvl6pPr>
            <a:lvl7pPr lvl="6" algn="r" rtl="0">
              <a:lnSpc>
                <a:spcPct val="100000"/>
              </a:lnSpc>
              <a:spcBef>
                <a:spcPts val="0"/>
              </a:spcBef>
              <a:spcAft>
                <a:spcPts val="0"/>
              </a:spcAft>
              <a:buSzPts val="1000"/>
              <a:buFont typeface="Lora"/>
              <a:buNone/>
              <a:defRPr sz="1333">
                <a:latin typeface="Lora"/>
                <a:ea typeface="Lora"/>
                <a:cs typeface="Lora"/>
                <a:sym typeface="Lora"/>
              </a:defRPr>
            </a:lvl7pPr>
            <a:lvl8pPr lvl="7" algn="r" rtl="0">
              <a:lnSpc>
                <a:spcPct val="100000"/>
              </a:lnSpc>
              <a:spcBef>
                <a:spcPts val="0"/>
              </a:spcBef>
              <a:spcAft>
                <a:spcPts val="0"/>
              </a:spcAft>
              <a:buSzPts val="1000"/>
              <a:buFont typeface="Lora"/>
              <a:buNone/>
              <a:defRPr sz="1333">
                <a:latin typeface="Lora"/>
                <a:ea typeface="Lora"/>
                <a:cs typeface="Lora"/>
                <a:sym typeface="Lora"/>
              </a:defRPr>
            </a:lvl8pPr>
            <a:lvl9pPr lvl="8" algn="r" rtl="0">
              <a:lnSpc>
                <a:spcPct val="100000"/>
              </a:lnSpc>
              <a:spcBef>
                <a:spcPts val="0"/>
              </a:spcBef>
              <a:spcAft>
                <a:spcPts val="0"/>
              </a:spcAft>
              <a:buSzPts val="1000"/>
              <a:buFont typeface="Lora"/>
              <a:buNone/>
              <a:defRPr sz="1333">
                <a:latin typeface="Lora"/>
                <a:ea typeface="Lora"/>
                <a:cs typeface="Lora"/>
                <a:sym typeface="Lora"/>
              </a:defRPr>
            </a:lvl9pPr>
          </a:lstStyle>
          <a:p>
            <a:endParaRPr/>
          </a:p>
        </p:txBody>
      </p:sp>
      <p:cxnSp>
        <p:nvCxnSpPr>
          <p:cNvPr id="28" name="Google Shape;28;p4"/>
          <p:cNvCxnSpPr/>
          <p:nvPr/>
        </p:nvCxnSpPr>
        <p:spPr>
          <a:xfrm>
            <a:off x="10704183" y="6483419"/>
            <a:ext cx="552400" cy="0"/>
          </a:xfrm>
          <a:prstGeom prst="straightConnector1">
            <a:avLst/>
          </a:prstGeom>
          <a:noFill/>
          <a:ln w="9525" cap="flat" cmpd="sng">
            <a:solidFill>
              <a:schemeClr val="dk2"/>
            </a:solidFill>
            <a:prstDash val="solid"/>
            <a:round/>
            <a:headEnd type="none" w="med" len="med"/>
            <a:tailEnd type="none" w="med" len="med"/>
          </a:ln>
        </p:spPr>
      </p:cxnSp>
    </p:spTree>
    <p:extLst>
      <p:ext uri="{BB962C8B-B14F-4D97-AF65-F5344CB8AC3E}">
        <p14:creationId xmlns:p14="http://schemas.microsoft.com/office/powerpoint/2010/main" val="374796988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noAutofit/>
          </a:bodyPr>
          <a:lstStyle>
            <a:lvl1pPr algn="l">
              <a:defRPr sz="4667" b="1" cap="all"/>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59" indent="0">
              <a:buNone/>
              <a:defRPr sz="2400">
                <a:solidFill>
                  <a:schemeClr val="tx1">
                    <a:tint val="75000"/>
                  </a:schemeClr>
                </a:solidFill>
              </a:defRPr>
            </a:lvl2pPr>
            <a:lvl3pPr marL="1219119" indent="0">
              <a:buNone/>
              <a:defRPr sz="2133">
                <a:solidFill>
                  <a:schemeClr val="tx1">
                    <a:tint val="75000"/>
                  </a:schemeClr>
                </a:solidFill>
              </a:defRPr>
            </a:lvl3pPr>
            <a:lvl4pPr marL="1828678" indent="0">
              <a:buNone/>
              <a:defRPr sz="1867">
                <a:solidFill>
                  <a:schemeClr val="tx1">
                    <a:tint val="75000"/>
                  </a:schemeClr>
                </a:solidFill>
              </a:defRPr>
            </a:lvl4pPr>
            <a:lvl5pPr marL="2438238" indent="0">
              <a:buNone/>
              <a:defRPr sz="1867">
                <a:solidFill>
                  <a:schemeClr val="tx1">
                    <a:tint val="75000"/>
                  </a:schemeClr>
                </a:solidFill>
              </a:defRPr>
            </a:lvl5pPr>
            <a:lvl6pPr marL="3047797" indent="0">
              <a:buNone/>
              <a:defRPr sz="1867">
                <a:solidFill>
                  <a:schemeClr val="tx1">
                    <a:tint val="75000"/>
                  </a:schemeClr>
                </a:solidFill>
              </a:defRPr>
            </a:lvl6pPr>
            <a:lvl7pPr marL="3657357" indent="0">
              <a:buNone/>
              <a:defRPr sz="1867">
                <a:solidFill>
                  <a:schemeClr val="tx1">
                    <a:tint val="75000"/>
                  </a:schemeClr>
                </a:solidFill>
              </a:defRPr>
            </a:lvl7pPr>
            <a:lvl8pPr marL="4266915" indent="0">
              <a:buNone/>
              <a:defRPr sz="1867">
                <a:solidFill>
                  <a:schemeClr val="tx1">
                    <a:tint val="75000"/>
                  </a:schemeClr>
                </a:solidFill>
              </a:defRPr>
            </a:lvl8pPr>
            <a:lvl9pPr marL="4876475" indent="0">
              <a:buNone/>
              <a:defRPr sz="1867">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FD1176A7-B091-469C-82C8-89C693043C40}" type="datetimeFigureOut">
              <a:rPr lang="en-US" smtClean="0"/>
              <a:pPr/>
              <a:t>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39B1FA-81F2-4940-9AF3-5EAFB5D6669B}" type="slidenum">
              <a:rPr lang="en-US" smtClean="0"/>
              <a:pPr/>
              <a:t>‹#›</a:t>
            </a:fld>
            <a:endParaRPr lang="en-US"/>
          </a:p>
        </p:txBody>
      </p:sp>
    </p:spTree>
    <p:extLst>
      <p:ext uri="{BB962C8B-B14F-4D97-AF65-F5344CB8AC3E}">
        <p14:creationId xmlns:p14="http://schemas.microsoft.com/office/powerpoint/2010/main" val="356651870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D1176A7-B091-469C-82C8-89C693043C40}" type="datetimeFigureOut">
              <a:rPr lang="en-US" smtClean="0"/>
              <a:pPr/>
              <a:t>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39B1FA-81F2-4940-9AF3-5EAFB5D6669B}" type="slidenum">
              <a:rPr lang="en-US" smtClean="0"/>
              <a:pPr/>
              <a:t>‹#›</a:t>
            </a:fld>
            <a:endParaRPr lang="en-US"/>
          </a:p>
        </p:txBody>
      </p:sp>
    </p:spTree>
    <p:extLst>
      <p:ext uri="{BB962C8B-B14F-4D97-AF65-F5344CB8AC3E}">
        <p14:creationId xmlns:p14="http://schemas.microsoft.com/office/powerpoint/2010/main" val="3442414824"/>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59" indent="0">
              <a:buNone/>
              <a:defRPr sz="2667" b="1"/>
            </a:lvl2pPr>
            <a:lvl3pPr marL="1219119" indent="0">
              <a:buNone/>
              <a:defRPr sz="2400" b="1"/>
            </a:lvl3pPr>
            <a:lvl4pPr marL="1828678" indent="0">
              <a:buNone/>
              <a:defRPr sz="2133" b="1"/>
            </a:lvl4pPr>
            <a:lvl5pPr marL="2438238" indent="0">
              <a:buNone/>
              <a:defRPr sz="2133" b="1"/>
            </a:lvl5pPr>
            <a:lvl6pPr marL="3047797" indent="0">
              <a:buNone/>
              <a:defRPr sz="2133" b="1"/>
            </a:lvl6pPr>
            <a:lvl7pPr marL="3657357" indent="0">
              <a:buNone/>
              <a:defRPr sz="2133" b="1"/>
            </a:lvl7pPr>
            <a:lvl8pPr marL="4266915" indent="0">
              <a:buNone/>
              <a:defRPr sz="2133" b="1"/>
            </a:lvl8pPr>
            <a:lvl9pPr marL="4876475"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3"/>
            <a:ext cx="5389033" cy="639763"/>
          </a:xfrm>
        </p:spPr>
        <p:txBody>
          <a:bodyPr anchor="b"/>
          <a:lstStyle>
            <a:lvl1pPr marL="0" indent="0">
              <a:buNone/>
              <a:defRPr sz="3200" b="1"/>
            </a:lvl1pPr>
            <a:lvl2pPr marL="609559" indent="0">
              <a:buNone/>
              <a:defRPr sz="2667" b="1"/>
            </a:lvl2pPr>
            <a:lvl3pPr marL="1219119" indent="0">
              <a:buNone/>
              <a:defRPr sz="2400" b="1"/>
            </a:lvl3pPr>
            <a:lvl4pPr marL="1828678" indent="0">
              <a:buNone/>
              <a:defRPr sz="2133" b="1"/>
            </a:lvl4pPr>
            <a:lvl5pPr marL="2438238" indent="0">
              <a:buNone/>
              <a:defRPr sz="2133" b="1"/>
            </a:lvl5pPr>
            <a:lvl6pPr marL="3047797" indent="0">
              <a:buNone/>
              <a:defRPr sz="2133" b="1"/>
            </a:lvl6pPr>
            <a:lvl7pPr marL="3657357" indent="0">
              <a:buNone/>
              <a:defRPr sz="2133" b="1"/>
            </a:lvl7pPr>
            <a:lvl8pPr marL="4266915" indent="0">
              <a:buNone/>
              <a:defRPr sz="2133" b="1"/>
            </a:lvl8pPr>
            <a:lvl9pPr marL="4876475"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D1176A7-B091-469C-82C8-89C693043C40}" type="datetimeFigureOut">
              <a:rPr lang="en-US" smtClean="0"/>
              <a:pPr/>
              <a:t>2/4/2024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39B1FA-81F2-4940-9AF3-5EAFB5D6669B}" type="slidenum">
              <a:rPr lang="en-US" smtClean="0"/>
              <a:pPr/>
              <a:t>‹#›</a:t>
            </a:fld>
            <a:endParaRPr lang="en-US"/>
          </a:p>
        </p:txBody>
      </p:sp>
    </p:spTree>
    <p:extLst>
      <p:ext uri="{BB962C8B-B14F-4D97-AF65-F5344CB8AC3E}">
        <p14:creationId xmlns:p14="http://schemas.microsoft.com/office/powerpoint/2010/main" val="702055153"/>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D1176A7-B091-469C-82C8-89C693043C40}" type="datetimeFigureOut">
              <a:rPr lang="en-US" smtClean="0"/>
              <a:pPr/>
              <a:t>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39B1FA-81F2-4940-9AF3-5EAFB5D6669B}" type="slidenum">
              <a:rPr lang="en-US" smtClean="0"/>
              <a:pPr/>
              <a:t>‹#›</a:t>
            </a:fld>
            <a:endParaRPr lang="en-US"/>
          </a:p>
        </p:txBody>
      </p:sp>
      <p:sp>
        <p:nvSpPr>
          <p:cNvPr id="6" name="Title 1"/>
          <p:cNvSpPr>
            <a:spLocks noGrp="1"/>
          </p:cNvSpPr>
          <p:nvPr>
            <p:ph type="title"/>
          </p:nvPr>
        </p:nvSpPr>
        <p:spPr>
          <a:xfrm>
            <a:off x="609600" y="274640"/>
            <a:ext cx="10972800" cy="715961"/>
          </a:xfrm>
        </p:spPr>
        <p:txBody>
          <a:bodyPr>
            <a:normAutofit/>
          </a:bodyPr>
          <a:lstStyle>
            <a:lvl1pPr algn="l">
              <a:defRPr sz="3733">
                <a:solidFill>
                  <a:schemeClr val="tx1">
                    <a:lumMod val="75000"/>
                    <a:lumOff val="25000"/>
                  </a:schemeClr>
                </a:solidFill>
              </a:defRPr>
            </a:lvl1pPr>
          </a:lstStyle>
          <a:p>
            <a:r>
              <a:rPr lang="en-US" dirty="0"/>
              <a:t>Click to edit Master title style</a:t>
            </a:r>
          </a:p>
        </p:txBody>
      </p:sp>
    </p:spTree>
    <p:extLst>
      <p:ext uri="{BB962C8B-B14F-4D97-AF65-F5344CB8AC3E}">
        <p14:creationId xmlns:p14="http://schemas.microsoft.com/office/powerpoint/2010/main" val="410387760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2_Title Only">
    <p:bg>
      <p:bgPr>
        <a:solidFill>
          <a:schemeClr val="bg2"/>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D1176A7-B091-469C-82C8-89C693043C40}" type="datetimeFigureOut">
              <a:rPr lang="en-US" smtClean="0"/>
              <a:pPr/>
              <a:t>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39B1FA-81F2-4940-9AF3-5EAFB5D6669B}" type="slidenum">
              <a:rPr lang="en-US" smtClean="0"/>
              <a:pPr/>
              <a:t>‹#›</a:t>
            </a:fld>
            <a:endParaRPr lang="en-US"/>
          </a:p>
        </p:txBody>
      </p:sp>
      <p:sp>
        <p:nvSpPr>
          <p:cNvPr id="6" name="Title 1"/>
          <p:cNvSpPr>
            <a:spLocks noGrp="1"/>
          </p:cNvSpPr>
          <p:nvPr>
            <p:ph type="title"/>
          </p:nvPr>
        </p:nvSpPr>
        <p:spPr>
          <a:xfrm>
            <a:off x="609600" y="274640"/>
            <a:ext cx="10972800" cy="715961"/>
          </a:xfrm>
        </p:spPr>
        <p:txBody>
          <a:bodyPr>
            <a:normAutofit/>
          </a:bodyPr>
          <a:lstStyle>
            <a:lvl1pPr algn="l">
              <a:defRPr sz="3733">
                <a:solidFill>
                  <a:schemeClr val="tx1">
                    <a:lumMod val="75000"/>
                    <a:lumOff val="25000"/>
                  </a:schemeClr>
                </a:solidFill>
              </a:defRPr>
            </a:lvl1pPr>
          </a:lstStyle>
          <a:p>
            <a:r>
              <a:rPr lang="en-US" dirty="0"/>
              <a:t>Click to edit Master title style</a:t>
            </a:r>
          </a:p>
        </p:txBody>
      </p:sp>
      <p:sp>
        <p:nvSpPr>
          <p:cNvPr id="7" name="Text Placeholder 9"/>
          <p:cNvSpPr>
            <a:spLocks noGrp="1"/>
          </p:cNvSpPr>
          <p:nvPr>
            <p:ph type="body" sz="quarter" idx="13" hasCustomPrompt="1"/>
          </p:nvPr>
        </p:nvSpPr>
        <p:spPr>
          <a:xfrm>
            <a:off x="609600" y="990600"/>
            <a:ext cx="10972800" cy="508000"/>
          </a:xfrm>
        </p:spPr>
        <p:txBody>
          <a:bodyPr>
            <a:noAutofit/>
          </a:bodyPr>
          <a:lstStyle>
            <a:lvl1pPr marL="0" indent="0">
              <a:buNone/>
              <a:defRPr sz="1867">
                <a:solidFill>
                  <a:schemeClr val="tx2">
                    <a:lumMod val="60000"/>
                    <a:lumOff val="40000"/>
                  </a:schemeClr>
                </a:solidFill>
              </a:defRPr>
            </a:lvl1pPr>
          </a:lstStyle>
          <a:p>
            <a:pPr lvl="0"/>
            <a:r>
              <a:rPr lang="en-US" dirty="0"/>
              <a:t>Subtitle</a:t>
            </a:r>
          </a:p>
        </p:txBody>
      </p:sp>
    </p:spTree>
    <p:extLst>
      <p:ext uri="{BB962C8B-B14F-4D97-AF65-F5344CB8AC3E}">
        <p14:creationId xmlns:p14="http://schemas.microsoft.com/office/powerpoint/2010/main" val="53138583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1176A7-B091-469C-82C8-89C693043C40}" type="datetimeFigureOut">
              <a:rPr lang="en-US" smtClean="0"/>
              <a:pPr/>
              <a:t>2/4/2024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39B1FA-81F2-4940-9AF3-5EAFB5D6669B}" type="slidenum">
              <a:rPr lang="en-US" smtClean="0"/>
              <a:pPr/>
              <a:t>‹#›</a:t>
            </a:fld>
            <a:endParaRPr lang="en-US"/>
          </a:p>
        </p:txBody>
      </p:sp>
    </p:spTree>
    <p:extLst>
      <p:ext uri="{BB962C8B-B14F-4D97-AF65-F5344CB8AC3E}">
        <p14:creationId xmlns:p14="http://schemas.microsoft.com/office/powerpoint/2010/main" val="2138433814"/>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5_Title Only">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D1176A7-B091-469C-82C8-89C693043C40}" type="datetimeFigureOut">
              <a:rPr lang="en-US" smtClean="0"/>
              <a:pPr/>
              <a:t>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39B1FA-81F2-4940-9AF3-5EAFB5D6669B}" type="slidenum">
              <a:rPr lang="en-US" smtClean="0"/>
              <a:pPr/>
              <a:t>‹#›</a:t>
            </a:fld>
            <a:endParaRPr lang="en-US"/>
          </a:p>
        </p:txBody>
      </p:sp>
    </p:spTree>
    <p:extLst>
      <p:ext uri="{BB962C8B-B14F-4D97-AF65-F5344CB8AC3E}">
        <p14:creationId xmlns:p14="http://schemas.microsoft.com/office/powerpoint/2010/main" val="3345190921"/>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1_Blank">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1176A7-B091-469C-82C8-89C693043C40}" type="datetimeFigureOut">
              <a:rPr lang="en-US" smtClean="0"/>
              <a:pPr/>
              <a:t>2/4/2024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39B1FA-81F2-4940-9AF3-5EAFB5D6669B}" type="slidenum">
              <a:rPr lang="en-US" smtClean="0"/>
              <a:pPr/>
              <a:t>‹#›</a:t>
            </a:fld>
            <a:endParaRPr lang="en-US"/>
          </a:p>
        </p:txBody>
      </p:sp>
      <p:sp>
        <p:nvSpPr>
          <p:cNvPr id="6" name="Title 1"/>
          <p:cNvSpPr>
            <a:spLocks noGrp="1"/>
          </p:cNvSpPr>
          <p:nvPr>
            <p:ph type="title"/>
          </p:nvPr>
        </p:nvSpPr>
        <p:spPr>
          <a:xfrm>
            <a:off x="609600" y="274640"/>
            <a:ext cx="10972800" cy="715961"/>
          </a:xfrm>
        </p:spPr>
        <p:txBody>
          <a:bodyPr>
            <a:normAutofit/>
          </a:bodyPr>
          <a:lstStyle>
            <a:lvl1pPr algn="l">
              <a:defRPr sz="3733">
                <a:solidFill>
                  <a:schemeClr val="bg1"/>
                </a:solidFill>
              </a:defRPr>
            </a:lvl1pPr>
          </a:lstStyle>
          <a:p>
            <a:r>
              <a:rPr lang="en-US" dirty="0"/>
              <a:t>Click to edit Master title style</a:t>
            </a:r>
          </a:p>
        </p:txBody>
      </p:sp>
      <p:sp>
        <p:nvSpPr>
          <p:cNvPr id="7" name="Text Placeholder 9"/>
          <p:cNvSpPr>
            <a:spLocks noGrp="1"/>
          </p:cNvSpPr>
          <p:nvPr>
            <p:ph type="body" sz="quarter" idx="13" hasCustomPrompt="1"/>
          </p:nvPr>
        </p:nvSpPr>
        <p:spPr>
          <a:xfrm>
            <a:off x="609600" y="990600"/>
            <a:ext cx="10972800" cy="508000"/>
          </a:xfrm>
        </p:spPr>
        <p:txBody>
          <a:bodyPr>
            <a:noAutofit/>
          </a:bodyPr>
          <a:lstStyle>
            <a:lvl1pPr marL="0" indent="0">
              <a:buNone/>
              <a:defRPr sz="1867">
                <a:solidFill>
                  <a:schemeClr val="bg1">
                    <a:lumMod val="75000"/>
                  </a:schemeClr>
                </a:solidFill>
              </a:defRPr>
            </a:lvl1pPr>
          </a:lstStyle>
          <a:p>
            <a:pPr lvl="0"/>
            <a:r>
              <a:rPr lang="en-US" dirty="0"/>
              <a:t>Subtitle</a:t>
            </a:r>
          </a:p>
        </p:txBody>
      </p:sp>
    </p:spTree>
    <p:extLst>
      <p:ext uri="{BB962C8B-B14F-4D97-AF65-F5344CB8AC3E}">
        <p14:creationId xmlns:p14="http://schemas.microsoft.com/office/powerpoint/2010/main" val="239424733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6_Title Only">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D1176A7-B091-469C-82C8-89C693043C40}" type="datetimeFigureOut">
              <a:rPr lang="en-US" smtClean="0"/>
              <a:pPr/>
              <a:t>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39B1FA-81F2-4940-9AF3-5EAFB5D6669B}" type="slidenum">
              <a:rPr lang="en-US" smtClean="0"/>
              <a:pPr/>
              <a:t>‹#›</a:t>
            </a:fld>
            <a:endParaRPr lang="en-US"/>
          </a:p>
        </p:txBody>
      </p:sp>
      <p:sp>
        <p:nvSpPr>
          <p:cNvPr id="6" name="Title 1"/>
          <p:cNvSpPr>
            <a:spLocks noGrp="1"/>
          </p:cNvSpPr>
          <p:nvPr>
            <p:ph type="title"/>
          </p:nvPr>
        </p:nvSpPr>
        <p:spPr>
          <a:xfrm>
            <a:off x="609600" y="274640"/>
            <a:ext cx="10972800" cy="715961"/>
          </a:xfrm>
        </p:spPr>
        <p:txBody>
          <a:bodyPr>
            <a:normAutofit/>
          </a:bodyPr>
          <a:lstStyle>
            <a:lvl1pPr algn="l">
              <a:defRPr sz="3733">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903625688"/>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2_Blank">
    <p:bg>
      <p:bgPr>
        <a:solidFill>
          <a:schemeClr val="bg1">
            <a:lumMod val="85000"/>
          </a:schemeClr>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1176A7-B091-469C-82C8-89C693043C40}" type="datetimeFigureOut">
              <a:rPr lang="en-US" smtClean="0"/>
              <a:pPr/>
              <a:t>2/4/2024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39B1FA-81F2-4940-9AF3-5EAFB5D6669B}" type="slidenum">
              <a:rPr lang="en-US" smtClean="0"/>
              <a:pPr/>
              <a:t>‹#›</a:t>
            </a:fld>
            <a:endParaRPr lang="en-US"/>
          </a:p>
        </p:txBody>
      </p:sp>
      <p:sp>
        <p:nvSpPr>
          <p:cNvPr id="5" name="Rectangle 4"/>
          <p:cNvSpPr/>
          <p:nvPr userDrawn="1"/>
        </p:nvSpPr>
        <p:spPr>
          <a:xfrm>
            <a:off x="0" y="5130800"/>
            <a:ext cx="12192000" cy="1727200"/>
          </a:xfrm>
          <a:prstGeom prst="rect">
            <a:avLst/>
          </a:prstGeom>
          <a:solidFill>
            <a:srgbClr val="B5D3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1390339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7" name="Rectangle 6"/>
          <p:cNvSpPr/>
          <p:nvPr userDrawn="1"/>
        </p:nvSpPr>
        <p:spPr>
          <a:xfrm>
            <a:off x="0" y="3225800"/>
            <a:ext cx="12192000" cy="3632200"/>
          </a:xfrm>
          <a:prstGeom prst="rect">
            <a:avLst/>
          </a:prstGeom>
          <a:gradFill flip="none" rotWithShape="1">
            <a:gsLst>
              <a:gs pos="44000">
                <a:srgbClr val="CBCBCB">
                  <a:alpha val="22000"/>
                </a:srgbClr>
              </a:gs>
              <a:gs pos="100000">
                <a:srgbClr val="5F5F5F">
                  <a:alpha val="19000"/>
                </a:srgbClr>
              </a:gs>
              <a:gs pos="100000">
                <a:srgbClr val="FFFFFF">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 name="Title 1"/>
          <p:cNvSpPr>
            <a:spLocks noGrp="1"/>
          </p:cNvSpPr>
          <p:nvPr>
            <p:ph type="ctrTitle"/>
          </p:nvPr>
        </p:nvSpPr>
        <p:spPr>
          <a:xfrm>
            <a:off x="914400" y="4987990"/>
            <a:ext cx="10363200" cy="610820"/>
          </a:xfrm>
        </p:spPr>
        <p:txBody>
          <a:bodyPr/>
          <a:lstStyle>
            <a:lvl1pPr algn="ctr">
              <a:defRPr lang="en-US" sz="4000" kern="1200" smtClean="0">
                <a:solidFill>
                  <a:schemeClr val="tx1">
                    <a:lumMod val="75000"/>
                    <a:lumOff val="25000"/>
                  </a:schemeClr>
                </a:solidFill>
                <a:latin typeface="+mj-lt"/>
                <a:ea typeface="+mj-ea"/>
                <a:cs typeface="+mj-cs"/>
              </a:defRPr>
            </a:lvl1pPr>
          </a:lstStyle>
          <a:p>
            <a:r>
              <a:rPr lang="en-US" dirty="0"/>
              <a:t>Click to edit Master title style</a:t>
            </a:r>
          </a:p>
        </p:txBody>
      </p:sp>
      <p:sp>
        <p:nvSpPr>
          <p:cNvPr id="3" name="Subtitle 2"/>
          <p:cNvSpPr>
            <a:spLocks noGrp="1"/>
          </p:cNvSpPr>
          <p:nvPr>
            <p:ph type="subTitle" idx="1"/>
          </p:nvPr>
        </p:nvSpPr>
        <p:spPr>
          <a:xfrm>
            <a:off x="1828800" y="5509360"/>
            <a:ext cx="8534400" cy="764440"/>
          </a:xfrm>
        </p:spPr>
        <p:txBody>
          <a:bodyPr>
            <a:normAutofit/>
          </a:bodyPr>
          <a:lstStyle>
            <a:lvl1pPr marL="0" indent="0" algn="ctr">
              <a:buNone/>
              <a:defRPr lang="en-US" sz="2400" kern="1200" smtClean="0">
                <a:solidFill>
                  <a:schemeClr val="tx1">
                    <a:lumMod val="65000"/>
                    <a:lumOff val="35000"/>
                  </a:schemeClr>
                </a:solidFill>
                <a:latin typeface="+mj-lt"/>
                <a:ea typeface="+mj-ea"/>
                <a:cs typeface="+mj-cs"/>
              </a:defRPr>
            </a:lvl1pPr>
            <a:lvl2pPr marL="609534" indent="0" algn="ctr">
              <a:buNone/>
              <a:defRPr>
                <a:solidFill>
                  <a:schemeClr val="tx1">
                    <a:tint val="75000"/>
                  </a:schemeClr>
                </a:solidFill>
              </a:defRPr>
            </a:lvl2pPr>
            <a:lvl3pPr marL="1219068" indent="0" algn="ctr">
              <a:buNone/>
              <a:defRPr>
                <a:solidFill>
                  <a:schemeClr val="tx1">
                    <a:tint val="75000"/>
                  </a:schemeClr>
                </a:solidFill>
              </a:defRPr>
            </a:lvl3pPr>
            <a:lvl4pPr marL="1828602" indent="0" algn="ctr">
              <a:buNone/>
              <a:defRPr>
                <a:solidFill>
                  <a:schemeClr val="tx1">
                    <a:tint val="75000"/>
                  </a:schemeClr>
                </a:solidFill>
              </a:defRPr>
            </a:lvl4pPr>
            <a:lvl5pPr marL="2438136" indent="0" algn="ctr">
              <a:buNone/>
              <a:defRPr>
                <a:solidFill>
                  <a:schemeClr val="tx1">
                    <a:tint val="75000"/>
                  </a:schemeClr>
                </a:solidFill>
              </a:defRPr>
            </a:lvl5pPr>
            <a:lvl6pPr marL="3047670" indent="0" algn="ctr">
              <a:buNone/>
              <a:defRPr>
                <a:solidFill>
                  <a:schemeClr val="tx1">
                    <a:tint val="75000"/>
                  </a:schemeClr>
                </a:solidFill>
              </a:defRPr>
            </a:lvl6pPr>
            <a:lvl7pPr marL="3657205" indent="0" algn="ctr">
              <a:buNone/>
              <a:defRPr>
                <a:solidFill>
                  <a:schemeClr val="tx1">
                    <a:tint val="75000"/>
                  </a:schemeClr>
                </a:solidFill>
              </a:defRPr>
            </a:lvl7pPr>
            <a:lvl8pPr marL="4266737" indent="0" algn="ctr">
              <a:buNone/>
              <a:defRPr>
                <a:solidFill>
                  <a:schemeClr val="tx1">
                    <a:tint val="75000"/>
                  </a:schemeClr>
                </a:solidFill>
              </a:defRPr>
            </a:lvl8pPr>
            <a:lvl9pPr marL="487627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D1176A7-B091-469C-82C8-89C693043C40}" type="datetimeFigureOut">
              <a:rPr lang="en-US" smtClean="0"/>
              <a:pPr/>
              <a:t>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39B1FA-81F2-4940-9AF3-5EAFB5D6669B}" type="slidenum">
              <a:rPr lang="en-US" smtClean="0"/>
              <a:pPr/>
              <a:t>‹#›</a:t>
            </a:fld>
            <a:endParaRPr lang="en-US"/>
          </a:p>
        </p:txBody>
      </p:sp>
    </p:spTree>
    <p:extLst>
      <p:ext uri="{BB962C8B-B14F-4D97-AF65-F5344CB8AC3E}">
        <p14:creationId xmlns:p14="http://schemas.microsoft.com/office/powerpoint/2010/main" val="757054379"/>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867"/>
            </a:lvl1pPr>
            <a:lvl2pPr marL="609559" indent="0">
              <a:buNone/>
              <a:defRPr sz="1600"/>
            </a:lvl2pPr>
            <a:lvl3pPr marL="1219119" indent="0">
              <a:buNone/>
              <a:defRPr sz="1333"/>
            </a:lvl3pPr>
            <a:lvl4pPr marL="1828678" indent="0">
              <a:buNone/>
              <a:defRPr sz="1200"/>
            </a:lvl4pPr>
            <a:lvl5pPr marL="2438238" indent="0">
              <a:buNone/>
              <a:defRPr sz="1200"/>
            </a:lvl5pPr>
            <a:lvl6pPr marL="3047797" indent="0">
              <a:buNone/>
              <a:defRPr sz="1200"/>
            </a:lvl6pPr>
            <a:lvl7pPr marL="3657357" indent="0">
              <a:buNone/>
              <a:defRPr sz="1200"/>
            </a:lvl7pPr>
            <a:lvl8pPr marL="4266915" indent="0">
              <a:buNone/>
              <a:defRPr sz="1200"/>
            </a:lvl8pPr>
            <a:lvl9pPr marL="4876475"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FD1176A7-B091-469C-82C8-89C693043C40}" type="datetimeFigureOut">
              <a:rPr lang="en-US" smtClean="0"/>
              <a:pPr/>
              <a:t>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39B1FA-81F2-4940-9AF3-5EAFB5D6669B}" type="slidenum">
              <a:rPr lang="en-US" smtClean="0"/>
              <a:pPr/>
              <a:t>‹#›</a:t>
            </a:fld>
            <a:endParaRPr lang="en-US"/>
          </a:p>
        </p:txBody>
      </p:sp>
    </p:spTree>
    <p:extLst>
      <p:ext uri="{BB962C8B-B14F-4D97-AF65-F5344CB8AC3E}">
        <p14:creationId xmlns:p14="http://schemas.microsoft.com/office/powerpoint/2010/main" val="1525800769"/>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59" indent="0">
              <a:buNone/>
              <a:defRPr sz="3733"/>
            </a:lvl2pPr>
            <a:lvl3pPr marL="1219119" indent="0">
              <a:buNone/>
              <a:defRPr sz="3200"/>
            </a:lvl3pPr>
            <a:lvl4pPr marL="1828678" indent="0">
              <a:buNone/>
              <a:defRPr sz="2667"/>
            </a:lvl4pPr>
            <a:lvl5pPr marL="2438238" indent="0">
              <a:buNone/>
              <a:defRPr sz="2667"/>
            </a:lvl5pPr>
            <a:lvl6pPr marL="3047797" indent="0">
              <a:buNone/>
              <a:defRPr sz="2667"/>
            </a:lvl6pPr>
            <a:lvl7pPr marL="3657357" indent="0">
              <a:buNone/>
              <a:defRPr sz="2667"/>
            </a:lvl7pPr>
            <a:lvl8pPr marL="4266915" indent="0">
              <a:buNone/>
              <a:defRPr sz="2667"/>
            </a:lvl8pPr>
            <a:lvl9pPr marL="4876475" indent="0">
              <a:buNone/>
              <a:defRPr sz="2667"/>
            </a:lvl9pPr>
          </a:lstStyle>
          <a:p>
            <a:endParaRPr lang="en-US"/>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867"/>
            </a:lvl1pPr>
            <a:lvl2pPr marL="609559" indent="0">
              <a:buNone/>
              <a:defRPr sz="1600"/>
            </a:lvl2pPr>
            <a:lvl3pPr marL="1219119" indent="0">
              <a:buNone/>
              <a:defRPr sz="1333"/>
            </a:lvl3pPr>
            <a:lvl4pPr marL="1828678" indent="0">
              <a:buNone/>
              <a:defRPr sz="1200"/>
            </a:lvl4pPr>
            <a:lvl5pPr marL="2438238" indent="0">
              <a:buNone/>
              <a:defRPr sz="1200"/>
            </a:lvl5pPr>
            <a:lvl6pPr marL="3047797" indent="0">
              <a:buNone/>
              <a:defRPr sz="1200"/>
            </a:lvl6pPr>
            <a:lvl7pPr marL="3657357" indent="0">
              <a:buNone/>
              <a:defRPr sz="1200"/>
            </a:lvl7pPr>
            <a:lvl8pPr marL="4266915" indent="0">
              <a:buNone/>
              <a:defRPr sz="1200"/>
            </a:lvl8pPr>
            <a:lvl9pPr marL="4876475"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FD1176A7-B091-469C-82C8-89C693043C40}" type="datetimeFigureOut">
              <a:rPr lang="en-US" smtClean="0"/>
              <a:pPr/>
              <a:t>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39B1FA-81F2-4940-9AF3-5EAFB5D6669B}" type="slidenum">
              <a:rPr lang="en-US" smtClean="0"/>
              <a:pPr/>
              <a:t>‹#›</a:t>
            </a:fld>
            <a:endParaRPr lang="en-US"/>
          </a:p>
        </p:txBody>
      </p:sp>
    </p:spTree>
    <p:extLst>
      <p:ext uri="{BB962C8B-B14F-4D97-AF65-F5344CB8AC3E}">
        <p14:creationId xmlns:p14="http://schemas.microsoft.com/office/powerpoint/2010/main" val="1187215643"/>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1176A7-B091-469C-82C8-89C693043C40}" type="datetimeFigureOut">
              <a:rPr lang="en-US" smtClean="0"/>
              <a:pPr/>
              <a:t>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39B1FA-81F2-4940-9AF3-5EAFB5D6669B}" type="slidenum">
              <a:rPr lang="en-US" smtClean="0"/>
              <a:pPr/>
              <a:t>‹#›</a:t>
            </a:fld>
            <a:endParaRPr lang="en-US"/>
          </a:p>
        </p:txBody>
      </p:sp>
    </p:spTree>
    <p:extLst>
      <p:ext uri="{BB962C8B-B14F-4D97-AF65-F5344CB8AC3E}">
        <p14:creationId xmlns:p14="http://schemas.microsoft.com/office/powerpoint/2010/main" val="262925616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1176A7-B091-469C-82C8-89C693043C40}" type="datetimeFigureOut">
              <a:rPr lang="en-US" smtClean="0"/>
              <a:pPr/>
              <a:t>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39B1FA-81F2-4940-9AF3-5EAFB5D6669B}" type="slidenum">
              <a:rPr lang="en-US" smtClean="0"/>
              <a:pPr/>
              <a:t>‹#›</a:t>
            </a:fld>
            <a:endParaRPr lang="en-US"/>
          </a:p>
        </p:txBody>
      </p:sp>
    </p:spTree>
    <p:extLst>
      <p:ext uri="{BB962C8B-B14F-4D97-AF65-F5344CB8AC3E}">
        <p14:creationId xmlns:p14="http://schemas.microsoft.com/office/powerpoint/2010/main" val="1889591154"/>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slidemodel2">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D1176A7-B091-469C-82C8-89C693043C40}" type="datetimeFigureOut">
              <a:rPr lang="en-US" smtClean="0"/>
              <a:pPr/>
              <a:t>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39B1FA-81F2-4940-9AF3-5EAFB5D6669B}" type="slidenum">
              <a:rPr lang="en-US" smtClean="0"/>
              <a:pPr/>
              <a:t>‹#›</a:t>
            </a:fld>
            <a:endParaRPr lang="en-US"/>
          </a:p>
        </p:txBody>
      </p:sp>
    </p:spTree>
    <p:extLst>
      <p:ext uri="{BB962C8B-B14F-4D97-AF65-F5344CB8AC3E}">
        <p14:creationId xmlns:p14="http://schemas.microsoft.com/office/powerpoint/2010/main" val="399274119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D1176A7-B091-469C-82C8-89C693043C40}" type="datetimeFigureOut">
              <a:rPr lang="en-US" smtClean="0"/>
              <a:pPr/>
              <a:t>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39B1FA-81F2-4940-9AF3-5EAFB5D6669B}" type="slidenum">
              <a:rPr lang="en-US" smtClean="0"/>
              <a:pPr/>
              <a:t>‹#›</a:t>
            </a:fld>
            <a:endParaRPr lang="en-US"/>
          </a:p>
        </p:txBody>
      </p:sp>
    </p:spTree>
    <p:extLst>
      <p:ext uri="{BB962C8B-B14F-4D97-AF65-F5344CB8AC3E}">
        <p14:creationId xmlns:p14="http://schemas.microsoft.com/office/powerpoint/2010/main" val="140807369"/>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D1176A7-B091-469C-82C8-89C693043C40}" type="datetimeFigureOut">
              <a:rPr lang="en-US" smtClean="0"/>
              <a:pPr/>
              <a:t>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39B1FA-81F2-4940-9AF3-5EAFB5D6669B}" type="slidenum">
              <a:rPr lang="en-US" smtClean="0"/>
              <a:pPr/>
              <a:t>‹#›</a:t>
            </a:fld>
            <a:endParaRPr lang="en-US"/>
          </a:p>
        </p:txBody>
      </p:sp>
      <p:sp>
        <p:nvSpPr>
          <p:cNvPr id="6" name="Title 1"/>
          <p:cNvSpPr>
            <a:spLocks noGrp="1"/>
          </p:cNvSpPr>
          <p:nvPr>
            <p:ph type="title"/>
          </p:nvPr>
        </p:nvSpPr>
        <p:spPr>
          <a:xfrm>
            <a:off x="609600" y="274640"/>
            <a:ext cx="10972800" cy="715961"/>
          </a:xfrm>
        </p:spPr>
        <p:txBody>
          <a:bodyPr>
            <a:normAutofit/>
          </a:bodyPr>
          <a:lstStyle>
            <a:lvl1pPr algn="l">
              <a:defRPr sz="3733">
                <a:solidFill>
                  <a:schemeClr val="tx1">
                    <a:lumMod val="65000"/>
                    <a:lumOff val="35000"/>
                  </a:schemeClr>
                </a:solidFill>
              </a:defRPr>
            </a:lvl1pPr>
          </a:lstStyle>
          <a:p>
            <a:r>
              <a:rPr lang="en-US"/>
              <a:t>Click to edit Master title style</a:t>
            </a:r>
          </a:p>
        </p:txBody>
      </p:sp>
      <p:sp>
        <p:nvSpPr>
          <p:cNvPr id="7" name="Text Placeholder 9"/>
          <p:cNvSpPr>
            <a:spLocks noGrp="1"/>
          </p:cNvSpPr>
          <p:nvPr>
            <p:ph type="body" sz="quarter" idx="13" hasCustomPrompt="1"/>
          </p:nvPr>
        </p:nvSpPr>
        <p:spPr>
          <a:xfrm>
            <a:off x="609600" y="990600"/>
            <a:ext cx="10972800" cy="508000"/>
          </a:xfrm>
        </p:spPr>
        <p:txBody>
          <a:bodyPr>
            <a:noAutofit/>
          </a:bodyPr>
          <a:lstStyle>
            <a:lvl1pPr marL="0" indent="0">
              <a:buNone/>
              <a:defRPr sz="1867">
                <a:solidFill>
                  <a:schemeClr val="tx1">
                    <a:lumMod val="65000"/>
                    <a:lumOff val="35000"/>
                  </a:schemeClr>
                </a:solidFill>
              </a:defRPr>
            </a:lvl1pPr>
          </a:lstStyle>
          <a:p>
            <a:pPr lvl="0"/>
            <a:r>
              <a:rPr lang="en-US"/>
              <a:t>Subtitle</a:t>
            </a:r>
          </a:p>
        </p:txBody>
      </p:sp>
    </p:spTree>
    <p:extLst>
      <p:ext uri="{BB962C8B-B14F-4D97-AF65-F5344CB8AC3E}">
        <p14:creationId xmlns:p14="http://schemas.microsoft.com/office/powerpoint/2010/main" val="186965370"/>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2_slidemodel2">
    <p:bg>
      <p:bgPr>
        <a:gradFill flip="none" rotWithShape="1">
          <a:gsLst>
            <a:gs pos="55000">
              <a:srgbClr val="1181AE"/>
            </a:gs>
            <a:gs pos="0">
              <a:srgbClr val="1181AE"/>
            </a:gs>
            <a:gs pos="100000">
              <a:srgbClr val="095474"/>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D1176A7-B091-469C-82C8-89C693043C40}" type="datetimeFigureOut">
              <a:rPr lang="en-US" smtClean="0"/>
              <a:pPr/>
              <a:t>2/4/2024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939B1FA-81F2-4940-9AF3-5EAFB5D6669B}" type="slidenum">
              <a:rPr lang="en-US" smtClean="0"/>
              <a:pPr/>
              <a:t>‹#›</a:t>
            </a:fld>
            <a:endParaRPr lang="en-US" dirty="0"/>
          </a:p>
        </p:txBody>
      </p:sp>
    </p:spTree>
    <p:extLst>
      <p:ext uri="{BB962C8B-B14F-4D97-AF65-F5344CB8AC3E}">
        <p14:creationId xmlns:p14="http://schemas.microsoft.com/office/powerpoint/2010/main" val="392572993"/>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D1176A7-B091-469C-82C8-89C693043C40}" type="datetimeFigureOut">
              <a:rPr lang="en-US" smtClean="0"/>
              <a:pPr/>
              <a:t>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39B1FA-81F2-4940-9AF3-5EAFB5D6669B}" type="slidenum">
              <a:rPr lang="en-US" smtClean="0"/>
              <a:pPr/>
              <a:t>‹#›</a:t>
            </a:fld>
            <a:endParaRPr lang="en-US"/>
          </a:p>
        </p:txBody>
      </p:sp>
      <p:sp>
        <p:nvSpPr>
          <p:cNvPr id="6" name="Title 1"/>
          <p:cNvSpPr>
            <a:spLocks noGrp="1"/>
          </p:cNvSpPr>
          <p:nvPr>
            <p:ph type="title"/>
          </p:nvPr>
        </p:nvSpPr>
        <p:spPr>
          <a:xfrm>
            <a:off x="609600" y="274640"/>
            <a:ext cx="10972800" cy="715961"/>
          </a:xfrm>
        </p:spPr>
        <p:txBody>
          <a:bodyPr>
            <a:normAutofit/>
          </a:bodyPr>
          <a:lstStyle>
            <a:lvl1pPr algn="l">
              <a:defRPr sz="3733">
                <a:solidFill>
                  <a:schemeClr val="bg1">
                    <a:lumMod val="50000"/>
                  </a:schemeClr>
                </a:solidFill>
              </a:defRPr>
            </a:lvl1pPr>
          </a:lstStyle>
          <a:p>
            <a:r>
              <a:rPr lang="en-US"/>
              <a:t>Click to edit Master title style</a:t>
            </a:r>
          </a:p>
        </p:txBody>
      </p:sp>
      <p:sp>
        <p:nvSpPr>
          <p:cNvPr id="7" name="Text Placeholder 9"/>
          <p:cNvSpPr>
            <a:spLocks noGrp="1"/>
          </p:cNvSpPr>
          <p:nvPr>
            <p:ph type="body" sz="quarter" idx="13" hasCustomPrompt="1"/>
          </p:nvPr>
        </p:nvSpPr>
        <p:spPr>
          <a:xfrm>
            <a:off x="609600" y="990600"/>
            <a:ext cx="10972800" cy="508000"/>
          </a:xfrm>
        </p:spPr>
        <p:txBody>
          <a:bodyPr>
            <a:noAutofit/>
          </a:bodyPr>
          <a:lstStyle>
            <a:lvl1pPr marL="0" indent="0">
              <a:buNone/>
              <a:defRPr sz="1867">
                <a:solidFill>
                  <a:schemeClr val="bg1">
                    <a:lumMod val="50000"/>
                  </a:schemeClr>
                </a:solidFill>
              </a:defRPr>
            </a:lvl1pPr>
          </a:lstStyle>
          <a:p>
            <a:pPr lvl="0"/>
            <a:r>
              <a:rPr lang="en-US"/>
              <a:t>Subtitle</a:t>
            </a:r>
          </a:p>
        </p:txBody>
      </p:sp>
    </p:spTree>
    <p:extLst>
      <p:ext uri="{BB962C8B-B14F-4D97-AF65-F5344CB8AC3E}">
        <p14:creationId xmlns:p14="http://schemas.microsoft.com/office/powerpoint/2010/main" val="2849660854"/>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p:nvPr/>
        </p:nvSpPr>
        <p:spPr>
          <a:xfrm>
            <a:off x="0" y="-6800"/>
            <a:ext cx="2929200" cy="6871600"/>
          </a:xfrm>
          <a:prstGeom prst="rect">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txBox="1">
            <a:spLocks noGrp="1"/>
          </p:cNvSpPr>
          <p:nvPr>
            <p:ph type="ctrTitle"/>
          </p:nvPr>
        </p:nvSpPr>
        <p:spPr>
          <a:xfrm>
            <a:off x="6025701" y="2029615"/>
            <a:ext cx="5592000" cy="2007200"/>
          </a:xfrm>
          <a:prstGeom prst="rect">
            <a:avLst/>
          </a:prstGeom>
        </p:spPr>
        <p:txBody>
          <a:bodyPr spcFirstLastPara="1" wrap="square" lIns="91425" tIns="91425" rIns="91425" bIns="91425" anchor="ctr" anchorCtr="0">
            <a:noAutofit/>
          </a:bodyPr>
          <a:lstStyle>
            <a:lvl1pPr lvl="0" rtl="0">
              <a:lnSpc>
                <a:spcPct val="90000"/>
              </a:lnSpc>
              <a:spcBef>
                <a:spcPts val="0"/>
              </a:spcBef>
              <a:spcAft>
                <a:spcPts val="0"/>
              </a:spcAft>
              <a:buClr>
                <a:srgbClr val="191919"/>
              </a:buClr>
              <a:buSzPts val="5200"/>
              <a:buNone/>
              <a:defRPr sz="6667"/>
            </a:lvl1pPr>
            <a:lvl2pPr lvl="1" algn="ctr" rtl="0">
              <a:spcBef>
                <a:spcPts val="0"/>
              </a:spcBef>
              <a:spcAft>
                <a:spcPts val="0"/>
              </a:spcAft>
              <a:buClr>
                <a:srgbClr val="191919"/>
              </a:buClr>
              <a:buSzPts val="5200"/>
              <a:buNone/>
              <a:defRPr sz="6933">
                <a:solidFill>
                  <a:srgbClr val="191919"/>
                </a:solidFill>
              </a:defRPr>
            </a:lvl2pPr>
            <a:lvl3pPr lvl="2" algn="ctr" rtl="0">
              <a:spcBef>
                <a:spcPts val="0"/>
              </a:spcBef>
              <a:spcAft>
                <a:spcPts val="0"/>
              </a:spcAft>
              <a:buClr>
                <a:srgbClr val="191919"/>
              </a:buClr>
              <a:buSzPts val="5200"/>
              <a:buNone/>
              <a:defRPr sz="6933">
                <a:solidFill>
                  <a:srgbClr val="191919"/>
                </a:solidFill>
              </a:defRPr>
            </a:lvl3pPr>
            <a:lvl4pPr lvl="3" algn="ctr" rtl="0">
              <a:spcBef>
                <a:spcPts val="0"/>
              </a:spcBef>
              <a:spcAft>
                <a:spcPts val="0"/>
              </a:spcAft>
              <a:buClr>
                <a:srgbClr val="191919"/>
              </a:buClr>
              <a:buSzPts val="5200"/>
              <a:buNone/>
              <a:defRPr sz="6933">
                <a:solidFill>
                  <a:srgbClr val="191919"/>
                </a:solidFill>
              </a:defRPr>
            </a:lvl4pPr>
            <a:lvl5pPr lvl="4" algn="ctr" rtl="0">
              <a:spcBef>
                <a:spcPts val="0"/>
              </a:spcBef>
              <a:spcAft>
                <a:spcPts val="0"/>
              </a:spcAft>
              <a:buClr>
                <a:srgbClr val="191919"/>
              </a:buClr>
              <a:buSzPts val="5200"/>
              <a:buNone/>
              <a:defRPr sz="6933">
                <a:solidFill>
                  <a:srgbClr val="191919"/>
                </a:solidFill>
              </a:defRPr>
            </a:lvl5pPr>
            <a:lvl6pPr lvl="5" algn="ctr" rtl="0">
              <a:spcBef>
                <a:spcPts val="0"/>
              </a:spcBef>
              <a:spcAft>
                <a:spcPts val="0"/>
              </a:spcAft>
              <a:buClr>
                <a:srgbClr val="191919"/>
              </a:buClr>
              <a:buSzPts val="5200"/>
              <a:buNone/>
              <a:defRPr sz="6933">
                <a:solidFill>
                  <a:srgbClr val="191919"/>
                </a:solidFill>
              </a:defRPr>
            </a:lvl6pPr>
            <a:lvl7pPr lvl="6" algn="ctr" rtl="0">
              <a:spcBef>
                <a:spcPts val="0"/>
              </a:spcBef>
              <a:spcAft>
                <a:spcPts val="0"/>
              </a:spcAft>
              <a:buClr>
                <a:srgbClr val="191919"/>
              </a:buClr>
              <a:buSzPts val="5200"/>
              <a:buNone/>
              <a:defRPr sz="6933">
                <a:solidFill>
                  <a:srgbClr val="191919"/>
                </a:solidFill>
              </a:defRPr>
            </a:lvl7pPr>
            <a:lvl8pPr lvl="7" algn="ctr" rtl="0">
              <a:spcBef>
                <a:spcPts val="0"/>
              </a:spcBef>
              <a:spcAft>
                <a:spcPts val="0"/>
              </a:spcAft>
              <a:buClr>
                <a:srgbClr val="191919"/>
              </a:buClr>
              <a:buSzPts val="5200"/>
              <a:buNone/>
              <a:defRPr sz="6933">
                <a:solidFill>
                  <a:srgbClr val="191919"/>
                </a:solidFill>
              </a:defRPr>
            </a:lvl8pPr>
            <a:lvl9pPr lvl="8" algn="ctr" rtl="0">
              <a:spcBef>
                <a:spcPts val="0"/>
              </a:spcBef>
              <a:spcAft>
                <a:spcPts val="0"/>
              </a:spcAft>
              <a:buClr>
                <a:srgbClr val="191919"/>
              </a:buClr>
              <a:buSzPts val="5200"/>
              <a:buNone/>
              <a:defRPr sz="6933">
                <a:solidFill>
                  <a:srgbClr val="191919"/>
                </a:solidFill>
              </a:defRPr>
            </a:lvl9pPr>
          </a:lstStyle>
          <a:p>
            <a:endParaRPr/>
          </a:p>
        </p:txBody>
      </p:sp>
      <p:sp>
        <p:nvSpPr>
          <p:cNvPr id="11" name="Google Shape;11;p2"/>
          <p:cNvSpPr txBox="1">
            <a:spLocks noGrp="1"/>
          </p:cNvSpPr>
          <p:nvPr>
            <p:ph type="subTitle" idx="1"/>
          </p:nvPr>
        </p:nvSpPr>
        <p:spPr>
          <a:xfrm>
            <a:off x="6025700" y="4350707"/>
            <a:ext cx="3414400" cy="662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800"/>
              <a:buNone/>
              <a:defRPr sz="2267"/>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
        <p:nvSpPr>
          <p:cNvPr id="12" name="Google Shape;12;p2"/>
          <p:cNvSpPr txBox="1"/>
          <p:nvPr/>
        </p:nvSpPr>
        <p:spPr>
          <a:xfrm>
            <a:off x="10915845" y="6254496"/>
            <a:ext cx="731600" cy="451200"/>
          </a:xfrm>
          <a:prstGeom prst="rect">
            <a:avLst/>
          </a:prstGeom>
          <a:noFill/>
          <a:ln>
            <a:noFill/>
          </a:ln>
        </p:spPr>
        <p:txBody>
          <a:bodyPr spcFirstLastPara="1" wrap="square" lIns="121900" tIns="121900" rIns="121900" bIns="121900" anchor="t" anchorCtr="0">
            <a:noAutofit/>
          </a:bodyPr>
          <a:lstStyle/>
          <a:p>
            <a:pPr marL="0" lvl="0" indent="0" algn="r" rtl="0">
              <a:spcBef>
                <a:spcPts val="0"/>
              </a:spcBef>
              <a:spcAft>
                <a:spcPts val="0"/>
              </a:spcAft>
              <a:buNone/>
            </a:pPr>
            <a:fld id="{00000000-1234-1234-1234-123412341234}" type="slidenum">
              <a:rPr lang="en" sz="1333">
                <a:solidFill>
                  <a:schemeClr val="dk2"/>
                </a:solidFill>
                <a:latin typeface="Lora"/>
                <a:ea typeface="Lora"/>
                <a:cs typeface="Lora"/>
                <a:sym typeface="Lora"/>
              </a:rPr>
              <a:pPr marL="0" lvl="0" indent="0" algn="r" rtl="0">
                <a:spcBef>
                  <a:spcPts val="0"/>
                </a:spcBef>
                <a:spcAft>
                  <a:spcPts val="0"/>
                </a:spcAft>
                <a:buNone/>
              </a:pPr>
              <a:t>‹#›</a:t>
            </a:fld>
            <a:endParaRPr sz="1333">
              <a:solidFill>
                <a:schemeClr val="dk2"/>
              </a:solidFill>
              <a:latin typeface="Lora"/>
              <a:ea typeface="Lora"/>
              <a:cs typeface="Lora"/>
              <a:sym typeface="Lora"/>
            </a:endParaRPr>
          </a:p>
        </p:txBody>
      </p:sp>
      <p:sp>
        <p:nvSpPr>
          <p:cNvPr id="13" name="Google Shape;13;p2"/>
          <p:cNvSpPr txBox="1">
            <a:spLocks noGrp="1"/>
          </p:cNvSpPr>
          <p:nvPr>
            <p:ph type="subTitle" idx="2"/>
          </p:nvPr>
        </p:nvSpPr>
        <p:spPr>
          <a:xfrm>
            <a:off x="8449056" y="6254496"/>
            <a:ext cx="2255600" cy="4512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000"/>
              <a:buFont typeface="Lora"/>
              <a:buNone/>
              <a:defRPr sz="1333">
                <a:latin typeface="Lora"/>
                <a:ea typeface="Lora"/>
                <a:cs typeface="Lora"/>
                <a:sym typeface="Lora"/>
              </a:defRPr>
            </a:lvl1pPr>
            <a:lvl2pPr lvl="1" algn="r" rtl="0">
              <a:lnSpc>
                <a:spcPct val="100000"/>
              </a:lnSpc>
              <a:spcBef>
                <a:spcPts val="0"/>
              </a:spcBef>
              <a:spcAft>
                <a:spcPts val="0"/>
              </a:spcAft>
              <a:buSzPts val="1000"/>
              <a:buFont typeface="Lora"/>
              <a:buNone/>
              <a:defRPr sz="1333">
                <a:latin typeface="Lora"/>
                <a:ea typeface="Lora"/>
                <a:cs typeface="Lora"/>
                <a:sym typeface="Lora"/>
              </a:defRPr>
            </a:lvl2pPr>
            <a:lvl3pPr lvl="2" algn="r" rtl="0">
              <a:lnSpc>
                <a:spcPct val="100000"/>
              </a:lnSpc>
              <a:spcBef>
                <a:spcPts val="0"/>
              </a:spcBef>
              <a:spcAft>
                <a:spcPts val="0"/>
              </a:spcAft>
              <a:buSzPts val="1000"/>
              <a:buFont typeface="Lora"/>
              <a:buNone/>
              <a:defRPr sz="1333">
                <a:latin typeface="Lora"/>
                <a:ea typeface="Lora"/>
                <a:cs typeface="Lora"/>
                <a:sym typeface="Lora"/>
              </a:defRPr>
            </a:lvl3pPr>
            <a:lvl4pPr lvl="3" algn="r" rtl="0">
              <a:lnSpc>
                <a:spcPct val="100000"/>
              </a:lnSpc>
              <a:spcBef>
                <a:spcPts val="0"/>
              </a:spcBef>
              <a:spcAft>
                <a:spcPts val="0"/>
              </a:spcAft>
              <a:buSzPts val="1000"/>
              <a:buFont typeface="Lora"/>
              <a:buNone/>
              <a:defRPr sz="1333">
                <a:latin typeface="Lora"/>
                <a:ea typeface="Lora"/>
                <a:cs typeface="Lora"/>
                <a:sym typeface="Lora"/>
              </a:defRPr>
            </a:lvl4pPr>
            <a:lvl5pPr lvl="4" algn="r" rtl="0">
              <a:lnSpc>
                <a:spcPct val="100000"/>
              </a:lnSpc>
              <a:spcBef>
                <a:spcPts val="0"/>
              </a:spcBef>
              <a:spcAft>
                <a:spcPts val="0"/>
              </a:spcAft>
              <a:buSzPts val="1000"/>
              <a:buFont typeface="Lora"/>
              <a:buNone/>
              <a:defRPr sz="1333">
                <a:latin typeface="Lora"/>
                <a:ea typeface="Lora"/>
                <a:cs typeface="Lora"/>
                <a:sym typeface="Lora"/>
              </a:defRPr>
            </a:lvl5pPr>
            <a:lvl6pPr lvl="5" algn="r" rtl="0">
              <a:lnSpc>
                <a:spcPct val="100000"/>
              </a:lnSpc>
              <a:spcBef>
                <a:spcPts val="0"/>
              </a:spcBef>
              <a:spcAft>
                <a:spcPts val="0"/>
              </a:spcAft>
              <a:buSzPts val="1000"/>
              <a:buFont typeface="Lora"/>
              <a:buNone/>
              <a:defRPr sz="1333">
                <a:latin typeface="Lora"/>
                <a:ea typeface="Lora"/>
                <a:cs typeface="Lora"/>
                <a:sym typeface="Lora"/>
              </a:defRPr>
            </a:lvl6pPr>
            <a:lvl7pPr lvl="6" algn="r" rtl="0">
              <a:lnSpc>
                <a:spcPct val="100000"/>
              </a:lnSpc>
              <a:spcBef>
                <a:spcPts val="0"/>
              </a:spcBef>
              <a:spcAft>
                <a:spcPts val="0"/>
              </a:spcAft>
              <a:buSzPts val="1000"/>
              <a:buFont typeface="Lora"/>
              <a:buNone/>
              <a:defRPr sz="1333">
                <a:latin typeface="Lora"/>
                <a:ea typeface="Lora"/>
                <a:cs typeface="Lora"/>
                <a:sym typeface="Lora"/>
              </a:defRPr>
            </a:lvl7pPr>
            <a:lvl8pPr lvl="7" algn="r" rtl="0">
              <a:lnSpc>
                <a:spcPct val="100000"/>
              </a:lnSpc>
              <a:spcBef>
                <a:spcPts val="0"/>
              </a:spcBef>
              <a:spcAft>
                <a:spcPts val="0"/>
              </a:spcAft>
              <a:buSzPts val="1000"/>
              <a:buFont typeface="Lora"/>
              <a:buNone/>
              <a:defRPr sz="1333">
                <a:latin typeface="Lora"/>
                <a:ea typeface="Lora"/>
                <a:cs typeface="Lora"/>
                <a:sym typeface="Lora"/>
              </a:defRPr>
            </a:lvl8pPr>
            <a:lvl9pPr lvl="8" algn="r" rtl="0">
              <a:lnSpc>
                <a:spcPct val="100000"/>
              </a:lnSpc>
              <a:spcBef>
                <a:spcPts val="0"/>
              </a:spcBef>
              <a:spcAft>
                <a:spcPts val="0"/>
              </a:spcAft>
              <a:buSzPts val="1000"/>
              <a:buFont typeface="Lora"/>
              <a:buNone/>
              <a:defRPr sz="1333">
                <a:latin typeface="Lora"/>
                <a:ea typeface="Lora"/>
                <a:cs typeface="Lora"/>
                <a:sym typeface="Lora"/>
              </a:defRPr>
            </a:lvl9pPr>
          </a:lstStyle>
          <a:p>
            <a:endParaRPr/>
          </a:p>
        </p:txBody>
      </p:sp>
      <p:cxnSp>
        <p:nvCxnSpPr>
          <p:cNvPr id="14" name="Google Shape;14;p2"/>
          <p:cNvCxnSpPr/>
          <p:nvPr/>
        </p:nvCxnSpPr>
        <p:spPr>
          <a:xfrm>
            <a:off x="10704183" y="6483419"/>
            <a:ext cx="552400" cy="0"/>
          </a:xfrm>
          <a:prstGeom prst="straightConnector1">
            <a:avLst/>
          </a:prstGeom>
          <a:noFill/>
          <a:ln w="9525" cap="flat" cmpd="sng">
            <a:solidFill>
              <a:schemeClr val="dk2"/>
            </a:solidFill>
            <a:prstDash val="solid"/>
            <a:round/>
            <a:headEnd type="none" w="med" len="med"/>
            <a:tailEnd type="none" w="med" len="med"/>
          </a:ln>
        </p:spPr>
      </p:cxnSp>
    </p:spTree>
    <p:extLst>
      <p:ext uri="{BB962C8B-B14F-4D97-AF65-F5344CB8AC3E}">
        <p14:creationId xmlns:p14="http://schemas.microsoft.com/office/powerpoint/2010/main" val="33093104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59" indent="0" algn="ctr">
              <a:buNone/>
              <a:defRPr>
                <a:solidFill>
                  <a:schemeClr val="tx1">
                    <a:tint val="75000"/>
                  </a:schemeClr>
                </a:solidFill>
              </a:defRPr>
            </a:lvl2pPr>
            <a:lvl3pPr marL="1219119" indent="0" algn="ctr">
              <a:buNone/>
              <a:defRPr>
                <a:solidFill>
                  <a:schemeClr val="tx1">
                    <a:tint val="75000"/>
                  </a:schemeClr>
                </a:solidFill>
              </a:defRPr>
            </a:lvl3pPr>
            <a:lvl4pPr marL="1828678" indent="0" algn="ctr">
              <a:buNone/>
              <a:defRPr>
                <a:solidFill>
                  <a:schemeClr val="tx1">
                    <a:tint val="75000"/>
                  </a:schemeClr>
                </a:solidFill>
              </a:defRPr>
            </a:lvl4pPr>
            <a:lvl5pPr marL="2438238" indent="0" algn="ctr">
              <a:buNone/>
              <a:defRPr>
                <a:solidFill>
                  <a:schemeClr val="tx1">
                    <a:tint val="75000"/>
                  </a:schemeClr>
                </a:solidFill>
              </a:defRPr>
            </a:lvl5pPr>
            <a:lvl6pPr marL="3047797" indent="0" algn="ctr">
              <a:buNone/>
              <a:defRPr>
                <a:solidFill>
                  <a:schemeClr val="tx1">
                    <a:tint val="75000"/>
                  </a:schemeClr>
                </a:solidFill>
              </a:defRPr>
            </a:lvl6pPr>
            <a:lvl7pPr marL="3657357" indent="0" algn="ctr">
              <a:buNone/>
              <a:defRPr>
                <a:solidFill>
                  <a:schemeClr val="tx1">
                    <a:tint val="75000"/>
                  </a:schemeClr>
                </a:solidFill>
              </a:defRPr>
            </a:lvl7pPr>
            <a:lvl8pPr marL="4266915" indent="0" algn="ctr">
              <a:buNone/>
              <a:defRPr>
                <a:solidFill>
                  <a:schemeClr val="tx1">
                    <a:tint val="75000"/>
                  </a:schemeClr>
                </a:solidFill>
              </a:defRPr>
            </a:lvl8pPr>
            <a:lvl9pPr marL="4876475"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D1176A7-B091-469C-82C8-89C693043C40}" type="datetimeFigureOut">
              <a:rPr lang="en-US" smtClean="0"/>
              <a:pPr/>
              <a:t>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39B1FA-81F2-4940-9AF3-5EAFB5D6669B}" type="slidenum">
              <a:rPr lang="en-US" smtClean="0"/>
              <a:pPr/>
              <a:t>‹#›</a:t>
            </a:fld>
            <a:endParaRPr lang="en-US"/>
          </a:p>
        </p:txBody>
      </p:sp>
    </p:spTree>
    <p:extLst>
      <p:ext uri="{BB962C8B-B14F-4D97-AF65-F5344CB8AC3E}">
        <p14:creationId xmlns:p14="http://schemas.microsoft.com/office/powerpoint/2010/main" val="3193535121"/>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5"/>
        <p:cNvGrpSpPr/>
        <p:nvPr/>
      </p:nvGrpSpPr>
      <p:grpSpPr>
        <a:xfrm>
          <a:off x="0" y="0"/>
          <a:ext cx="0" cy="0"/>
          <a:chOff x="0" y="0"/>
          <a:chExt cx="0" cy="0"/>
        </a:xfrm>
      </p:grpSpPr>
      <p:sp>
        <p:nvSpPr>
          <p:cNvPr id="16" name="Google Shape;16;p3"/>
          <p:cNvSpPr/>
          <p:nvPr/>
        </p:nvSpPr>
        <p:spPr>
          <a:xfrm>
            <a:off x="950967" y="1029200"/>
            <a:ext cx="10305600" cy="4799600"/>
          </a:xfrm>
          <a:prstGeom prst="rect">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 name="Google Shape;17;p3"/>
          <p:cNvSpPr txBox="1">
            <a:spLocks noGrp="1"/>
          </p:cNvSpPr>
          <p:nvPr>
            <p:ph type="title"/>
          </p:nvPr>
        </p:nvSpPr>
        <p:spPr>
          <a:xfrm>
            <a:off x="6637155" y="2811255"/>
            <a:ext cx="4026400" cy="11224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6000">
                <a:solidFill>
                  <a:schemeClr val="lt1"/>
                </a:solidFill>
              </a:defRPr>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8" name="Google Shape;18;p3"/>
          <p:cNvSpPr txBox="1">
            <a:spLocks noGrp="1"/>
          </p:cNvSpPr>
          <p:nvPr>
            <p:ph type="title" idx="2" hasCustomPrompt="1"/>
          </p:nvPr>
        </p:nvSpPr>
        <p:spPr>
          <a:xfrm>
            <a:off x="6637155" y="1593233"/>
            <a:ext cx="1635600" cy="12728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10666">
                <a:solidFill>
                  <a:schemeClr val="accent4"/>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19" name="Google Shape;19;p3"/>
          <p:cNvSpPr txBox="1">
            <a:spLocks noGrp="1"/>
          </p:cNvSpPr>
          <p:nvPr>
            <p:ph type="subTitle" idx="1"/>
          </p:nvPr>
        </p:nvSpPr>
        <p:spPr>
          <a:xfrm>
            <a:off x="6637155" y="4313567"/>
            <a:ext cx="4026400" cy="951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800"/>
              <a:buNone/>
              <a:defRPr sz="2267">
                <a:solidFill>
                  <a:schemeClr val="lt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 name="Google Shape;20;p3"/>
          <p:cNvSpPr txBox="1"/>
          <p:nvPr/>
        </p:nvSpPr>
        <p:spPr>
          <a:xfrm>
            <a:off x="10915845" y="6254496"/>
            <a:ext cx="731600" cy="451200"/>
          </a:xfrm>
          <a:prstGeom prst="rect">
            <a:avLst/>
          </a:prstGeom>
          <a:noFill/>
          <a:ln>
            <a:noFill/>
          </a:ln>
        </p:spPr>
        <p:txBody>
          <a:bodyPr spcFirstLastPara="1" wrap="square" lIns="121900" tIns="121900" rIns="121900" bIns="121900" anchor="t" anchorCtr="0">
            <a:noAutofit/>
          </a:bodyPr>
          <a:lstStyle/>
          <a:p>
            <a:pPr marL="0" lvl="0" indent="0" algn="r" rtl="0">
              <a:spcBef>
                <a:spcPts val="0"/>
              </a:spcBef>
              <a:spcAft>
                <a:spcPts val="0"/>
              </a:spcAft>
              <a:buNone/>
            </a:pPr>
            <a:fld id="{00000000-1234-1234-1234-123412341234}" type="slidenum">
              <a:rPr lang="en" sz="1333">
                <a:solidFill>
                  <a:schemeClr val="dk2"/>
                </a:solidFill>
                <a:latin typeface="Lora"/>
                <a:ea typeface="Lora"/>
                <a:cs typeface="Lora"/>
                <a:sym typeface="Lora"/>
              </a:rPr>
              <a:pPr marL="0" lvl="0" indent="0" algn="r" rtl="0">
                <a:spcBef>
                  <a:spcPts val="0"/>
                </a:spcBef>
                <a:spcAft>
                  <a:spcPts val="0"/>
                </a:spcAft>
                <a:buNone/>
              </a:pPr>
              <a:t>‹#›</a:t>
            </a:fld>
            <a:endParaRPr sz="1333">
              <a:solidFill>
                <a:schemeClr val="dk2"/>
              </a:solidFill>
              <a:latin typeface="Lora"/>
              <a:ea typeface="Lora"/>
              <a:cs typeface="Lora"/>
              <a:sym typeface="Lora"/>
            </a:endParaRPr>
          </a:p>
        </p:txBody>
      </p:sp>
      <p:sp>
        <p:nvSpPr>
          <p:cNvPr id="21" name="Google Shape;21;p3"/>
          <p:cNvSpPr txBox="1">
            <a:spLocks noGrp="1"/>
          </p:cNvSpPr>
          <p:nvPr>
            <p:ph type="subTitle" idx="3"/>
          </p:nvPr>
        </p:nvSpPr>
        <p:spPr>
          <a:xfrm>
            <a:off x="8449056" y="6254496"/>
            <a:ext cx="2255600" cy="4512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000"/>
              <a:buFont typeface="Lora"/>
              <a:buNone/>
              <a:defRPr sz="1333">
                <a:latin typeface="Lora"/>
                <a:ea typeface="Lora"/>
                <a:cs typeface="Lora"/>
                <a:sym typeface="Lora"/>
              </a:defRPr>
            </a:lvl1pPr>
            <a:lvl2pPr lvl="1" algn="r" rtl="0">
              <a:lnSpc>
                <a:spcPct val="100000"/>
              </a:lnSpc>
              <a:spcBef>
                <a:spcPts val="0"/>
              </a:spcBef>
              <a:spcAft>
                <a:spcPts val="0"/>
              </a:spcAft>
              <a:buSzPts val="1000"/>
              <a:buFont typeface="Lora"/>
              <a:buNone/>
              <a:defRPr sz="1333">
                <a:latin typeface="Lora"/>
                <a:ea typeface="Lora"/>
                <a:cs typeface="Lora"/>
                <a:sym typeface="Lora"/>
              </a:defRPr>
            </a:lvl2pPr>
            <a:lvl3pPr lvl="2" algn="r" rtl="0">
              <a:lnSpc>
                <a:spcPct val="100000"/>
              </a:lnSpc>
              <a:spcBef>
                <a:spcPts val="0"/>
              </a:spcBef>
              <a:spcAft>
                <a:spcPts val="0"/>
              </a:spcAft>
              <a:buSzPts val="1000"/>
              <a:buFont typeface="Lora"/>
              <a:buNone/>
              <a:defRPr sz="1333">
                <a:latin typeface="Lora"/>
                <a:ea typeface="Lora"/>
                <a:cs typeface="Lora"/>
                <a:sym typeface="Lora"/>
              </a:defRPr>
            </a:lvl3pPr>
            <a:lvl4pPr lvl="3" algn="r" rtl="0">
              <a:lnSpc>
                <a:spcPct val="100000"/>
              </a:lnSpc>
              <a:spcBef>
                <a:spcPts val="0"/>
              </a:spcBef>
              <a:spcAft>
                <a:spcPts val="0"/>
              </a:spcAft>
              <a:buSzPts val="1000"/>
              <a:buFont typeface="Lora"/>
              <a:buNone/>
              <a:defRPr sz="1333">
                <a:latin typeface="Lora"/>
                <a:ea typeface="Lora"/>
                <a:cs typeface="Lora"/>
                <a:sym typeface="Lora"/>
              </a:defRPr>
            </a:lvl4pPr>
            <a:lvl5pPr lvl="4" algn="r" rtl="0">
              <a:lnSpc>
                <a:spcPct val="100000"/>
              </a:lnSpc>
              <a:spcBef>
                <a:spcPts val="0"/>
              </a:spcBef>
              <a:spcAft>
                <a:spcPts val="0"/>
              </a:spcAft>
              <a:buSzPts val="1000"/>
              <a:buFont typeface="Lora"/>
              <a:buNone/>
              <a:defRPr sz="1333">
                <a:latin typeface="Lora"/>
                <a:ea typeface="Lora"/>
                <a:cs typeface="Lora"/>
                <a:sym typeface="Lora"/>
              </a:defRPr>
            </a:lvl5pPr>
            <a:lvl6pPr lvl="5" algn="r" rtl="0">
              <a:lnSpc>
                <a:spcPct val="100000"/>
              </a:lnSpc>
              <a:spcBef>
                <a:spcPts val="0"/>
              </a:spcBef>
              <a:spcAft>
                <a:spcPts val="0"/>
              </a:spcAft>
              <a:buSzPts val="1000"/>
              <a:buFont typeface="Lora"/>
              <a:buNone/>
              <a:defRPr sz="1333">
                <a:latin typeface="Lora"/>
                <a:ea typeface="Lora"/>
                <a:cs typeface="Lora"/>
                <a:sym typeface="Lora"/>
              </a:defRPr>
            </a:lvl6pPr>
            <a:lvl7pPr lvl="6" algn="r" rtl="0">
              <a:lnSpc>
                <a:spcPct val="100000"/>
              </a:lnSpc>
              <a:spcBef>
                <a:spcPts val="0"/>
              </a:spcBef>
              <a:spcAft>
                <a:spcPts val="0"/>
              </a:spcAft>
              <a:buSzPts val="1000"/>
              <a:buFont typeface="Lora"/>
              <a:buNone/>
              <a:defRPr sz="1333">
                <a:latin typeface="Lora"/>
                <a:ea typeface="Lora"/>
                <a:cs typeface="Lora"/>
                <a:sym typeface="Lora"/>
              </a:defRPr>
            </a:lvl7pPr>
            <a:lvl8pPr lvl="7" algn="r" rtl="0">
              <a:lnSpc>
                <a:spcPct val="100000"/>
              </a:lnSpc>
              <a:spcBef>
                <a:spcPts val="0"/>
              </a:spcBef>
              <a:spcAft>
                <a:spcPts val="0"/>
              </a:spcAft>
              <a:buSzPts val="1000"/>
              <a:buFont typeface="Lora"/>
              <a:buNone/>
              <a:defRPr sz="1333">
                <a:latin typeface="Lora"/>
                <a:ea typeface="Lora"/>
                <a:cs typeface="Lora"/>
                <a:sym typeface="Lora"/>
              </a:defRPr>
            </a:lvl8pPr>
            <a:lvl9pPr lvl="8" algn="r" rtl="0">
              <a:lnSpc>
                <a:spcPct val="100000"/>
              </a:lnSpc>
              <a:spcBef>
                <a:spcPts val="0"/>
              </a:spcBef>
              <a:spcAft>
                <a:spcPts val="0"/>
              </a:spcAft>
              <a:buSzPts val="1000"/>
              <a:buFont typeface="Lora"/>
              <a:buNone/>
              <a:defRPr sz="1333">
                <a:latin typeface="Lora"/>
                <a:ea typeface="Lora"/>
                <a:cs typeface="Lora"/>
                <a:sym typeface="Lora"/>
              </a:defRPr>
            </a:lvl9pPr>
          </a:lstStyle>
          <a:p>
            <a:endParaRPr/>
          </a:p>
        </p:txBody>
      </p:sp>
      <p:cxnSp>
        <p:nvCxnSpPr>
          <p:cNvPr id="22" name="Google Shape;22;p3"/>
          <p:cNvCxnSpPr/>
          <p:nvPr/>
        </p:nvCxnSpPr>
        <p:spPr>
          <a:xfrm>
            <a:off x="10704183" y="6483419"/>
            <a:ext cx="552400" cy="0"/>
          </a:xfrm>
          <a:prstGeom prst="straightConnector1">
            <a:avLst/>
          </a:prstGeom>
          <a:noFill/>
          <a:ln w="9525" cap="flat" cmpd="sng">
            <a:solidFill>
              <a:schemeClr val="dk2"/>
            </a:solidFill>
            <a:prstDash val="solid"/>
            <a:round/>
            <a:headEnd type="none" w="med" len="med"/>
            <a:tailEnd type="none" w="med" len="med"/>
          </a:ln>
        </p:spPr>
      </p:cxnSp>
    </p:spTree>
    <p:extLst>
      <p:ext uri="{BB962C8B-B14F-4D97-AF65-F5344CB8AC3E}">
        <p14:creationId xmlns:p14="http://schemas.microsoft.com/office/powerpoint/2010/main" val="2210170549"/>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3"/>
        <p:cNvGrpSpPr/>
        <p:nvPr/>
      </p:nvGrpSpPr>
      <p:grpSpPr>
        <a:xfrm>
          <a:off x="0" y="0"/>
          <a:ext cx="0" cy="0"/>
          <a:chOff x="0" y="0"/>
          <a:chExt cx="0" cy="0"/>
        </a:xfrm>
      </p:grpSpPr>
      <p:sp>
        <p:nvSpPr>
          <p:cNvPr id="24" name="Google Shape;24;p4"/>
          <p:cNvSpPr txBox="1">
            <a:spLocks noGrp="1"/>
          </p:cNvSpPr>
          <p:nvPr>
            <p:ph type="body" idx="1"/>
          </p:nvPr>
        </p:nvSpPr>
        <p:spPr>
          <a:xfrm>
            <a:off x="960000" y="1734033"/>
            <a:ext cx="10272000" cy="4306000"/>
          </a:xfrm>
          <a:prstGeom prst="rect">
            <a:avLst/>
          </a:prstGeom>
        </p:spPr>
        <p:txBody>
          <a:bodyPr spcFirstLastPara="1" wrap="square" lIns="91425" tIns="91425" rIns="91425" bIns="91425" anchor="t" anchorCtr="0">
            <a:noAutofit/>
          </a:bodyPr>
          <a:lstStyle>
            <a:lvl1pPr marL="609585" lvl="0" indent="-423323" rtl="0">
              <a:lnSpc>
                <a:spcPct val="100000"/>
              </a:lnSpc>
              <a:spcBef>
                <a:spcPts val="0"/>
              </a:spcBef>
              <a:spcAft>
                <a:spcPts val="0"/>
              </a:spcAft>
              <a:buClr>
                <a:srgbClr val="434343"/>
              </a:buClr>
              <a:buSzPts val="1400"/>
              <a:buAutoNum type="arabicPeriod"/>
              <a:defRPr sz="1600">
                <a:solidFill>
                  <a:srgbClr val="434343"/>
                </a:solidFill>
              </a:defRPr>
            </a:lvl1pPr>
            <a:lvl2pPr marL="1219170" lvl="1" indent="-423323" rtl="0">
              <a:lnSpc>
                <a:spcPct val="115000"/>
              </a:lnSpc>
              <a:spcBef>
                <a:spcPts val="0"/>
              </a:spcBef>
              <a:spcAft>
                <a:spcPts val="0"/>
              </a:spcAft>
              <a:buClr>
                <a:srgbClr val="434343"/>
              </a:buClr>
              <a:buSzPts val="1400"/>
              <a:buAutoNum type="alphaLcPeriod"/>
              <a:defRPr>
                <a:solidFill>
                  <a:srgbClr val="434343"/>
                </a:solidFill>
              </a:defRPr>
            </a:lvl2pPr>
            <a:lvl3pPr marL="1828754" lvl="2" indent="-423323" rtl="0">
              <a:lnSpc>
                <a:spcPct val="115000"/>
              </a:lnSpc>
              <a:spcBef>
                <a:spcPts val="0"/>
              </a:spcBef>
              <a:spcAft>
                <a:spcPts val="0"/>
              </a:spcAft>
              <a:buClr>
                <a:srgbClr val="434343"/>
              </a:buClr>
              <a:buSzPts val="1400"/>
              <a:buAutoNum type="romanLcPeriod"/>
              <a:defRPr>
                <a:solidFill>
                  <a:srgbClr val="434343"/>
                </a:solidFill>
              </a:defRPr>
            </a:lvl3pPr>
            <a:lvl4pPr marL="2438339" lvl="3" indent="-423323" rtl="0">
              <a:lnSpc>
                <a:spcPct val="115000"/>
              </a:lnSpc>
              <a:spcBef>
                <a:spcPts val="0"/>
              </a:spcBef>
              <a:spcAft>
                <a:spcPts val="0"/>
              </a:spcAft>
              <a:buClr>
                <a:srgbClr val="434343"/>
              </a:buClr>
              <a:buSzPts val="1400"/>
              <a:buAutoNum type="arabicPeriod"/>
              <a:defRPr>
                <a:solidFill>
                  <a:srgbClr val="434343"/>
                </a:solidFill>
              </a:defRPr>
            </a:lvl4pPr>
            <a:lvl5pPr marL="3047924" lvl="4" indent="-423323" rtl="0">
              <a:lnSpc>
                <a:spcPct val="115000"/>
              </a:lnSpc>
              <a:spcBef>
                <a:spcPts val="0"/>
              </a:spcBef>
              <a:spcAft>
                <a:spcPts val="0"/>
              </a:spcAft>
              <a:buClr>
                <a:srgbClr val="434343"/>
              </a:buClr>
              <a:buSzPts val="1400"/>
              <a:buAutoNum type="alphaLcPeriod"/>
              <a:defRPr>
                <a:solidFill>
                  <a:srgbClr val="434343"/>
                </a:solidFill>
              </a:defRPr>
            </a:lvl5pPr>
            <a:lvl6pPr marL="3657509" lvl="5" indent="-423323" rtl="0">
              <a:lnSpc>
                <a:spcPct val="115000"/>
              </a:lnSpc>
              <a:spcBef>
                <a:spcPts val="0"/>
              </a:spcBef>
              <a:spcAft>
                <a:spcPts val="0"/>
              </a:spcAft>
              <a:buClr>
                <a:srgbClr val="434343"/>
              </a:buClr>
              <a:buSzPts val="1400"/>
              <a:buAutoNum type="romanLcPeriod"/>
              <a:defRPr>
                <a:solidFill>
                  <a:srgbClr val="434343"/>
                </a:solidFill>
              </a:defRPr>
            </a:lvl6pPr>
            <a:lvl7pPr marL="4267093" lvl="6" indent="-423323" rtl="0">
              <a:lnSpc>
                <a:spcPct val="115000"/>
              </a:lnSpc>
              <a:spcBef>
                <a:spcPts val="0"/>
              </a:spcBef>
              <a:spcAft>
                <a:spcPts val="0"/>
              </a:spcAft>
              <a:buClr>
                <a:srgbClr val="434343"/>
              </a:buClr>
              <a:buSzPts val="1400"/>
              <a:buAutoNum type="arabicPeriod"/>
              <a:defRPr>
                <a:solidFill>
                  <a:srgbClr val="434343"/>
                </a:solidFill>
              </a:defRPr>
            </a:lvl7pPr>
            <a:lvl8pPr marL="4876678" lvl="7" indent="-423323" rtl="0">
              <a:lnSpc>
                <a:spcPct val="115000"/>
              </a:lnSpc>
              <a:spcBef>
                <a:spcPts val="0"/>
              </a:spcBef>
              <a:spcAft>
                <a:spcPts val="0"/>
              </a:spcAft>
              <a:buClr>
                <a:srgbClr val="434343"/>
              </a:buClr>
              <a:buSzPts val="1400"/>
              <a:buAutoNum type="alphaLcPeriod"/>
              <a:defRPr>
                <a:solidFill>
                  <a:srgbClr val="434343"/>
                </a:solidFill>
              </a:defRPr>
            </a:lvl8pPr>
            <a:lvl9pPr marL="5486263" lvl="8" indent="-423323" rtl="0">
              <a:lnSpc>
                <a:spcPct val="115000"/>
              </a:lnSpc>
              <a:spcBef>
                <a:spcPts val="0"/>
              </a:spcBef>
              <a:spcAft>
                <a:spcPts val="0"/>
              </a:spcAft>
              <a:buClr>
                <a:srgbClr val="434343"/>
              </a:buClr>
              <a:buSzPts val="1400"/>
              <a:buAutoNum type="romanLcPeriod"/>
              <a:defRPr>
                <a:solidFill>
                  <a:srgbClr val="434343"/>
                </a:solidFill>
              </a:defRPr>
            </a:lvl9pPr>
          </a:lstStyle>
          <a:p>
            <a:endParaRPr/>
          </a:p>
        </p:txBody>
      </p:sp>
      <p:sp>
        <p:nvSpPr>
          <p:cNvPr id="25" name="Google Shape;25;p4"/>
          <p:cNvSpPr txBox="1">
            <a:spLocks noGrp="1"/>
          </p:cNvSpPr>
          <p:nvPr>
            <p:ph type="title"/>
          </p:nvPr>
        </p:nvSpPr>
        <p:spPr>
          <a:xfrm>
            <a:off x="960000" y="573024"/>
            <a:ext cx="102720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sz="3867"/>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6" name="Google Shape;26;p4"/>
          <p:cNvSpPr txBox="1"/>
          <p:nvPr/>
        </p:nvSpPr>
        <p:spPr>
          <a:xfrm>
            <a:off x="10915845" y="6254496"/>
            <a:ext cx="731600" cy="451200"/>
          </a:xfrm>
          <a:prstGeom prst="rect">
            <a:avLst/>
          </a:prstGeom>
          <a:noFill/>
          <a:ln>
            <a:noFill/>
          </a:ln>
        </p:spPr>
        <p:txBody>
          <a:bodyPr spcFirstLastPara="1" wrap="square" lIns="121900" tIns="121900" rIns="121900" bIns="121900" anchor="t" anchorCtr="0">
            <a:noAutofit/>
          </a:bodyPr>
          <a:lstStyle/>
          <a:p>
            <a:pPr marL="0" lvl="0" indent="0" algn="r" rtl="0">
              <a:spcBef>
                <a:spcPts val="0"/>
              </a:spcBef>
              <a:spcAft>
                <a:spcPts val="0"/>
              </a:spcAft>
              <a:buNone/>
            </a:pPr>
            <a:fld id="{00000000-1234-1234-1234-123412341234}" type="slidenum">
              <a:rPr lang="en" sz="1333">
                <a:solidFill>
                  <a:schemeClr val="dk2"/>
                </a:solidFill>
                <a:latin typeface="Lora"/>
                <a:ea typeface="Lora"/>
                <a:cs typeface="Lora"/>
                <a:sym typeface="Lora"/>
              </a:rPr>
              <a:pPr marL="0" lvl="0" indent="0" algn="r" rtl="0">
                <a:spcBef>
                  <a:spcPts val="0"/>
                </a:spcBef>
                <a:spcAft>
                  <a:spcPts val="0"/>
                </a:spcAft>
                <a:buNone/>
              </a:pPr>
              <a:t>‹#›</a:t>
            </a:fld>
            <a:endParaRPr sz="1333">
              <a:solidFill>
                <a:schemeClr val="dk2"/>
              </a:solidFill>
              <a:latin typeface="Lora"/>
              <a:ea typeface="Lora"/>
              <a:cs typeface="Lora"/>
              <a:sym typeface="Lora"/>
            </a:endParaRPr>
          </a:p>
        </p:txBody>
      </p:sp>
      <p:sp>
        <p:nvSpPr>
          <p:cNvPr id="27" name="Google Shape;27;p4"/>
          <p:cNvSpPr txBox="1">
            <a:spLocks noGrp="1"/>
          </p:cNvSpPr>
          <p:nvPr>
            <p:ph type="subTitle" idx="2"/>
          </p:nvPr>
        </p:nvSpPr>
        <p:spPr>
          <a:xfrm>
            <a:off x="8449056" y="6254496"/>
            <a:ext cx="2255600" cy="4512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000"/>
              <a:buFont typeface="Lora"/>
              <a:buNone/>
              <a:defRPr sz="1333">
                <a:latin typeface="Lora"/>
                <a:ea typeface="Lora"/>
                <a:cs typeface="Lora"/>
                <a:sym typeface="Lora"/>
              </a:defRPr>
            </a:lvl1pPr>
            <a:lvl2pPr lvl="1" algn="r" rtl="0">
              <a:lnSpc>
                <a:spcPct val="100000"/>
              </a:lnSpc>
              <a:spcBef>
                <a:spcPts val="0"/>
              </a:spcBef>
              <a:spcAft>
                <a:spcPts val="0"/>
              </a:spcAft>
              <a:buSzPts val="1000"/>
              <a:buFont typeface="Lora"/>
              <a:buNone/>
              <a:defRPr sz="1333">
                <a:latin typeface="Lora"/>
                <a:ea typeface="Lora"/>
                <a:cs typeface="Lora"/>
                <a:sym typeface="Lora"/>
              </a:defRPr>
            </a:lvl2pPr>
            <a:lvl3pPr lvl="2" algn="r" rtl="0">
              <a:lnSpc>
                <a:spcPct val="100000"/>
              </a:lnSpc>
              <a:spcBef>
                <a:spcPts val="0"/>
              </a:spcBef>
              <a:spcAft>
                <a:spcPts val="0"/>
              </a:spcAft>
              <a:buSzPts val="1000"/>
              <a:buFont typeface="Lora"/>
              <a:buNone/>
              <a:defRPr sz="1333">
                <a:latin typeface="Lora"/>
                <a:ea typeface="Lora"/>
                <a:cs typeface="Lora"/>
                <a:sym typeface="Lora"/>
              </a:defRPr>
            </a:lvl3pPr>
            <a:lvl4pPr lvl="3" algn="r" rtl="0">
              <a:lnSpc>
                <a:spcPct val="100000"/>
              </a:lnSpc>
              <a:spcBef>
                <a:spcPts val="0"/>
              </a:spcBef>
              <a:spcAft>
                <a:spcPts val="0"/>
              </a:spcAft>
              <a:buSzPts val="1000"/>
              <a:buFont typeface="Lora"/>
              <a:buNone/>
              <a:defRPr sz="1333">
                <a:latin typeface="Lora"/>
                <a:ea typeface="Lora"/>
                <a:cs typeface="Lora"/>
                <a:sym typeface="Lora"/>
              </a:defRPr>
            </a:lvl4pPr>
            <a:lvl5pPr lvl="4" algn="r" rtl="0">
              <a:lnSpc>
                <a:spcPct val="100000"/>
              </a:lnSpc>
              <a:spcBef>
                <a:spcPts val="0"/>
              </a:spcBef>
              <a:spcAft>
                <a:spcPts val="0"/>
              </a:spcAft>
              <a:buSzPts val="1000"/>
              <a:buFont typeface="Lora"/>
              <a:buNone/>
              <a:defRPr sz="1333">
                <a:latin typeface="Lora"/>
                <a:ea typeface="Lora"/>
                <a:cs typeface="Lora"/>
                <a:sym typeface="Lora"/>
              </a:defRPr>
            </a:lvl5pPr>
            <a:lvl6pPr lvl="5" algn="r" rtl="0">
              <a:lnSpc>
                <a:spcPct val="100000"/>
              </a:lnSpc>
              <a:spcBef>
                <a:spcPts val="0"/>
              </a:spcBef>
              <a:spcAft>
                <a:spcPts val="0"/>
              </a:spcAft>
              <a:buSzPts val="1000"/>
              <a:buFont typeface="Lora"/>
              <a:buNone/>
              <a:defRPr sz="1333">
                <a:latin typeface="Lora"/>
                <a:ea typeface="Lora"/>
                <a:cs typeface="Lora"/>
                <a:sym typeface="Lora"/>
              </a:defRPr>
            </a:lvl6pPr>
            <a:lvl7pPr lvl="6" algn="r" rtl="0">
              <a:lnSpc>
                <a:spcPct val="100000"/>
              </a:lnSpc>
              <a:spcBef>
                <a:spcPts val="0"/>
              </a:spcBef>
              <a:spcAft>
                <a:spcPts val="0"/>
              </a:spcAft>
              <a:buSzPts val="1000"/>
              <a:buFont typeface="Lora"/>
              <a:buNone/>
              <a:defRPr sz="1333">
                <a:latin typeface="Lora"/>
                <a:ea typeface="Lora"/>
                <a:cs typeface="Lora"/>
                <a:sym typeface="Lora"/>
              </a:defRPr>
            </a:lvl7pPr>
            <a:lvl8pPr lvl="7" algn="r" rtl="0">
              <a:lnSpc>
                <a:spcPct val="100000"/>
              </a:lnSpc>
              <a:spcBef>
                <a:spcPts val="0"/>
              </a:spcBef>
              <a:spcAft>
                <a:spcPts val="0"/>
              </a:spcAft>
              <a:buSzPts val="1000"/>
              <a:buFont typeface="Lora"/>
              <a:buNone/>
              <a:defRPr sz="1333">
                <a:latin typeface="Lora"/>
                <a:ea typeface="Lora"/>
                <a:cs typeface="Lora"/>
                <a:sym typeface="Lora"/>
              </a:defRPr>
            </a:lvl8pPr>
            <a:lvl9pPr lvl="8" algn="r" rtl="0">
              <a:lnSpc>
                <a:spcPct val="100000"/>
              </a:lnSpc>
              <a:spcBef>
                <a:spcPts val="0"/>
              </a:spcBef>
              <a:spcAft>
                <a:spcPts val="0"/>
              </a:spcAft>
              <a:buSzPts val="1000"/>
              <a:buFont typeface="Lora"/>
              <a:buNone/>
              <a:defRPr sz="1333">
                <a:latin typeface="Lora"/>
                <a:ea typeface="Lora"/>
                <a:cs typeface="Lora"/>
                <a:sym typeface="Lora"/>
              </a:defRPr>
            </a:lvl9pPr>
          </a:lstStyle>
          <a:p>
            <a:endParaRPr/>
          </a:p>
        </p:txBody>
      </p:sp>
      <p:cxnSp>
        <p:nvCxnSpPr>
          <p:cNvPr id="28" name="Google Shape;28;p4"/>
          <p:cNvCxnSpPr/>
          <p:nvPr/>
        </p:nvCxnSpPr>
        <p:spPr>
          <a:xfrm>
            <a:off x="10704183" y="6483419"/>
            <a:ext cx="552400" cy="0"/>
          </a:xfrm>
          <a:prstGeom prst="straightConnector1">
            <a:avLst/>
          </a:prstGeom>
          <a:noFill/>
          <a:ln w="9525" cap="flat" cmpd="sng">
            <a:solidFill>
              <a:schemeClr val="dk2"/>
            </a:solidFill>
            <a:prstDash val="solid"/>
            <a:round/>
            <a:headEnd type="none" w="med" len="med"/>
            <a:tailEnd type="none" w="med" len="med"/>
          </a:ln>
        </p:spPr>
      </p:cxnSp>
    </p:spTree>
    <p:extLst>
      <p:ext uri="{BB962C8B-B14F-4D97-AF65-F5344CB8AC3E}">
        <p14:creationId xmlns:p14="http://schemas.microsoft.com/office/powerpoint/2010/main" val="674086354"/>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44"/>
        <p:cNvGrpSpPr/>
        <p:nvPr/>
      </p:nvGrpSpPr>
      <p:grpSpPr>
        <a:xfrm>
          <a:off x="0" y="0"/>
          <a:ext cx="0" cy="0"/>
          <a:chOff x="0" y="0"/>
          <a:chExt cx="0" cy="0"/>
        </a:xfrm>
      </p:grpSpPr>
      <p:sp>
        <p:nvSpPr>
          <p:cNvPr id="45" name="Google Shape;45;p7"/>
          <p:cNvSpPr txBox="1">
            <a:spLocks noGrp="1"/>
          </p:cNvSpPr>
          <p:nvPr>
            <p:ph type="body" idx="1"/>
          </p:nvPr>
        </p:nvSpPr>
        <p:spPr>
          <a:xfrm>
            <a:off x="6174433" y="2307900"/>
            <a:ext cx="5121200" cy="3380800"/>
          </a:xfrm>
          <a:prstGeom prst="rect">
            <a:avLst/>
          </a:prstGeom>
        </p:spPr>
        <p:txBody>
          <a:bodyPr spcFirstLastPara="1" wrap="square" lIns="91425" tIns="91425" rIns="91425" bIns="91425" anchor="t" anchorCtr="0">
            <a:noAutofit/>
          </a:bodyPr>
          <a:lstStyle>
            <a:lvl1pPr marL="609585" lvl="0" indent="-423323" rtl="0">
              <a:lnSpc>
                <a:spcPct val="100000"/>
              </a:lnSpc>
              <a:spcBef>
                <a:spcPts val="0"/>
              </a:spcBef>
              <a:spcAft>
                <a:spcPts val="0"/>
              </a:spcAft>
              <a:buClr>
                <a:srgbClr val="434343"/>
              </a:buClr>
              <a:buSzPts val="1400"/>
              <a:buChar char="●"/>
              <a:defRPr sz="1867">
                <a:solidFill>
                  <a:srgbClr val="434343"/>
                </a:solidFill>
              </a:defRPr>
            </a:lvl1pPr>
            <a:lvl2pPr marL="1219170" lvl="1" indent="-423323" rtl="0">
              <a:lnSpc>
                <a:spcPct val="115000"/>
              </a:lnSpc>
              <a:spcBef>
                <a:spcPts val="0"/>
              </a:spcBef>
              <a:spcAft>
                <a:spcPts val="0"/>
              </a:spcAft>
              <a:buClr>
                <a:srgbClr val="434343"/>
              </a:buClr>
              <a:buSzPts val="1400"/>
              <a:buChar char="○"/>
              <a:defRPr>
                <a:solidFill>
                  <a:srgbClr val="434343"/>
                </a:solidFill>
              </a:defRPr>
            </a:lvl2pPr>
            <a:lvl3pPr marL="1828754" lvl="2" indent="-423323" rtl="0">
              <a:lnSpc>
                <a:spcPct val="115000"/>
              </a:lnSpc>
              <a:spcBef>
                <a:spcPts val="0"/>
              </a:spcBef>
              <a:spcAft>
                <a:spcPts val="0"/>
              </a:spcAft>
              <a:buClr>
                <a:srgbClr val="434343"/>
              </a:buClr>
              <a:buSzPts val="1400"/>
              <a:buChar char="■"/>
              <a:defRPr>
                <a:solidFill>
                  <a:srgbClr val="434343"/>
                </a:solidFill>
              </a:defRPr>
            </a:lvl3pPr>
            <a:lvl4pPr marL="2438339" lvl="3" indent="-423323" rtl="0">
              <a:lnSpc>
                <a:spcPct val="115000"/>
              </a:lnSpc>
              <a:spcBef>
                <a:spcPts val="0"/>
              </a:spcBef>
              <a:spcAft>
                <a:spcPts val="0"/>
              </a:spcAft>
              <a:buClr>
                <a:srgbClr val="434343"/>
              </a:buClr>
              <a:buSzPts val="1400"/>
              <a:buChar char="●"/>
              <a:defRPr>
                <a:solidFill>
                  <a:srgbClr val="434343"/>
                </a:solidFill>
              </a:defRPr>
            </a:lvl4pPr>
            <a:lvl5pPr marL="3047924" lvl="4" indent="-423323" rtl="0">
              <a:lnSpc>
                <a:spcPct val="115000"/>
              </a:lnSpc>
              <a:spcBef>
                <a:spcPts val="0"/>
              </a:spcBef>
              <a:spcAft>
                <a:spcPts val="0"/>
              </a:spcAft>
              <a:buClr>
                <a:srgbClr val="434343"/>
              </a:buClr>
              <a:buSzPts val="1400"/>
              <a:buChar char="○"/>
              <a:defRPr>
                <a:solidFill>
                  <a:srgbClr val="434343"/>
                </a:solidFill>
              </a:defRPr>
            </a:lvl5pPr>
            <a:lvl6pPr marL="3657509" lvl="5" indent="-423323" rtl="0">
              <a:lnSpc>
                <a:spcPct val="115000"/>
              </a:lnSpc>
              <a:spcBef>
                <a:spcPts val="0"/>
              </a:spcBef>
              <a:spcAft>
                <a:spcPts val="0"/>
              </a:spcAft>
              <a:buClr>
                <a:srgbClr val="434343"/>
              </a:buClr>
              <a:buSzPts val="1400"/>
              <a:buChar char="■"/>
              <a:defRPr>
                <a:solidFill>
                  <a:srgbClr val="434343"/>
                </a:solidFill>
              </a:defRPr>
            </a:lvl6pPr>
            <a:lvl7pPr marL="4267093" lvl="6" indent="-423323" rtl="0">
              <a:lnSpc>
                <a:spcPct val="115000"/>
              </a:lnSpc>
              <a:spcBef>
                <a:spcPts val="0"/>
              </a:spcBef>
              <a:spcAft>
                <a:spcPts val="0"/>
              </a:spcAft>
              <a:buClr>
                <a:srgbClr val="434343"/>
              </a:buClr>
              <a:buSzPts val="1400"/>
              <a:buChar char="●"/>
              <a:defRPr>
                <a:solidFill>
                  <a:srgbClr val="434343"/>
                </a:solidFill>
              </a:defRPr>
            </a:lvl7pPr>
            <a:lvl8pPr marL="4876678" lvl="7" indent="-423323" rtl="0">
              <a:lnSpc>
                <a:spcPct val="115000"/>
              </a:lnSpc>
              <a:spcBef>
                <a:spcPts val="0"/>
              </a:spcBef>
              <a:spcAft>
                <a:spcPts val="0"/>
              </a:spcAft>
              <a:buClr>
                <a:srgbClr val="434343"/>
              </a:buClr>
              <a:buSzPts val="1400"/>
              <a:buChar char="○"/>
              <a:defRPr>
                <a:solidFill>
                  <a:srgbClr val="434343"/>
                </a:solidFill>
              </a:defRPr>
            </a:lvl8pPr>
            <a:lvl9pPr marL="5486263" lvl="8" indent="-423323" rtl="0">
              <a:lnSpc>
                <a:spcPct val="115000"/>
              </a:lnSpc>
              <a:spcBef>
                <a:spcPts val="0"/>
              </a:spcBef>
              <a:spcAft>
                <a:spcPts val="0"/>
              </a:spcAft>
              <a:buClr>
                <a:srgbClr val="434343"/>
              </a:buClr>
              <a:buSzPts val="1400"/>
              <a:buChar char="■"/>
              <a:defRPr>
                <a:solidFill>
                  <a:srgbClr val="434343"/>
                </a:solidFill>
              </a:defRPr>
            </a:lvl9pPr>
          </a:lstStyle>
          <a:p>
            <a:endParaRPr/>
          </a:p>
        </p:txBody>
      </p:sp>
      <p:sp>
        <p:nvSpPr>
          <p:cNvPr id="46" name="Google Shape;46;p7"/>
          <p:cNvSpPr txBox="1">
            <a:spLocks noGrp="1"/>
          </p:cNvSpPr>
          <p:nvPr>
            <p:ph type="title"/>
          </p:nvPr>
        </p:nvSpPr>
        <p:spPr>
          <a:xfrm>
            <a:off x="960000" y="573024"/>
            <a:ext cx="102720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sz="3867"/>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7" name="Google Shape;47;p7"/>
          <p:cNvSpPr/>
          <p:nvPr/>
        </p:nvSpPr>
        <p:spPr>
          <a:xfrm>
            <a:off x="-12335" y="3429000"/>
            <a:ext cx="4016400" cy="3429600"/>
          </a:xfrm>
          <a:prstGeom prst="rect">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8" name="Google Shape;48;p7"/>
          <p:cNvSpPr txBox="1"/>
          <p:nvPr/>
        </p:nvSpPr>
        <p:spPr>
          <a:xfrm>
            <a:off x="10915845" y="6254496"/>
            <a:ext cx="731600" cy="451200"/>
          </a:xfrm>
          <a:prstGeom prst="rect">
            <a:avLst/>
          </a:prstGeom>
          <a:noFill/>
          <a:ln>
            <a:noFill/>
          </a:ln>
        </p:spPr>
        <p:txBody>
          <a:bodyPr spcFirstLastPara="1" wrap="square" lIns="121900" tIns="121900" rIns="121900" bIns="121900" anchor="t" anchorCtr="0">
            <a:noAutofit/>
          </a:bodyPr>
          <a:lstStyle/>
          <a:p>
            <a:pPr marL="0" lvl="0" indent="0" algn="r" rtl="0">
              <a:spcBef>
                <a:spcPts val="0"/>
              </a:spcBef>
              <a:spcAft>
                <a:spcPts val="0"/>
              </a:spcAft>
              <a:buNone/>
            </a:pPr>
            <a:fld id="{00000000-1234-1234-1234-123412341234}" type="slidenum">
              <a:rPr lang="en" sz="1333">
                <a:solidFill>
                  <a:schemeClr val="dk2"/>
                </a:solidFill>
                <a:latin typeface="Lora"/>
                <a:ea typeface="Lora"/>
                <a:cs typeface="Lora"/>
                <a:sym typeface="Lora"/>
              </a:rPr>
              <a:pPr marL="0" lvl="0" indent="0" algn="r" rtl="0">
                <a:spcBef>
                  <a:spcPts val="0"/>
                </a:spcBef>
                <a:spcAft>
                  <a:spcPts val="0"/>
                </a:spcAft>
                <a:buNone/>
              </a:pPr>
              <a:t>‹#›</a:t>
            </a:fld>
            <a:endParaRPr sz="1333">
              <a:solidFill>
                <a:schemeClr val="dk2"/>
              </a:solidFill>
              <a:latin typeface="Lora"/>
              <a:ea typeface="Lora"/>
              <a:cs typeface="Lora"/>
              <a:sym typeface="Lora"/>
            </a:endParaRPr>
          </a:p>
        </p:txBody>
      </p:sp>
      <p:sp>
        <p:nvSpPr>
          <p:cNvPr id="49" name="Google Shape;49;p7"/>
          <p:cNvSpPr txBox="1">
            <a:spLocks noGrp="1"/>
          </p:cNvSpPr>
          <p:nvPr>
            <p:ph type="subTitle" idx="2"/>
          </p:nvPr>
        </p:nvSpPr>
        <p:spPr>
          <a:xfrm>
            <a:off x="8449056" y="6254496"/>
            <a:ext cx="2255600" cy="4512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000"/>
              <a:buFont typeface="Lora"/>
              <a:buNone/>
              <a:defRPr sz="1333">
                <a:latin typeface="Lora"/>
                <a:ea typeface="Lora"/>
                <a:cs typeface="Lora"/>
                <a:sym typeface="Lora"/>
              </a:defRPr>
            </a:lvl1pPr>
            <a:lvl2pPr lvl="1" algn="r" rtl="0">
              <a:lnSpc>
                <a:spcPct val="100000"/>
              </a:lnSpc>
              <a:spcBef>
                <a:spcPts val="0"/>
              </a:spcBef>
              <a:spcAft>
                <a:spcPts val="0"/>
              </a:spcAft>
              <a:buSzPts val="1000"/>
              <a:buFont typeface="Lora"/>
              <a:buNone/>
              <a:defRPr sz="1333">
                <a:latin typeface="Lora"/>
                <a:ea typeface="Lora"/>
                <a:cs typeface="Lora"/>
                <a:sym typeface="Lora"/>
              </a:defRPr>
            </a:lvl2pPr>
            <a:lvl3pPr lvl="2" algn="r" rtl="0">
              <a:lnSpc>
                <a:spcPct val="100000"/>
              </a:lnSpc>
              <a:spcBef>
                <a:spcPts val="0"/>
              </a:spcBef>
              <a:spcAft>
                <a:spcPts val="0"/>
              </a:spcAft>
              <a:buSzPts val="1000"/>
              <a:buFont typeface="Lora"/>
              <a:buNone/>
              <a:defRPr sz="1333">
                <a:latin typeface="Lora"/>
                <a:ea typeface="Lora"/>
                <a:cs typeface="Lora"/>
                <a:sym typeface="Lora"/>
              </a:defRPr>
            </a:lvl3pPr>
            <a:lvl4pPr lvl="3" algn="r" rtl="0">
              <a:lnSpc>
                <a:spcPct val="100000"/>
              </a:lnSpc>
              <a:spcBef>
                <a:spcPts val="0"/>
              </a:spcBef>
              <a:spcAft>
                <a:spcPts val="0"/>
              </a:spcAft>
              <a:buSzPts val="1000"/>
              <a:buFont typeface="Lora"/>
              <a:buNone/>
              <a:defRPr sz="1333">
                <a:latin typeface="Lora"/>
                <a:ea typeface="Lora"/>
                <a:cs typeface="Lora"/>
                <a:sym typeface="Lora"/>
              </a:defRPr>
            </a:lvl4pPr>
            <a:lvl5pPr lvl="4" algn="r" rtl="0">
              <a:lnSpc>
                <a:spcPct val="100000"/>
              </a:lnSpc>
              <a:spcBef>
                <a:spcPts val="0"/>
              </a:spcBef>
              <a:spcAft>
                <a:spcPts val="0"/>
              </a:spcAft>
              <a:buSzPts val="1000"/>
              <a:buFont typeface="Lora"/>
              <a:buNone/>
              <a:defRPr sz="1333">
                <a:latin typeface="Lora"/>
                <a:ea typeface="Lora"/>
                <a:cs typeface="Lora"/>
                <a:sym typeface="Lora"/>
              </a:defRPr>
            </a:lvl5pPr>
            <a:lvl6pPr lvl="5" algn="r" rtl="0">
              <a:lnSpc>
                <a:spcPct val="100000"/>
              </a:lnSpc>
              <a:spcBef>
                <a:spcPts val="0"/>
              </a:spcBef>
              <a:spcAft>
                <a:spcPts val="0"/>
              </a:spcAft>
              <a:buSzPts val="1000"/>
              <a:buFont typeface="Lora"/>
              <a:buNone/>
              <a:defRPr sz="1333">
                <a:latin typeface="Lora"/>
                <a:ea typeface="Lora"/>
                <a:cs typeface="Lora"/>
                <a:sym typeface="Lora"/>
              </a:defRPr>
            </a:lvl6pPr>
            <a:lvl7pPr lvl="6" algn="r" rtl="0">
              <a:lnSpc>
                <a:spcPct val="100000"/>
              </a:lnSpc>
              <a:spcBef>
                <a:spcPts val="0"/>
              </a:spcBef>
              <a:spcAft>
                <a:spcPts val="0"/>
              </a:spcAft>
              <a:buSzPts val="1000"/>
              <a:buFont typeface="Lora"/>
              <a:buNone/>
              <a:defRPr sz="1333">
                <a:latin typeface="Lora"/>
                <a:ea typeface="Lora"/>
                <a:cs typeface="Lora"/>
                <a:sym typeface="Lora"/>
              </a:defRPr>
            </a:lvl7pPr>
            <a:lvl8pPr lvl="7" algn="r" rtl="0">
              <a:lnSpc>
                <a:spcPct val="100000"/>
              </a:lnSpc>
              <a:spcBef>
                <a:spcPts val="0"/>
              </a:spcBef>
              <a:spcAft>
                <a:spcPts val="0"/>
              </a:spcAft>
              <a:buSzPts val="1000"/>
              <a:buFont typeface="Lora"/>
              <a:buNone/>
              <a:defRPr sz="1333">
                <a:latin typeface="Lora"/>
                <a:ea typeface="Lora"/>
                <a:cs typeface="Lora"/>
                <a:sym typeface="Lora"/>
              </a:defRPr>
            </a:lvl8pPr>
            <a:lvl9pPr lvl="8" algn="r" rtl="0">
              <a:lnSpc>
                <a:spcPct val="100000"/>
              </a:lnSpc>
              <a:spcBef>
                <a:spcPts val="0"/>
              </a:spcBef>
              <a:spcAft>
                <a:spcPts val="0"/>
              </a:spcAft>
              <a:buSzPts val="1000"/>
              <a:buFont typeface="Lora"/>
              <a:buNone/>
              <a:defRPr sz="1333">
                <a:latin typeface="Lora"/>
                <a:ea typeface="Lora"/>
                <a:cs typeface="Lora"/>
                <a:sym typeface="Lora"/>
              </a:defRPr>
            </a:lvl9pPr>
          </a:lstStyle>
          <a:p>
            <a:endParaRPr/>
          </a:p>
        </p:txBody>
      </p:sp>
      <p:cxnSp>
        <p:nvCxnSpPr>
          <p:cNvPr id="50" name="Google Shape;50;p7"/>
          <p:cNvCxnSpPr/>
          <p:nvPr/>
        </p:nvCxnSpPr>
        <p:spPr>
          <a:xfrm>
            <a:off x="10704183" y="6483419"/>
            <a:ext cx="552400" cy="0"/>
          </a:xfrm>
          <a:prstGeom prst="straightConnector1">
            <a:avLst/>
          </a:prstGeom>
          <a:noFill/>
          <a:ln w="9525" cap="flat" cmpd="sng">
            <a:solidFill>
              <a:schemeClr val="dk2"/>
            </a:solidFill>
            <a:prstDash val="solid"/>
            <a:round/>
            <a:headEnd type="none" w="med" len="med"/>
            <a:tailEnd type="none" w="med" len="med"/>
          </a:ln>
        </p:spPr>
      </p:cxnSp>
    </p:spTree>
    <p:extLst>
      <p:ext uri="{BB962C8B-B14F-4D97-AF65-F5344CB8AC3E}">
        <p14:creationId xmlns:p14="http://schemas.microsoft.com/office/powerpoint/2010/main" val="3564011572"/>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2F2F2">
            <a:alpha val="0"/>
          </a:srgbClr>
        </a:solidFill>
        <a:effectLst/>
      </p:bgPr>
    </p:bg>
    <p:spTree>
      <p:nvGrpSpPr>
        <p:cNvPr id="1" name="Shape 75"/>
        <p:cNvGrpSpPr/>
        <p:nvPr/>
      </p:nvGrpSpPr>
      <p:grpSpPr>
        <a:xfrm>
          <a:off x="0" y="0"/>
          <a:ext cx="0" cy="0"/>
          <a:chOff x="0" y="0"/>
          <a:chExt cx="0" cy="0"/>
        </a:xfrm>
      </p:grpSpPr>
    </p:spTree>
    <p:extLst>
      <p:ext uri="{BB962C8B-B14F-4D97-AF65-F5344CB8AC3E}">
        <p14:creationId xmlns:p14="http://schemas.microsoft.com/office/powerpoint/2010/main" val="2991207026"/>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101"/>
        <p:cNvGrpSpPr/>
        <p:nvPr/>
      </p:nvGrpSpPr>
      <p:grpSpPr>
        <a:xfrm>
          <a:off x="0" y="0"/>
          <a:ext cx="0" cy="0"/>
          <a:chOff x="0" y="0"/>
          <a:chExt cx="0" cy="0"/>
        </a:xfrm>
      </p:grpSpPr>
      <p:sp>
        <p:nvSpPr>
          <p:cNvPr id="102" name="Google Shape;102;p15"/>
          <p:cNvSpPr txBox="1">
            <a:spLocks noGrp="1"/>
          </p:cNvSpPr>
          <p:nvPr>
            <p:ph type="title"/>
          </p:nvPr>
        </p:nvSpPr>
        <p:spPr>
          <a:xfrm>
            <a:off x="4663367" y="3932900"/>
            <a:ext cx="6085200" cy="7092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000"/>
              <a:buNone/>
              <a:defRPr sz="3333"/>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endParaRPr/>
          </a:p>
        </p:txBody>
      </p:sp>
      <p:sp>
        <p:nvSpPr>
          <p:cNvPr id="103" name="Google Shape;103;p15"/>
          <p:cNvSpPr txBox="1">
            <a:spLocks noGrp="1"/>
          </p:cNvSpPr>
          <p:nvPr>
            <p:ph type="subTitle" idx="1"/>
          </p:nvPr>
        </p:nvSpPr>
        <p:spPr>
          <a:xfrm>
            <a:off x="3276200" y="1806233"/>
            <a:ext cx="7472400" cy="21196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2500"/>
              <a:buNone/>
              <a:defRPr sz="3333"/>
            </a:lvl1pPr>
            <a:lvl2pPr lvl="1" algn="ctr" rtl="0">
              <a:lnSpc>
                <a:spcPct val="100000"/>
              </a:lnSpc>
              <a:spcBef>
                <a:spcPts val="0"/>
              </a:spcBef>
              <a:spcAft>
                <a:spcPts val="0"/>
              </a:spcAft>
              <a:buSzPts val="2500"/>
              <a:buNone/>
              <a:defRPr sz="3333"/>
            </a:lvl2pPr>
            <a:lvl3pPr lvl="2" algn="ctr" rtl="0">
              <a:lnSpc>
                <a:spcPct val="100000"/>
              </a:lnSpc>
              <a:spcBef>
                <a:spcPts val="0"/>
              </a:spcBef>
              <a:spcAft>
                <a:spcPts val="0"/>
              </a:spcAft>
              <a:buSzPts val="2500"/>
              <a:buNone/>
              <a:defRPr sz="3333"/>
            </a:lvl3pPr>
            <a:lvl4pPr lvl="3" algn="ctr" rtl="0">
              <a:lnSpc>
                <a:spcPct val="100000"/>
              </a:lnSpc>
              <a:spcBef>
                <a:spcPts val="0"/>
              </a:spcBef>
              <a:spcAft>
                <a:spcPts val="0"/>
              </a:spcAft>
              <a:buSzPts val="2500"/>
              <a:buNone/>
              <a:defRPr sz="3333"/>
            </a:lvl4pPr>
            <a:lvl5pPr lvl="4" algn="ctr" rtl="0">
              <a:lnSpc>
                <a:spcPct val="100000"/>
              </a:lnSpc>
              <a:spcBef>
                <a:spcPts val="0"/>
              </a:spcBef>
              <a:spcAft>
                <a:spcPts val="0"/>
              </a:spcAft>
              <a:buSzPts val="2500"/>
              <a:buNone/>
              <a:defRPr sz="3333"/>
            </a:lvl5pPr>
            <a:lvl6pPr lvl="5" algn="ctr" rtl="0">
              <a:lnSpc>
                <a:spcPct val="100000"/>
              </a:lnSpc>
              <a:spcBef>
                <a:spcPts val="0"/>
              </a:spcBef>
              <a:spcAft>
                <a:spcPts val="0"/>
              </a:spcAft>
              <a:buSzPts val="2500"/>
              <a:buNone/>
              <a:defRPr sz="3333"/>
            </a:lvl6pPr>
            <a:lvl7pPr lvl="6" algn="ctr" rtl="0">
              <a:lnSpc>
                <a:spcPct val="100000"/>
              </a:lnSpc>
              <a:spcBef>
                <a:spcPts val="0"/>
              </a:spcBef>
              <a:spcAft>
                <a:spcPts val="0"/>
              </a:spcAft>
              <a:buSzPts val="2500"/>
              <a:buNone/>
              <a:defRPr sz="3333"/>
            </a:lvl7pPr>
            <a:lvl8pPr lvl="7" algn="ctr" rtl="0">
              <a:lnSpc>
                <a:spcPct val="100000"/>
              </a:lnSpc>
              <a:spcBef>
                <a:spcPts val="0"/>
              </a:spcBef>
              <a:spcAft>
                <a:spcPts val="0"/>
              </a:spcAft>
              <a:buSzPts val="2500"/>
              <a:buNone/>
              <a:defRPr sz="3333"/>
            </a:lvl8pPr>
            <a:lvl9pPr lvl="8" algn="ctr" rtl="0">
              <a:lnSpc>
                <a:spcPct val="100000"/>
              </a:lnSpc>
              <a:spcBef>
                <a:spcPts val="0"/>
              </a:spcBef>
              <a:spcAft>
                <a:spcPts val="0"/>
              </a:spcAft>
              <a:buSzPts val="2500"/>
              <a:buNone/>
              <a:defRPr sz="3333"/>
            </a:lvl9pPr>
          </a:lstStyle>
          <a:p>
            <a:endParaRPr/>
          </a:p>
        </p:txBody>
      </p:sp>
      <p:sp>
        <p:nvSpPr>
          <p:cNvPr id="104" name="Google Shape;104;p15"/>
          <p:cNvSpPr/>
          <p:nvPr/>
        </p:nvSpPr>
        <p:spPr>
          <a:xfrm>
            <a:off x="-12333" y="600"/>
            <a:ext cx="2143600" cy="6858000"/>
          </a:xfrm>
          <a:prstGeom prst="rect">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 name="Google Shape;105;p15"/>
          <p:cNvSpPr txBox="1"/>
          <p:nvPr/>
        </p:nvSpPr>
        <p:spPr>
          <a:xfrm>
            <a:off x="10915845" y="6254496"/>
            <a:ext cx="731600" cy="451200"/>
          </a:xfrm>
          <a:prstGeom prst="rect">
            <a:avLst/>
          </a:prstGeom>
          <a:noFill/>
          <a:ln>
            <a:noFill/>
          </a:ln>
        </p:spPr>
        <p:txBody>
          <a:bodyPr spcFirstLastPara="1" wrap="square" lIns="121900" tIns="121900" rIns="121900" bIns="121900" anchor="t" anchorCtr="0">
            <a:noAutofit/>
          </a:bodyPr>
          <a:lstStyle/>
          <a:p>
            <a:pPr marL="0" lvl="0" indent="0" algn="r" rtl="0">
              <a:spcBef>
                <a:spcPts val="0"/>
              </a:spcBef>
              <a:spcAft>
                <a:spcPts val="0"/>
              </a:spcAft>
              <a:buNone/>
            </a:pPr>
            <a:fld id="{00000000-1234-1234-1234-123412341234}" type="slidenum">
              <a:rPr lang="en" sz="1333">
                <a:solidFill>
                  <a:schemeClr val="dk2"/>
                </a:solidFill>
                <a:latin typeface="Lora"/>
                <a:ea typeface="Lora"/>
                <a:cs typeface="Lora"/>
                <a:sym typeface="Lora"/>
              </a:rPr>
              <a:pPr marL="0" lvl="0" indent="0" algn="r" rtl="0">
                <a:spcBef>
                  <a:spcPts val="0"/>
                </a:spcBef>
                <a:spcAft>
                  <a:spcPts val="0"/>
                </a:spcAft>
                <a:buNone/>
              </a:pPr>
              <a:t>‹#›</a:t>
            </a:fld>
            <a:endParaRPr sz="1333">
              <a:solidFill>
                <a:schemeClr val="dk2"/>
              </a:solidFill>
              <a:latin typeface="Lora"/>
              <a:ea typeface="Lora"/>
              <a:cs typeface="Lora"/>
              <a:sym typeface="Lora"/>
            </a:endParaRPr>
          </a:p>
        </p:txBody>
      </p:sp>
      <p:sp>
        <p:nvSpPr>
          <p:cNvPr id="106" name="Google Shape;106;p15"/>
          <p:cNvSpPr txBox="1">
            <a:spLocks noGrp="1"/>
          </p:cNvSpPr>
          <p:nvPr>
            <p:ph type="subTitle" idx="2"/>
          </p:nvPr>
        </p:nvSpPr>
        <p:spPr>
          <a:xfrm>
            <a:off x="8449056" y="6254496"/>
            <a:ext cx="2255600" cy="4512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000"/>
              <a:buFont typeface="Lora"/>
              <a:buNone/>
              <a:defRPr sz="1333">
                <a:latin typeface="Lora"/>
                <a:ea typeface="Lora"/>
                <a:cs typeface="Lora"/>
                <a:sym typeface="Lora"/>
              </a:defRPr>
            </a:lvl1pPr>
            <a:lvl2pPr lvl="1" algn="r" rtl="0">
              <a:lnSpc>
                <a:spcPct val="100000"/>
              </a:lnSpc>
              <a:spcBef>
                <a:spcPts val="0"/>
              </a:spcBef>
              <a:spcAft>
                <a:spcPts val="0"/>
              </a:spcAft>
              <a:buSzPts val="1000"/>
              <a:buFont typeface="Lora"/>
              <a:buNone/>
              <a:defRPr sz="1333">
                <a:latin typeface="Lora"/>
                <a:ea typeface="Lora"/>
                <a:cs typeface="Lora"/>
                <a:sym typeface="Lora"/>
              </a:defRPr>
            </a:lvl2pPr>
            <a:lvl3pPr lvl="2" algn="r" rtl="0">
              <a:lnSpc>
                <a:spcPct val="100000"/>
              </a:lnSpc>
              <a:spcBef>
                <a:spcPts val="0"/>
              </a:spcBef>
              <a:spcAft>
                <a:spcPts val="0"/>
              </a:spcAft>
              <a:buSzPts val="1000"/>
              <a:buFont typeface="Lora"/>
              <a:buNone/>
              <a:defRPr sz="1333">
                <a:latin typeface="Lora"/>
                <a:ea typeface="Lora"/>
                <a:cs typeface="Lora"/>
                <a:sym typeface="Lora"/>
              </a:defRPr>
            </a:lvl3pPr>
            <a:lvl4pPr lvl="3" algn="r" rtl="0">
              <a:lnSpc>
                <a:spcPct val="100000"/>
              </a:lnSpc>
              <a:spcBef>
                <a:spcPts val="0"/>
              </a:spcBef>
              <a:spcAft>
                <a:spcPts val="0"/>
              </a:spcAft>
              <a:buSzPts val="1000"/>
              <a:buFont typeface="Lora"/>
              <a:buNone/>
              <a:defRPr sz="1333">
                <a:latin typeface="Lora"/>
                <a:ea typeface="Lora"/>
                <a:cs typeface="Lora"/>
                <a:sym typeface="Lora"/>
              </a:defRPr>
            </a:lvl4pPr>
            <a:lvl5pPr lvl="4" algn="r" rtl="0">
              <a:lnSpc>
                <a:spcPct val="100000"/>
              </a:lnSpc>
              <a:spcBef>
                <a:spcPts val="0"/>
              </a:spcBef>
              <a:spcAft>
                <a:spcPts val="0"/>
              </a:spcAft>
              <a:buSzPts val="1000"/>
              <a:buFont typeface="Lora"/>
              <a:buNone/>
              <a:defRPr sz="1333">
                <a:latin typeface="Lora"/>
                <a:ea typeface="Lora"/>
                <a:cs typeface="Lora"/>
                <a:sym typeface="Lora"/>
              </a:defRPr>
            </a:lvl5pPr>
            <a:lvl6pPr lvl="5" algn="r" rtl="0">
              <a:lnSpc>
                <a:spcPct val="100000"/>
              </a:lnSpc>
              <a:spcBef>
                <a:spcPts val="0"/>
              </a:spcBef>
              <a:spcAft>
                <a:spcPts val="0"/>
              </a:spcAft>
              <a:buSzPts val="1000"/>
              <a:buFont typeface="Lora"/>
              <a:buNone/>
              <a:defRPr sz="1333">
                <a:latin typeface="Lora"/>
                <a:ea typeface="Lora"/>
                <a:cs typeface="Lora"/>
                <a:sym typeface="Lora"/>
              </a:defRPr>
            </a:lvl6pPr>
            <a:lvl7pPr lvl="6" algn="r" rtl="0">
              <a:lnSpc>
                <a:spcPct val="100000"/>
              </a:lnSpc>
              <a:spcBef>
                <a:spcPts val="0"/>
              </a:spcBef>
              <a:spcAft>
                <a:spcPts val="0"/>
              </a:spcAft>
              <a:buSzPts val="1000"/>
              <a:buFont typeface="Lora"/>
              <a:buNone/>
              <a:defRPr sz="1333">
                <a:latin typeface="Lora"/>
                <a:ea typeface="Lora"/>
                <a:cs typeface="Lora"/>
                <a:sym typeface="Lora"/>
              </a:defRPr>
            </a:lvl7pPr>
            <a:lvl8pPr lvl="7" algn="r" rtl="0">
              <a:lnSpc>
                <a:spcPct val="100000"/>
              </a:lnSpc>
              <a:spcBef>
                <a:spcPts val="0"/>
              </a:spcBef>
              <a:spcAft>
                <a:spcPts val="0"/>
              </a:spcAft>
              <a:buSzPts val="1000"/>
              <a:buFont typeface="Lora"/>
              <a:buNone/>
              <a:defRPr sz="1333">
                <a:latin typeface="Lora"/>
                <a:ea typeface="Lora"/>
                <a:cs typeface="Lora"/>
                <a:sym typeface="Lora"/>
              </a:defRPr>
            </a:lvl8pPr>
            <a:lvl9pPr lvl="8" algn="r" rtl="0">
              <a:lnSpc>
                <a:spcPct val="100000"/>
              </a:lnSpc>
              <a:spcBef>
                <a:spcPts val="0"/>
              </a:spcBef>
              <a:spcAft>
                <a:spcPts val="0"/>
              </a:spcAft>
              <a:buSzPts val="1000"/>
              <a:buFont typeface="Lora"/>
              <a:buNone/>
              <a:defRPr sz="1333">
                <a:latin typeface="Lora"/>
                <a:ea typeface="Lora"/>
                <a:cs typeface="Lora"/>
                <a:sym typeface="Lora"/>
              </a:defRPr>
            </a:lvl9pPr>
          </a:lstStyle>
          <a:p>
            <a:endParaRPr/>
          </a:p>
        </p:txBody>
      </p:sp>
      <p:cxnSp>
        <p:nvCxnSpPr>
          <p:cNvPr id="107" name="Google Shape;107;p15"/>
          <p:cNvCxnSpPr/>
          <p:nvPr/>
        </p:nvCxnSpPr>
        <p:spPr>
          <a:xfrm>
            <a:off x="10704183" y="6483419"/>
            <a:ext cx="552400" cy="0"/>
          </a:xfrm>
          <a:prstGeom prst="straightConnector1">
            <a:avLst/>
          </a:prstGeom>
          <a:noFill/>
          <a:ln w="9525" cap="flat" cmpd="sng">
            <a:solidFill>
              <a:schemeClr val="dk2"/>
            </a:solidFill>
            <a:prstDash val="solid"/>
            <a:round/>
            <a:headEnd type="none" w="med" len="med"/>
            <a:tailEnd type="none" w="med" len="med"/>
          </a:ln>
        </p:spPr>
      </p:cxnSp>
    </p:spTree>
    <p:extLst>
      <p:ext uri="{BB962C8B-B14F-4D97-AF65-F5344CB8AC3E}">
        <p14:creationId xmlns:p14="http://schemas.microsoft.com/office/powerpoint/2010/main" val="3458204301"/>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113"/>
        <p:cNvGrpSpPr/>
        <p:nvPr/>
      </p:nvGrpSpPr>
      <p:grpSpPr>
        <a:xfrm>
          <a:off x="0" y="0"/>
          <a:ext cx="0" cy="0"/>
          <a:chOff x="0" y="0"/>
          <a:chExt cx="0" cy="0"/>
        </a:xfrm>
      </p:grpSpPr>
      <p:sp>
        <p:nvSpPr>
          <p:cNvPr id="114" name="Google Shape;114;p17"/>
          <p:cNvSpPr txBox="1">
            <a:spLocks noGrp="1"/>
          </p:cNvSpPr>
          <p:nvPr>
            <p:ph type="title"/>
          </p:nvPr>
        </p:nvSpPr>
        <p:spPr>
          <a:xfrm>
            <a:off x="960000" y="573024"/>
            <a:ext cx="102720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2900"/>
              <a:buNone/>
              <a:defRPr sz="3867"/>
            </a:lvl1pPr>
            <a:lvl2pPr lvl="1" rtl="0">
              <a:spcBef>
                <a:spcPts val="0"/>
              </a:spcBef>
              <a:spcAft>
                <a:spcPts val="0"/>
              </a:spcAft>
              <a:buSzPts val="2900"/>
              <a:buNone/>
              <a:defRPr sz="3867"/>
            </a:lvl2pPr>
            <a:lvl3pPr lvl="2" rtl="0">
              <a:spcBef>
                <a:spcPts val="0"/>
              </a:spcBef>
              <a:spcAft>
                <a:spcPts val="0"/>
              </a:spcAft>
              <a:buSzPts val="2900"/>
              <a:buNone/>
              <a:defRPr sz="3867"/>
            </a:lvl3pPr>
            <a:lvl4pPr lvl="3" rtl="0">
              <a:spcBef>
                <a:spcPts val="0"/>
              </a:spcBef>
              <a:spcAft>
                <a:spcPts val="0"/>
              </a:spcAft>
              <a:buSzPts val="2900"/>
              <a:buNone/>
              <a:defRPr sz="3867"/>
            </a:lvl4pPr>
            <a:lvl5pPr lvl="4" rtl="0">
              <a:spcBef>
                <a:spcPts val="0"/>
              </a:spcBef>
              <a:spcAft>
                <a:spcPts val="0"/>
              </a:spcAft>
              <a:buSzPts val="2900"/>
              <a:buNone/>
              <a:defRPr sz="3867"/>
            </a:lvl5pPr>
            <a:lvl6pPr lvl="5" rtl="0">
              <a:spcBef>
                <a:spcPts val="0"/>
              </a:spcBef>
              <a:spcAft>
                <a:spcPts val="0"/>
              </a:spcAft>
              <a:buSzPts val="2900"/>
              <a:buNone/>
              <a:defRPr sz="3867"/>
            </a:lvl6pPr>
            <a:lvl7pPr lvl="6" rtl="0">
              <a:spcBef>
                <a:spcPts val="0"/>
              </a:spcBef>
              <a:spcAft>
                <a:spcPts val="0"/>
              </a:spcAft>
              <a:buSzPts val="2900"/>
              <a:buNone/>
              <a:defRPr sz="3867"/>
            </a:lvl7pPr>
            <a:lvl8pPr lvl="7" rtl="0">
              <a:spcBef>
                <a:spcPts val="0"/>
              </a:spcBef>
              <a:spcAft>
                <a:spcPts val="0"/>
              </a:spcAft>
              <a:buSzPts val="2900"/>
              <a:buNone/>
              <a:defRPr sz="3867"/>
            </a:lvl8pPr>
            <a:lvl9pPr lvl="8" rtl="0">
              <a:spcBef>
                <a:spcPts val="0"/>
              </a:spcBef>
              <a:spcAft>
                <a:spcPts val="0"/>
              </a:spcAft>
              <a:buSzPts val="2900"/>
              <a:buNone/>
              <a:defRPr sz="3867"/>
            </a:lvl9pPr>
          </a:lstStyle>
          <a:p>
            <a:endParaRPr/>
          </a:p>
        </p:txBody>
      </p:sp>
      <p:sp>
        <p:nvSpPr>
          <p:cNvPr id="115" name="Google Shape;115;p17"/>
          <p:cNvSpPr txBox="1"/>
          <p:nvPr/>
        </p:nvSpPr>
        <p:spPr>
          <a:xfrm>
            <a:off x="10915845" y="6254496"/>
            <a:ext cx="731600" cy="451200"/>
          </a:xfrm>
          <a:prstGeom prst="rect">
            <a:avLst/>
          </a:prstGeom>
          <a:noFill/>
          <a:ln>
            <a:noFill/>
          </a:ln>
        </p:spPr>
        <p:txBody>
          <a:bodyPr spcFirstLastPara="1" wrap="square" lIns="121900" tIns="121900" rIns="121900" bIns="121900" anchor="t" anchorCtr="0">
            <a:noAutofit/>
          </a:bodyPr>
          <a:lstStyle/>
          <a:p>
            <a:pPr marL="0" lvl="0" indent="0" algn="r" rtl="0">
              <a:spcBef>
                <a:spcPts val="0"/>
              </a:spcBef>
              <a:spcAft>
                <a:spcPts val="0"/>
              </a:spcAft>
              <a:buNone/>
            </a:pPr>
            <a:fld id="{00000000-1234-1234-1234-123412341234}" type="slidenum">
              <a:rPr lang="en" sz="1333">
                <a:solidFill>
                  <a:schemeClr val="dk2"/>
                </a:solidFill>
                <a:latin typeface="Lora"/>
                <a:ea typeface="Lora"/>
                <a:cs typeface="Lora"/>
                <a:sym typeface="Lora"/>
              </a:rPr>
              <a:pPr marL="0" lvl="0" indent="0" algn="r" rtl="0">
                <a:spcBef>
                  <a:spcPts val="0"/>
                </a:spcBef>
                <a:spcAft>
                  <a:spcPts val="0"/>
                </a:spcAft>
                <a:buNone/>
              </a:pPr>
              <a:t>‹#›</a:t>
            </a:fld>
            <a:endParaRPr sz="1333">
              <a:solidFill>
                <a:schemeClr val="dk2"/>
              </a:solidFill>
              <a:latin typeface="Lora"/>
              <a:ea typeface="Lora"/>
              <a:cs typeface="Lora"/>
              <a:sym typeface="Lora"/>
            </a:endParaRPr>
          </a:p>
        </p:txBody>
      </p:sp>
      <p:sp>
        <p:nvSpPr>
          <p:cNvPr id="116" name="Google Shape;116;p17"/>
          <p:cNvSpPr txBox="1">
            <a:spLocks noGrp="1"/>
          </p:cNvSpPr>
          <p:nvPr>
            <p:ph type="subTitle" idx="1"/>
          </p:nvPr>
        </p:nvSpPr>
        <p:spPr>
          <a:xfrm>
            <a:off x="8449056" y="6254496"/>
            <a:ext cx="2255600" cy="4512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000"/>
              <a:buFont typeface="Lora"/>
              <a:buNone/>
              <a:defRPr sz="1333">
                <a:latin typeface="Lora"/>
                <a:ea typeface="Lora"/>
                <a:cs typeface="Lora"/>
                <a:sym typeface="Lora"/>
              </a:defRPr>
            </a:lvl1pPr>
            <a:lvl2pPr lvl="1" algn="r" rtl="0">
              <a:lnSpc>
                <a:spcPct val="100000"/>
              </a:lnSpc>
              <a:spcBef>
                <a:spcPts val="0"/>
              </a:spcBef>
              <a:spcAft>
                <a:spcPts val="0"/>
              </a:spcAft>
              <a:buSzPts val="1000"/>
              <a:buFont typeface="Lora"/>
              <a:buNone/>
              <a:defRPr sz="1333">
                <a:latin typeface="Lora"/>
                <a:ea typeface="Lora"/>
                <a:cs typeface="Lora"/>
                <a:sym typeface="Lora"/>
              </a:defRPr>
            </a:lvl2pPr>
            <a:lvl3pPr lvl="2" algn="r" rtl="0">
              <a:lnSpc>
                <a:spcPct val="100000"/>
              </a:lnSpc>
              <a:spcBef>
                <a:spcPts val="0"/>
              </a:spcBef>
              <a:spcAft>
                <a:spcPts val="0"/>
              </a:spcAft>
              <a:buSzPts val="1000"/>
              <a:buFont typeface="Lora"/>
              <a:buNone/>
              <a:defRPr sz="1333">
                <a:latin typeface="Lora"/>
                <a:ea typeface="Lora"/>
                <a:cs typeface="Lora"/>
                <a:sym typeface="Lora"/>
              </a:defRPr>
            </a:lvl3pPr>
            <a:lvl4pPr lvl="3" algn="r" rtl="0">
              <a:lnSpc>
                <a:spcPct val="100000"/>
              </a:lnSpc>
              <a:spcBef>
                <a:spcPts val="0"/>
              </a:spcBef>
              <a:spcAft>
                <a:spcPts val="0"/>
              </a:spcAft>
              <a:buSzPts val="1000"/>
              <a:buFont typeface="Lora"/>
              <a:buNone/>
              <a:defRPr sz="1333">
                <a:latin typeface="Lora"/>
                <a:ea typeface="Lora"/>
                <a:cs typeface="Lora"/>
                <a:sym typeface="Lora"/>
              </a:defRPr>
            </a:lvl4pPr>
            <a:lvl5pPr lvl="4" algn="r" rtl="0">
              <a:lnSpc>
                <a:spcPct val="100000"/>
              </a:lnSpc>
              <a:spcBef>
                <a:spcPts val="0"/>
              </a:spcBef>
              <a:spcAft>
                <a:spcPts val="0"/>
              </a:spcAft>
              <a:buSzPts val="1000"/>
              <a:buFont typeface="Lora"/>
              <a:buNone/>
              <a:defRPr sz="1333">
                <a:latin typeface="Lora"/>
                <a:ea typeface="Lora"/>
                <a:cs typeface="Lora"/>
                <a:sym typeface="Lora"/>
              </a:defRPr>
            </a:lvl5pPr>
            <a:lvl6pPr lvl="5" algn="r" rtl="0">
              <a:lnSpc>
                <a:spcPct val="100000"/>
              </a:lnSpc>
              <a:spcBef>
                <a:spcPts val="0"/>
              </a:spcBef>
              <a:spcAft>
                <a:spcPts val="0"/>
              </a:spcAft>
              <a:buSzPts val="1000"/>
              <a:buFont typeface="Lora"/>
              <a:buNone/>
              <a:defRPr sz="1333">
                <a:latin typeface="Lora"/>
                <a:ea typeface="Lora"/>
                <a:cs typeface="Lora"/>
                <a:sym typeface="Lora"/>
              </a:defRPr>
            </a:lvl6pPr>
            <a:lvl7pPr lvl="6" algn="r" rtl="0">
              <a:lnSpc>
                <a:spcPct val="100000"/>
              </a:lnSpc>
              <a:spcBef>
                <a:spcPts val="0"/>
              </a:spcBef>
              <a:spcAft>
                <a:spcPts val="0"/>
              </a:spcAft>
              <a:buSzPts val="1000"/>
              <a:buFont typeface="Lora"/>
              <a:buNone/>
              <a:defRPr sz="1333">
                <a:latin typeface="Lora"/>
                <a:ea typeface="Lora"/>
                <a:cs typeface="Lora"/>
                <a:sym typeface="Lora"/>
              </a:defRPr>
            </a:lvl7pPr>
            <a:lvl8pPr lvl="7" algn="r" rtl="0">
              <a:lnSpc>
                <a:spcPct val="100000"/>
              </a:lnSpc>
              <a:spcBef>
                <a:spcPts val="0"/>
              </a:spcBef>
              <a:spcAft>
                <a:spcPts val="0"/>
              </a:spcAft>
              <a:buSzPts val="1000"/>
              <a:buFont typeface="Lora"/>
              <a:buNone/>
              <a:defRPr sz="1333">
                <a:latin typeface="Lora"/>
                <a:ea typeface="Lora"/>
                <a:cs typeface="Lora"/>
                <a:sym typeface="Lora"/>
              </a:defRPr>
            </a:lvl8pPr>
            <a:lvl9pPr lvl="8" algn="r" rtl="0">
              <a:lnSpc>
                <a:spcPct val="100000"/>
              </a:lnSpc>
              <a:spcBef>
                <a:spcPts val="0"/>
              </a:spcBef>
              <a:spcAft>
                <a:spcPts val="0"/>
              </a:spcAft>
              <a:buSzPts val="1000"/>
              <a:buFont typeface="Lora"/>
              <a:buNone/>
              <a:defRPr sz="1333">
                <a:latin typeface="Lora"/>
                <a:ea typeface="Lora"/>
                <a:cs typeface="Lora"/>
                <a:sym typeface="Lora"/>
              </a:defRPr>
            </a:lvl9pPr>
          </a:lstStyle>
          <a:p>
            <a:endParaRPr/>
          </a:p>
        </p:txBody>
      </p:sp>
      <p:cxnSp>
        <p:nvCxnSpPr>
          <p:cNvPr id="117" name="Google Shape;117;p17"/>
          <p:cNvCxnSpPr/>
          <p:nvPr/>
        </p:nvCxnSpPr>
        <p:spPr>
          <a:xfrm>
            <a:off x="10704183" y="6483419"/>
            <a:ext cx="552400" cy="0"/>
          </a:xfrm>
          <a:prstGeom prst="straightConnector1">
            <a:avLst/>
          </a:prstGeom>
          <a:noFill/>
          <a:ln w="9525" cap="flat" cmpd="sng">
            <a:solidFill>
              <a:schemeClr val="dk2"/>
            </a:solidFill>
            <a:prstDash val="solid"/>
            <a:round/>
            <a:headEnd type="none" w="med" len="med"/>
            <a:tailEnd type="none" w="med" len="med"/>
          </a:ln>
        </p:spPr>
      </p:cxnSp>
    </p:spTree>
    <p:extLst>
      <p:ext uri="{BB962C8B-B14F-4D97-AF65-F5344CB8AC3E}">
        <p14:creationId xmlns:p14="http://schemas.microsoft.com/office/powerpoint/2010/main" val="3390512164"/>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matchingName="Title only 3">
  <p:cSld name="Title only 3">
    <p:bg>
      <p:bgPr>
        <a:solidFill>
          <a:schemeClr val="accent1"/>
        </a:solidFill>
        <a:effectLst/>
      </p:bgPr>
    </p:bg>
    <p:spTree>
      <p:nvGrpSpPr>
        <p:cNvPr id="1" name="Shape 118"/>
        <p:cNvGrpSpPr/>
        <p:nvPr/>
      </p:nvGrpSpPr>
      <p:grpSpPr>
        <a:xfrm>
          <a:off x="0" y="0"/>
          <a:ext cx="0" cy="0"/>
          <a:chOff x="0" y="0"/>
          <a:chExt cx="0" cy="0"/>
        </a:xfrm>
      </p:grpSpPr>
      <p:sp>
        <p:nvSpPr>
          <p:cNvPr id="119" name="Google Shape;119;p18"/>
          <p:cNvSpPr txBox="1">
            <a:spLocks noGrp="1"/>
          </p:cNvSpPr>
          <p:nvPr>
            <p:ph type="title"/>
          </p:nvPr>
        </p:nvSpPr>
        <p:spPr>
          <a:xfrm>
            <a:off x="960000" y="573024"/>
            <a:ext cx="102720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2900"/>
              <a:buNone/>
              <a:defRPr sz="3867">
                <a:solidFill>
                  <a:schemeClr val="lt1"/>
                </a:solidFill>
              </a:defRPr>
            </a:lvl1pPr>
            <a:lvl2pPr lvl="1" rtl="0">
              <a:spcBef>
                <a:spcPts val="0"/>
              </a:spcBef>
              <a:spcAft>
                <a:spcPts val="0"/>
              </a:spcAft>
              <a:buSzPts val="2900"/>
              <a:buNone/>
              <a:defRPr sz="3867"/>
            </a:lvl2pPr>
            <a:lvl3pPr lvl="2" rtl="0">
              <a:spcBef>
                <a:spcPts val="0"/>
              </a:spcBef>
              <a:spcAft>
                <a:spcPts val="0"/>
              </a:spcAft>
              <a:buSzPts val="2900"/>
              <a:buNone/>
              <a:defRPr sz="3867"/>
            </a:lvl3pPr>
            <a:lvl4pPr lvl="3" rtl="0">
              <a:spcBef>
                <a:spcPts val="0"/>
              </a:spcBef>
              <a:spcAft>
                <a:spcPts val="0"/>
              </a:spcAft>
              <a:buSzPts val="2900"/>
              <a:buNone/>
              <a:defRPr sz="3867"/>
            </a:lvl4pPr>
            <a:lvl5pPr lvl="4" rtl="0">
              <a:spcBef>
                <a:spcPts val="0"/>
              </a:spcBef>
              <a:spcAft>
                <a:spcPts val="0"/>
              </a:spcAft>
              <a:buSzPts val="2900"/>
              <a:buNone/>
              <a:defRPr sz="3867"/>
            </a:lvl5pPr>
            <a:lvl6pPr lvl="5" rtl="0">
              <a:spcBef>
                <a:spcPts val="0"/>
              </a:spcBef>
              <a:spcAft>
                <a:spcPts val="0"/>
              </a:spcAft>
              <a:buSzPts val="2900"/>
              <a:buNone/>
              <a:defRPr sz="3867"/>
            </a:lvl6pPr>
            <a:lvl7pPr lvl="6" rtl="0">
              <a:spcBef>
                <a:spcPts val="0"/>
              </a:spcBef>
              <a:spcAft>
                <a:spcPts val="0"/>
              </a:spcAft>
              <a:buSzPts val="2900"/>
              <a:buNone/>
              <a:defRPr sz="3867"/>
            </a:lvl7pPr>
            <a:lvl8pPr lvl="7" rtl="0">
              <a:spcBef>
                <a:spcPts val="0"/>
              </a:spcBef>
              <a:spcAft>
                <a:spcPts val="0"/>
              </a:spcAft>
              <a:buSzPts val="2900"/>
              <a:buNone/>
              <a:defRPr sz="3867"/>
            </a:lvl8pPr>
            <a:lvl9pPr lvl="8" rtl="0">
              <a:spcBef>
                <a:spcPts val="0"/>
              </a:spcBef>
              <a:spcAft>
                <a:spcPts val="0"/>
              </a:spcAft>
              <a:buSzPts val="2900"/>
              <a:buNone/>
              <a:defRPr sz="3867"/>
            </a:lvl9pPr>
          </a:lstStyle>
          <a:p>
            <a:endParaRPr/>
          </a:p>
        </p:txBody>
      </p:sp>
      <p:sp>
        <p:nvSpPr>
          <p:cNvPr id="120" name="Google Shape;120;p18"/>
          <p:cNvSpPr txBox="1"/>
          <p:nvPr/>
        </p:nvSpPr>
        <p:spPr>
          <a:xfrm>
            <a:off x="10915845" y="6254496"/>
            <a:ext cx="731600" cy="451200"/>
          </a:xfrm>
          <a:prstGeom prst="rect">
            <a:avLst/>
          </a:prstGeom>
          <a:noFill/>
          <a:ln>
            <a:noFill/>
          </a:ln>
        </p:spPr>
        <p:txBody>
          <a:bodyPr spcFirstLastPara="1" wrap="square" lIns="121900" tIns="121900" rIns="121900" bIns="121900" anchor="t" anchorCtr="0">
            <a:noAutofit/>
          </a:bodyPr>
          <a:lstStyle/>
          <a:p>
            <a:pPr marL="0" lvl="0" indent="0" algn="r" rtl="0">
              <a:spcBef>
                <a:spcPts val="0"/>
              </a:spcBef>
              <a:spcAft>
                <a:spcPts val="0"/>
              </a:spcAft>
              <a:buNone/>
            </a:pPr>
            <a:fld id="{00000000-1234-1234-1234-123412341234}" type="slidenum">
              <a:rPr lang="en" sz="1333">
                <a:solidFill>
                  <a:schemeClr val="lt1"/>
                </a:solidFill>
                <a:latin typeface="Lora"/>
                <a:ea typeface="Lora"/>
                <a:cs typeface="Lora"/>
                <a:sym typeface="Lora"/>
              </a:rPr>
              <a:pPr marL="0" lvl="0" indent="0" algn="r" rtl="0">
                <a:spcBef>
                  <a:spcPts val="0"/>
                </a:spcBef>
                <a:spcAft>
                  <a:spcPts val="0"/>
                </a:spcAft>
                <a:buNone/>
              </a:pPr>
              <a:t>‹#›</a:t>
            </a:fld>
            <a:endParaRPr sz="1333">
              <a:solidFill>
                <a:schemeClr val="lt1"/>
              </a:solidFill>
              <a:latin typeface="Lora"/>
              <a:ea typeface="Lora"/>
              <a:cs typeface="Lora"/>
              <a:sym typeface="Lora"/>
            </a:endParaRPr>
          </a:p>
        </p:txBody>
      </p:sp>
      <p:sp>
        <p:nvSpPr>
          <p:cNvPr id="121" name="Google Shape;121;p18"/>
          <p:cNvSpPr txBox="1">
            <a:spLocks noGrp="1"/>
          </p:cNvSpPr>
          <p:nvPr>
            <p:ph type="subTitle" idx="1"/>
          </p:nvPr>
        </p:nvSpPr>
        <p:spPr>
          <a:xfrm>
            <a:off x="8449056" y="6254496"/>
            <a:ext cx="2255600" cy="4512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Clr>
                <a:schemeClr val="lt1"/>
              </a:buClr>
              <a:buSzPts val="1000"/>
              <a:buFont typeface="Lora"/>
              <a:buNone/>
              <a:defRPr sz="1333">
                <a:solidFill>
                  <a:schemeClr val="lt1"/>
                </a:solidFill>
                <a:latin typeface="Lora"/>
                <a:ea typeface="Lora"/>
                <a:cs typeface="Lora"/>
                <a:sym typeface="Lora"/>
              </a:defRPr>
            </a:lvl1pPr>
            <a:lvl2pPr lvl="1" algn="r" rtl="0">
              <a:lnSpc>
                <a:spcPct val="100000"/>
              </a:lnSpc>
              <a:spcBef>
                <a:spcPts val="0"/>
              </a:spcBef>
              <a:spcAft>
                <a:spcPts val="0"/>
              </a:spcAft>
              <a:buClr>
                <a:schemeClr val="lt1"/>
              </a:buClr>
              <a:buSzPts val="1000"/>
              <a:buFont typeface="Lora"/>
              <a:buNone/>
              <a:defRPr sz="1333">
                <a:solidFill>
                  <a:schemeClr val="lt1"/>
                </a:solidFill>
                <a:latin typeface="Lora"/>
                <a:ea typeface="Lora"/>
                <a:cs typeface="Lora"/>
                <a:sym typeface="Lora"/>
              </a:defRPr>
            </a:lvl2pPr>
            <a:lvl3pPr lvl="2" algn="r" rtl="0">
              <a:lnSpc>
                <a:spcPct val="100000"/>
              </a:lnSpc>
              <a:spcBef>
                <a:spcPts val="0"/>
              </a:spcBef>
              <a:spcAft>
                <a:spcPts val="0"/>
              </a:spcAft>
              <a:buClr>
                <a:schemeClr val="lt1"/>
              </a:buClr>
              <a:buSzPts val="1000"/>
              <a:buFont typeface="Lora"/>
              <a:buNone/>
              <a:defRPr sz="1333">
                <a:solidFill>
                  <a:schemeClr val="lt1"/>
                </a:solidFill>
                <a:latin typeface="Lora"/>
                <a:ea typeface="Lora"/>
                <a:cs typeface="Lora"/>
                <a:sym typeface="Lora"/>
              </a:defRPr>
            </a:lvl3pPr>
            <a:lvl4pPr lvl="3" algn="r" rtl="0">
              <a:lnSpc>
                <a:spcPct val="100000"/>
              </a:lnSpc>
              <a:spcBef>
                <a:spcPts val="0"/>
              </a:spcBef>
              <a:spcAft>
                <a:spcPts val="0"/>
              </a:spcAft>
              <a:buClr>
                <a:schemeClr val="lt1"/>
              </a:buClr>
              <a:buSzPts val="1000"/>
              <a:buFont typeface="Lora"/>
              <a:buNone/>
              <a:defRPr sz="1333">
                <a:solidFill>
                  <a:schemeClr val="lt1"/>
                </a:solidFill>
                <a:latin typeface="Lora"/>
                <a:ea typeface="Lora"/>
                <a:cs typeface="Lora"/>
                <a:sym typeface="Lora"/>
              </a:defRPr>
            </a:lvl4pPr>
            <a:lvl5pPr lvl="4" algn="r" rtl="0">
              <a:lnSpc>
                <a:spcPct val="100000"/>
              </a:lnSpc>
              <a:spcBef>
                <a:spcPts val="0"/>
              </a:spcBef>
              <a:spcAft>
                <a:spcPts val="0"/>
              </a:spcAft>
              <a:buClr>
                <a:schemeClr val="lt1"/>
              </a:buClr>
              <a:buSzPts val="1000"/>
              <a:buFont typeface="Lora"/>
              <a:buNone/>
              <a:defRPr sz="1333">
                <a:solidFill>
                  <a:schemeClr val="lt1"/>
                </a:solidFill>
                <a:latin typeface="Lora"/>
                <a:ea typeface="Lora"/>
                <a:cs typeface="Lora"/>
                <a:sym typeface="Lora"/>
              </a:defRPr>
            </a:lvl5pPr>
            <a:lvl6pPr lvl="5" algn="r" rtl="0">
              <a:lnSpc>
                <a:spcPct val="100000"/>
              </a:lnSpc>
              <a:spcBef>
                <a:spcPts val="0"/>
              </a:spcBef>
              <a:spcAft>
                <a:spcPts val="0"/>
              </a:spcAft>
              <a:buClr>
                <a:schemeClr val="lt1"/>
              </a:buClr>
              <a:buSzPts val="1000"/>
              <a:buFont typeface="Lora"/>
              <a:buNone/>
              <a:defRPr sz="1333">
                <a:solidFill>
                  <a:schemeClr val="lt1"/>
                </a:solidFill>
                <a:latin typeface="Lora"/>
                <a:ea typeface="Lora"/>
                <a:cs typeface="Lora"/>
                <a:sym typeface="Lora"/>
              </a:defRPr>
            </a:lvl6pPr>
            <a:lvl7pPr lvl="6" algn="r" rtl="0">
              <a:lnSpc>
                <a:spcPct val="100000"/>
              </a:lnSpc>
              <a:spcBef>
                <a:spcPts val="0"/>
              </a:spcBef>
              <a:spcAft>
                <a:spcPts val="0"/>
              </a:spcAft>
              <a:buClr>
                <a:schemeClr val="lt1"/>
              </a:buClr>
              <a:buSzPts val="1000"/>
              <a:buFont typeface="Lora"/>
              <a:buNone/>
              <a:defRPr sz="1333">
                <a:solidFill>
                  <a:schemeClr val="lt1"/>
                </a:solidFill>
                <a:latin typeface="Lora"/>
                <a:ea typeface="Lora"/>
                <a:cs typeface="Lora"/>
                <a:sym typeface="Lora"/>
              </a:defRPr>
            </a:lvl7pPr>
            <a:lvl8pPr lvl="7" algn="r" rtl="0">
              <a:lnSpc>
                <a:spcPct val="100000"/>
              </a:lnSpc>
              <a:spcBef>
                <a:spcPts val="0"/>
              </a:spcBef>
              <a:spcAft>
                <a:spcPts val="0"/>
              </a:spcAft>
              <a:buClr>
                <a:schemeClr val="lt1"/>
              </a:buClr>
              <a:buSzPts val="1000"/>
              <a:buFont typeface="Lora"/>
              <a:buNone/>
              <a:defRPr sz="1333">
                <a:solidFill>
                  <a:schemeClr val="lt1"/>
                </a:solidFill>
                <a:latin typeface="Lora"/>
                <a:ea typeface="Lora"/>
                <a:cs typeface="Lora"/>
                <a:sym typeface="Lora"/>
              </a:defRPr>
            </a:lvl8pPr>
            <a:lvl9pPr lvl="8" algn="r" rtl="0">
              <a:lnSpc>
                <a:spcPct val="100000"/>
              </a:lnSpc>
              <a:spcBef>
                <a:spcPts val="0"/>
              </a:spcBef>
              <a:spcAft>
                <a:spcPts val="0"/>
              </a:spcAft>
              <a:buClr>
                <a:schemeClr val="lt1"/>
              </a:buClr>
              <a:buSzPts val="1000"/>
              <a:buFont typeface="Lora"/>
              <a:buNone/>
              <a:defRPr sz="1333">
                <a:solidFill>
                  <a:schemeClr val="lt1"/>
                </a:solidFill>
                <a:latin typeface="Lora"/>
                <a:ea typeface="Lora"/>
                <a:cs typeface="Lora"/>
                <a:sym typeface="Lora"/>
              </a:defRPr>
            </a:lvl9pPr>
          </a:lstStyle>
          <a:p>
            <a:endParaRPr/>
          </a:p>
        </p:txBody>
      </p:sp>
      <p:cxnSp>
        <p:nvCxnSpPr>
          <p:cNvPr id="122" name="Google Shape;122;p18"/>
          <p:cNvCxnSpPr/>
          <p:nvPr/>
        </p:nvCxnSpPr>
        <p:spPr>
          <a:xfrm>
            <a:off x="10704183" y="6483419"/>
            <a:ext cx="552400" cy="0"/>
          </a:xfrm>
          <a:prstGeom prst="straightConnector1">
            <a:avLst/>
          </a:prstGeom>
          <a:noFill/>
          <a:ln w="9525" cap="flat" cmpd="sng">
            <a:solidFill>
              <a:schemeClr val="lt1"/>
            </a:solidFill>
            <a:prstDash val="solid"/>
            <a:round/>
            <a:headEnd type="none" w="med" len="med"/>
            <a:tailEnd type="none" w="med" len="med"/>
          </a:ln>
        </p:spPr>
      </p:cxnSp>
    </p:spTree>
    <p:extLst>
      <p:ext uri="{BB962C8B-B14F-4D97-AF65-F5344CB8AC3E}">
        <p14:creationId xmlns:p14="http://schemas.microsoft.com/office/powerpoint/2010/main" val="850117076"/>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matchingName="Title and text ">
  <p:cSld name="Title and text ">
    <p:spTree>
      <p:nvGrpSpPr>
        <p:cNvPr id="1" name="Shape 123"/>
        <p:cNvGrpSpPr/>
        <p:nvPr/>
      </p:nvGrpSpPr>
      <p:grpSpPr>
        <a:xfrm>
          <a:off x="0" y="0"/>
          <a:ext cx="0" cy="0"/>
          <a:chOff x="0" y="0"/>
          <a:chExt cx="0" cy="0"/>
        </a:xfrm>
      </p:grpSpPr>
      <p:sp>
        <p:nvSpPr>
          <p:cNvPr id="124" name="Google Shape;124;p19"/>
          <p:cNvSpPr/>
          <p:nvPr/>
        </p:nvSpPr>
        <p:spPr>
          <a:xfrm>
            <a:off x="-12333" y="-12333"/>
            <a:ext cx="5123200" cy="6870400"/>
          </a:xfrm>
          <a:prstGeom prst="rect">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5" name="Google Shape;125;p19"/>
          <p:cNvSpPr txBox="1">
            <a:spLocks noGrp="1"/>
          </p:cNvSpPr>
          <p:nvPr>
            <p:ph type="subTitle" idx="1"/>
          </p:nvPr>
        </p:nvSpPr>
        <p:spPr>
          <a:xfrm>
            <a:off x="1098300" y="3100267"/>
            <a:ext cx="3562000" cy="1511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800"/>
              <a:buNone/>
              <a:defRPr sz="1867">
                <a:solidFill>
                  <a:schemeClr val="lt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6" name="Google Shape;126;p19"/>
          <p:cNvSpPr txBox="1">
            <a:spLocks noGrp="1"/>
          </p:cNvSpPr>
          <p:nvPr>
            <p:ph type="title"/>
          </p:nvPr>
        </p:nvSpPr>
        <p:spPr>
          <a:xfrm>
            <a:off x="1098300" y="2246133"/>
            <a:ext cx="41356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sz="3867">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27" name="Google Shape;127;p19"/>
          <p:cNvSpPr txBox="1"/>
          <p:nvPr/>
        </p:nvSpPr>
        <p:spPr>
          <a:xfrm>
            <a:off x="10915845" y="6254496"/>
            <a:ext cx="731600" cy="451200"/>
          </a:xfrm>
          <a:prstGeom prst="rect">
            <a:avLst/>
          </a:prstGeom>
          <a:noFill/>
          <a:ln>
            <a:noFill/>
          </a:ln>
        </p:spPr>
        <p:txBody>
          <a:bodyPr spcFirstLastPara="1" wrap="square" lIns="121900" tIns="121900" rIns="121900" bIns="121900" anchor="t" anchorCtr="0">
            <a:noAutofit/>
          </a:bodyPr>
          <a:lstStyle/>
          <a:p>
            <a:pPr marL="0" lvl="0" indent="0" algn="r" rtl="0">
              <a:spcBef>
                <a:spcPts val="0"/>
              </a:spcBef>
              <a:spcAft>
                <a:spcPts val="0"/>
              </a:spcAft>
              <a:buNone/>
            </a:pPr>
            <a:fld id="{00000000-1234-1234-1234-123412341234}" type="slidenum">
              <a:rPr lang="en" sz="1333">
                <a:solidFill>
                  <a:schemeClr val="dk2"/>
                </a:solidFill>
                <a:latin typeface="Lora"/>
                <a:ea typeface="Lora"/>
                <a:cs typeface="Lora"/>
                <a:sym typeface="Lora"/>
              </a:rPr>
              <a:pPr marL="0" lvl="0" indent="0" algn="r" rtl="0">
                <a:spcBef>
                  <a:spcPts val="0"/>
                </a:spcBef>
                <a:spcAft>
                  <a:spcPts val="0"/>
                </a:spcAft>
                <a:buNone/>
              </a:pPr>
              <a:t>‹#›</a:t>
            </a:fld>
            <a:endParaRPr sz="1333">
              <a:solidFill>
                <a:schemeClr val="dk2"/>
              </a:solidFill>
              <a:latin typeface="Lora"/>
              <a:ea typeface="Lora"/>
              <a:cs typeface="Lora"/>
              <a:sym typeface="Lora"/>
            </a:endParaRPr>
          </a:p>
        </p:txBody>
      </p:sp>
      <p:sp>
        <p:nvSpPr>
          <p:cNvPr id="128" name="Google Shape;128;p19"/>
          <p:cNvSpPr txBox="1">
            <a:spLocks noGrp="1"/>
          </p:cNvSpPr>
          <p:nvPr>
            <p:ph type="subTitle" idx="2"/>
          </p:nvPr>
        </p:nvSpPr>
        <p:spPr>
          <a:xfrm>
            <a:off x="8449056" y="6254496"/>
            <a:ext cx="2255600" cy="4512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000"/>
              <a:buFont typeface="Lora"/>
              <a:buNone/>
              <a:defRPr sz="1333">
                <a:latin typeface="Lora"/>
                <a:ea typeface="Lora"/>
                <a:cs typeface="Lora"/>
                <a:sym typeface="Lora"/>
              </a:defRPr>
            </a:lvl1pPr>
            <a:lvl2pPr lvl="1" algn="r" rtl="0">
              <a:lnSpc>
                <a:spcPct val="100000"/>
              </a:lnSpc>
              <a:spcBef>
                <a:spcPts val="0"/>
              </a:spcBef>
              <a:spcAft>
                <a:spcPts val="0"/>
              </a:spcAft>
              <a:buSzPts val="1000"/>
              <a:buFont typeface="Lora"/>
              <a:buNone/>
              <a:defRPr sz="1333">
                <a:latin typeface="Lora"/>
                <a:ea typeface="Lora"/>
                <a:cs typeface="Lora"/>
                <a:sym typeface="Lora"/>
              </a:defRPr>
            </a:lvl2pPr>
            <a:lvl3pPr lvl="2" algn="r" rtl="0">
              <a:lnSpc>
                <a:spcPct val="100000"/>
              </a:lnSpc>
              <a:spcBef>
                <a:spcPts val="0"/>
              </a:spcBef>
              <a:spcAft>
                <a:spcPts val="0"/>
              </a:spcAft>
              <a:buSzPts val="1000"/>
              <a:buFont typeface="Lora"/>
              <a:buNone/>
              <a:defRPr sz="1333">
                <a:latin typeface="Lora"/>
                <a:ea typeface="Lora"/>
                <a:cs typeface="Lora"/>
                <a:sym typeface="Lora"/>
              </a:defRPr>
            </a:lvl3pPr>
            <a:lvl4pPr lvl="3" algn="r" rtl="0">
              <a:lnSpc>
                <a:spcPct val="100000"/>
              </a:lnSpc>
              <a:spcBef>
                <a:spcPts val="0"/>
              </a:spcBef>
              <a:spcAft>
                <a:spcPts val="0"/>
              </a:spcAft>
              <a:buSzPts val="1000"/>
              <a:buFont typeface="Lora"/>
              <a:buNone/>
              <a:defRPr sz="1333">
                <a:latin typeface="Lora"/>
                <a:ea typeface="Lora"/>
                <a:cs typeface="Lora"/>
                <a:sym typeface="Lora"/>
              </a:defRPr>
            </a:lvl4pPr>
            <a:lvl5pPr lvl="4" algn="r" rtl="0">
              <a:lnSpc>
                <a:spcPct val="100000"/>
              </a:lnSpc>
              <a:spcBef>
                <a:spcPts val="0"/>
              </a:spcBef>
              <a:spcAft>
                <a:spcPts val="0"/>
              </a:spcAft>
              <a:buSzPts val="1000"/>
              <a:buFont typeface="Lora"/>
              <a:buNone/>
              <a:defRPr sz="1333">
                <a:latin typeface="Lora"/>
                <a:ea typeface="Lora"/>
                <a:cs typeface="Lora"/>
                <a:sym typeface="Lora"/>
              </a:defRPr>
            </a:lvl5pPr>
            <a:lvl6pPr lvl="5" algn="r" rtl="0">
              <a:lnSpc>
                <a:spcPct val="100000"/>
              </a:lnSpc>
              <a:spcBef>
                <a:spcPts val="0"/>
              </a:spcBef>
              <a:spcAft>
                <a:spcPts val="0"/>
              </a:spcAft>
              <a:buSzPts val="1000"/>
              <a:buFont typeface="Lora"/>
              <a:buNone/>
              <a:defRPr sz="1333">
                <a:latin typeface="Lora"/>
                <a:ea typeface="Lora"/>
                <a:cs typeface="Lora"/>
                <a:sym typeface="Lora"/>
              </a:defRPr>
            </a:lvl6pPr>
            <a:lvl7pPr lvl="6" algn="r" rtl="0">
              <a:lnSpc>
                <a:spcPct val="100000"/>
              </a:lnSpc>
              <a:spcBef>
                <a:spcPts val="0"/>
              </a:spcBef>
              <a:spcAft>
                <a:spcPts val="0"/>
              </a:spcAft>
              <a:buSzPts val="1000"/>
              <a:buFont typeface="Lora"/>
              <a:buNone/>
              <a:defRPr sz="1333">
                <a:latin typeface="Lora"/>
                <a:ea typeface="Lora"/>
                <a:cs typeface="Lora"/>
                <a:sym typeface="Lora"/>
              </a:defRPr>
            </a:lvl7pPr>
            <a:lvl8pPr lvl="7" algn="r" rtl="0">
              <a:lnSpc>
                <a:spcPct val="100000"/>
              </a:lnSpc>
              <a:spcBef>
                <a:spcPts val="0"/>
              </a:spcBef>
              <a:spcAft>
                <a:spcPts val="0"/>
              </a:spcAft>
              <a:buSzPts val="1000"/>
              <a:buFont typeface="Lora"/>
              <a:buNone/>
              <a:defRPr sz="1333">
                <a:latin typeface="Lora"/>
                <a:ea typeface="Lora"/>
                <a:cs typeface="Lora"/>
                <a:sym typeface="Lora"/>
              </a:defRPr>
            </a:lvl8pPr>
            <a:lvl9pPr lvl="8" algn="r" rtl="0">
              <a:lnSpc>
                <a:spcPct val="100000"/>
              </a:lnSpc>
              <a:spcBef>
                <a:spcPts val="0"/>
              </a:spcBef>
              <a:spcAft>
                <a:spcPts val="0"/>
              </a:spcAft>
              <a:buSzPts val="1000"/>
              <a:buFont typeface="Lora"/>
              <a:buNone/>
              <a:defRPr sz="1333">
                <a:latin typeface="Lora"/>
                <a:ea typeface="Lora"/>
                <a:cs typeface="Lora"/>
                <a:sym typeface="Lora"/>
              </a:defRPr>
            </a:lvl9pPr>
          </a:lstStyle>
          <a:p>
            <a:endParaRPr/>
          </a:p>
        </p:txBody>
      </p:sp>
      <p:cxnSp>
        <p:nvCxnSpPr>
          <p:cNvPr id="129" name="Google Shape;129;p19"/>
          <p:cNvCxnSpPr/>
          <p:nvPr/>
        </p:nvCxnSpPr>
        <p:spPr>
          <a:xfrm>
            <a:off x="10704183" y="6483419"/>
            <a:ext cx="552400" cy="0"/>
          </a:xfrm>
          <a:prstGeom prst="straightConnector1">
            <a:avLst/>
          </a:prstGeom>
          <a:noFill/>
          <a:ln w="9525" cap="flat" cmpd="sng">
            <a:solidFill>
              <a:schemeClr val="dk2"/>
            </a:solidFill>
            <a:prstDash val="solid"/>
            <a:round/>
            <a:headEnd type="none" w="med" len="med"/>
            <a:tailEnd type="none" w="med" len="med"/>
          </a:ln>
        </p:spPr>
      </p:cxnSp>
    </p:spTree>
    <p:extLst>
      <p:ext uri="{BB962C8B-B14F-4D97-AF65-F5344CB8AC3E}">
        <p14:creationId xmlns:p14="http://schemas.microsoft.com/office/powerpoint/2010/main" val="3934402816"/>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matchingName="Title and text 3">
  <p:cSld name="Title and text 3">
    <p:bg>
      <p:bgPr>
        <a:solidFill>
          <a:schemeClr val="accent1"/>
        </a:solidFill>
        <a:effectLst/>
      </p:bgPr>
    </p:bg>
    <p:spTree>
      <p:nvGrpSpPr>
        <p:cNvPr id="1" name="Shape 143"/>
        <p:cNvGrpSpPr/>
        <p:nvPr/>
      </p:nvGrpSpPr>
      <p:grpSpPr>
        <a:xfrm>
          <a:off x="0" y="0"/>
          <a:ext cx="0" cy="0"/>
          <a:chOff x="0" y="0"/>
          <a:chExt cx="0" cy="0"/>
        </a:xfrm>
      </p:grpSpPr>
      <p:sp>
        <p:nvSpPr>
          <p:cNvPr id="144" name="Google Shape;144;p22"/>
          <p:cNvSpPr txBox="1">
            <a:spLocks noGrp="1"/>
          </p:cNvSpPr>
          <p:nvPr>
            <p:ph type="title"/>
          </p:nvPr>
        </p:nvSpPr>
        <p:spPr>
          <a:xfrm>
            <a:off x="950967" y="1911803"/>
            <a:ext cx="4986400" cy="1613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2800"/>
              <a:buNone/>
              <a:defRPr sz="11333">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endParaRPr/>
          </a:p>
        </p:txBody>
      </p:sp>
      <p:sp>
        <p:nvSpPr>
          <p:cNvPr id="145" name="Google Shape;145;p22"/>
          <p:cNvSpPr txBox="1">
            <a:spLocks noGrp="1"/>
          </p:cNvSpPr>
          <p:nvPr>
            <p:ph type="subTitle" idx="1"/>
          </p:nvPr>
        </p:nvSpPr>
        <p:spPr>
          <a:xfrm>
            <a:off x="950967" y="3562197"/>
            <a:ext cx="4986400" cy="1384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lt1"/>
              </a:buClr>
              <a:buSzPts val="1800"/>
              <a:buNone/>
              <a:defRPr sz="2267">
                <a:solidFill>
                  <a:schemeClr val="lt1"/>
                </a:solidFill>
              </a:defRPr>
            </a:lvl1pPr>
            <a:lvl2pPr lvl="1" algn="ctr" rtl="0">
              <a:lnSpc>
                <a:spcPct val="100000"/>
              </a:lnSpc>
              <a:spcBef>
                <a:spcPts val="0"/>
              </a:spcBef>
              <a:spcAft>
                <a:spcPts val="0"/>
              </a:spcAft>
              <a:buClr>
                <a:schemeClr val="lt1"/>
              </a:buClr>
              <a:buSzPts val="1400"/>
              <a:buNone/>
              <a:defRPr>
                <a:solidFill>
                  <a:schemeClr val="lt1"/>
                </a:solidFill>
              </a:defRPr>
            </a:lvl2pPr>
            <a:lvl3pPr lvl="2" algn="ctr" rtl="0">
              <a:lnSpc>
                <a:spcPct val="100000"/>
              </a:lnSpc>
              <a:spcBef>
                <a:spcPts val="0"/>
              </a:spcBef>
              <a:spcAft>
                <a:spcPts val="0"/>
              </a:spcAft>
              <a:buClr>
                <a:schemeClr val="lt1"/>
              </a:buClr>
              <a:buSzPts val="1400"/>
              <a:buNone/>
              <a:defRPr>
                <a:solidFill>
                  <a:schemeClr val="lt1"/>
                </a:solidFill>
              </a:defRPr>
            </a:lvl3pPr>
            <a:lvl4pPr lvl="3" algn="ctr" rtl="0">
              <a:lnSpc>
                <a:spcPct val="100000"/>
              </a:lnSpc>
              <a:spcBef>
                <a:spcPts val="0"/>
              </a:spcBef>
              <a:spcAft>
                <a:spcPts val="0"/>
              </a:spcAft>
              <a:buClr>
                <a:schemeClr val="lt1"/>
              </a:buClr>
              <a:buSzPts val="1400"/>
              <a:buNone/>
              <a:defRPr>
                <a:solidFill>
                  <a:schemeClr val="lt1"/>
                </a:solidFill>
              </a:defRPr>
            </a:lvl4pPr>
            <a:lvl5pPr lvl="4" algn="ctr" rtl="0">
              <a:lnSpc>
                <a:spcPct val="100000"/>
              </a:lnSpc>
              <a:spcBef>
                <a:spcPts val="0"/>
              </a:spcBef>
              <a:spcAft>
                <a:spcPts val="0"/>
              </a:spcAft>
              <a:buClr>
                <a:schemeClr val="lt1"/>
              </a:buClr>
              <a:buSzPts val="1400"/>
              <a:buNone/>
              <a:defRPr>
                <a:solidFill>
                  <a:schemeClr val="lt1"/>
                </a:solidFill>
              </a:defRPr>
            </a:lvl5pPr>
            <a:lvl6pPr lvl="5" algn="ctr" rtl="0">
              <a:lnSpc>
                <a:spcPct val="100000"/>
              </a:lnSpc>
              <a:spcBef>
                <a:spcPts val="0"/>
              </a:spcBef>
              <a:spcAft>
                <a:spcPts val="0"/>
              </a:spcAft>
              <a:buClr>
                <a:schemeClr val="lt1"/>
              </a:buClr>
              <a:buSzPts val="1400"/>
              <a:buNone/>
              <a:defRPr>
                <a:solidFill>
                  <a:schemeClr val="lt1"/>
                </a:solidFill>
              </a:defRPr>
            </a:lvl6pPr>
            <a:lvl7pPr lvl="6" algn="ctr" rtl="0">
              <a:lnSpc>
                <a:spcPct val="100000"/>
              </a:lnSpc>
              <a:spcBef>
                <a:spcPts val="0"/>
              </a:spcBef>
              <a:spcAft>
                <a:spcPts val="0"/>
              </a:spcAft>
              <a:buClr>
                <a:schemeClr val="lt1"/>
              </a:buClr>
              <a:buSzPts val="1400"/>
              <a:buNone/>
              <a:defRPr>
                <a:solidFill>
                  <a:schemeClr val="lt1"/>
                </a:solidFill>
              </a:defRPr>
            </a:lvl7pPr>
            <a:lvl8pPr lvl="7" algn="ctr" rtl="0">
              <a:lnSpc>
                <a:spcPct val="100000"/>
              </a:lnSpc>
              <a:spcBef>
                <a:spcPts val="0"/>
              </a:spcBef>
              <a:spcAft>
                <a:spcPts val="0"/>
              </a:spcAft>
              <a:buClr>
                <a:schemeClr val="lt1"/>
              </a:buClr>
              <a:buSzPts val="1400"/>
              <a:buNone/>
              <a:defRPr>
                <a:solidFill>
                  <a:schemeClr val="lt1"/>
                </a:solidFill>
              </a:defRPr>
            </a:lvl8pPr>
            <a:lvl9pPr lvl="8" algn="ctr" rtl="0">
              <a:lnSpc>
                <a:spcPct val="100000"/>
              </a:lnSpc>
              <a:spcBef>
                <a:spcPts val="0"/>
              </a:spcBef>
              <a:spcAft>
                <a:spcPts val="0"/>
              </a:spcAft>
              <a:buClr>
                <a:schemeClr val="lt1"/>
              </a:buClr>
              <a:buSzPts val="1400"/>
              <a:buNone/>
              <a:defRPr>
                <a:solidFill>
                  <a:schemeClr val="lt1"/>
                </a:solidFill>
              </a:defRPr>
            </a:lvl9pPr>
          </a:lstStyle>
          <a:p>
            <a:endParaRPr/>
          </a:p>
        </p:txBody>
      </p:sp>
      <p:sp>
        <p:nvSpPr>
          <p:cNvPr id="146" name="Google Shape;146;p22"/>
          <p:cNvSpPr txBox="1"/>
          <p:nvPr/>
        </p:nvSpPr>
        <p:spPr>
          <a:xfrm>
            <a:off x="10915845" y="6254496"/>
            <a:ext cx="731600" cy="451200"/>
          </a:xfrm>
          <a:prstGeom prst="rect">
            <a:avLst/>
          </a:prstGeom>
          <a:noFill/>
          <a:ln>
            <a:noFill/>
          </a:ln>
        </p:spPr>
        <p:txBody>
          <a:bodyPr spcFirstLastPara="1" wrap="square" lIns="121900" tIns="121900" rIns="121900" bIns="121900" anchor="t" anchorCtr="0">
            <a:noAutofit/>
          </a:bodyPr>
          <a:lstStyle/>
          <a:p>
            <a:pPr marL="0" lvl="0" indent="0" algn="r" rtl="0">
              <a:spcBef>
                <a:spcPts val="0"/>
              </a:spcBef>
              <a:spcAft>
                <a:spcPts val="0"/>
              </a:spcAft>
              <a:buNone/>
            </a:pPr>
            <a:fld id="{00000000-1234-1234-1234-123412341234}" type="slidenum">
              <a:rPr lang="en" sz="1333">
                <a:solidFill>
                  <a:schemeClr val="lt1"/>
                </a:solidFill>
                <a:latin typeface="Lora"/>
                <a:ea typeface="Lora"/>
                <a:cs typeface="Lora"/>
                <a:sym typeface="Lora"/>
              </a:rPr>
              <a:pPr marL="0" lvl="0" indent="0" algn="r" rtl="0">
                <a:spcBef>
                  <a:spcPts val="0"/>
                </a:spcBef>
                <a:spcAft>
                  <a:spcPts val="0"/>
                </a:spcAft>
                <a:buNone/>
              </a:pPr>
              <a:t>‹#›</a:t>
            </a:fld>
            <a:endParaRPr sz="1333">
              <a:solidFill>
                <a:schemeClr val="lt1"/>
              </a:solidFill>
              <a:latin typeface="Lora"/>
              <a:ea typeface="Lora"/>
              <a:cs typeface="Lora"/>
              <a:sym typeface="Lora"/>
            </a:endParaRPr>
          </a:p>
        </p:txBody>
      </p:sp>
      <p:sp>
        <p:nvSpPr>
          <p:cNvPr id="147" name="Google Shape;147;p22"/>
          <p:cNvSpPr txBox="1">
            <a:spLocks noGrp="1"/>
          </p:cNvSpPr>
          <p:nvPr>
            <p:ph type="subTitle" idx="2"/>
          </p:nvPr>
        </p:nvSpPr>
        <p:spPr>
          <a:xfrm>
            <a:off x="8449056" y="6254496"/>
            <a:ext cx="2255600" cy="4512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Clr>
                <a:schemeClr val="lt1"/>
              </a:buClr>
              <a:buSzPts val="1000"/>
              <a:buFont typeface="Lora"/>
              <a:buNone/>
              <a:defRPr sz="1333">
                <a:solidFill>
                  <a:schemeClr val="lt1"/>
                </a:solidFill>
                <a:latin typeface="Lora"/>
                <a:ea typeface="Lora"/>
                <a:cs typeface="Lora"/>
                <a:sym typeface="Lora"/>
              </a:defRPr>
            </a:lvl1pPr>
            <a:lvl2pPr lvl="1" algn="r" rtl="0">
              <a:lnSpc>
                <a:spcPct val="100000"/>
              </a:lnSpc>
              <a:spcBef>
                <a:spcPts val="0"/>
              </a:spcBef>
              <a:spcAft>
                <a:spcPts val="0"/>
              </a:spcAft>
              <a:buClr>
                <a:schemeClr val="lt1"/>
              </a:buClr>
              <a:buSzPts val="1000"/>
              <a:buFont typeface="Lora"/>
              <a:buNone/>
              <a:defRPr sz="1333">
                <a:solidFill>
                  <a:schemeClr val="lt1"/>
                </a:solidFill>
                <a:latin typeface="Lora"/>
                <a:ea typeface="Lora"/>
                <a:cs typeface="Lora"/>
                <a:sym typeface="Lora"/>
              </a:defRPr>
            </a:lvl2pPr>
            <a:lvl3pPr lvl="2" algn="r" rtl="0">
              <a:lnSpc>
                <a:spcPct val="100000"/>
              </a:lnSpc>
              <a:spcBef>
                <a:spcPts val="0"/>
              </a:spcBef>
              <a:spcAft>
                <a:spcPts val="0"/>
              </a:spcAft>
              <a:buClr>
                <a:schemeClr val="lt1"/>
              </a:buClr>
              <a:buSzPts val="1000"/>
              <a:buFont typeface="Lora"/>
              <a:buNone/>
              <a:defRPr sz="1333">
                <a:solidFill>
                  <a:schemeClr val="lt1"/>
                </a:solidFill>
                <a:latin typeface="Lora"/>
                <a:ea typeface="Lora"/>
                <a:cs typeface="Lora"/>
                <a:sym typeface="Lora"/>
              </a:defRPr>
            </a:lvl3pPr>
            <a:lvl4pPr lvl="3" algn="r" rtl="0">
              <a:lnSpc>
                <a:spcPct val="100000"/>
              </a:lnSpc>
              <a:spcBef>
                <a:spcPts val="0"/>
              </a:spcBef>
              <a:spcAft>
                <a:spcPts val="0"/>
              </a:spcAft>
              <a:buClr>
                <a:schemeClr val="lt1"/>
              </a:buClr>
              <a:buSzPts val="1000"/>
              <a:buFont typeface="Lora"/>
              <a:buNone/>
              <a:defRPr sz="1333">
                <a:solidFill>
                  <a:schemeClr val="lt1"/>
                </a:solidFill>
                <a:latin typeface="Lora"/>
                <a:ea typeface="Lora"/>
                <a:cs typeface="Lora"/>
                <a:sym typeface="Lora"/>
              </a:defRPr>
            </a:lvl4pPr>
            <a:lvl5pPr lvl="4" algn="r" rtl="0">
              <a:lnSpc>
                <a:spcPct val="100000"/>
              </a:lnSpc>
              <a:spcBef>
                <a:spcPts val="0"/>
              </a:spcBef>
              <a:spcAft>
                <a:spcPts val="0"/>
              </a:spcAft>
              <a:buClr>
                <a:schemeClr val="lt1"/>
              </a:buClr>
              <a:buSzPts val="1000"/>
              <a:buFont typeface="Lora"/>
              <a:buNone/>
              <a:defRPr sz="1333">
                <a:solidFill>
                  <a:schemeClr val="lt1"/>
                </a:solidFill>
                <a:latin typeface="Lora"/>
                <a:ea typeface="Lora"/>
                <a:cs typeface="Lora"/>
                <a:sym typeface="Lora"/>
              </a:defRPr>
            </a:lvl5pPr>
            <a:lvl6pPr lvl="5" algn="r" rtl="0">
              <a:lnSpc>
                <a:spcPct val="100000"/>
              </a:lnSpc>
              <a:spcBef>
                <a:spcPts val="0"/>
              </a:spcBef>
              <a:spcAft>
                <a:spcPts val="0"/>
              </a:spcAft>
              <a:buClr>
                <a:schemeClr val="lt1"/>
              </a:buClr>
              <a:buSzPts val="1000"/>
              <a:buFont typeface="Lora"/>
              <a:buNone/>
              <a:defRPr sz="1333">
                <a:solidFill>
                  <a:schemeClr val="lt1"/>
                </a:solidFill>
                <a:latin typeface="Lora"/>
                <a:ea typeface="Lora"/>
                <a:cs typeface="Lora"/>
                <a:sym typeface="Lora"/>
              </a:defRPr>
            </a:lvl6pPr>
            <a:lvl7pPr lvl="6" algn="r" rtl="0">
              <a:lnSpc>
                <a:spcPct val="100000"/>
              </a:lnSpc>
              <a:spcBef>
                <a:spcPts val="0"/>
              </a:spcBef>
              <a:spcAft>
                <a:spcPts val="0"/>
              </a:spcAft>
              <a:buClr>
                <a:schemeClr val="lt1"/>
              </a:buClr>
              <a:buSzPts val="1000"/>
              <a:buFont typeface="Lora"/>
              <a:buNone/>
              <a:defRPr sz="1333">
                <a:solidFill>
                  <a:schemeClr val="lt1"/>
                </a:solidFill>
                <a:latin typeface="Lora"/>
                <a:ea typeface="Lora"/>
                <a:cs typeface="Lora"/>
                <a:sym typeface="Lora"/>
              </a:defRPr>
            </a:lvl7pPr>
            <a:lvl8pPr lvl="7" algn="r" rtl="0">
              <a:lnSpc>
                <a:spcPct val="100000"/>
              </a:lnSpc>
              <a:spcBef>
                <a:spcPts val="0"/>
              </a:spcBef>
              <a:spcAft>
                <a:spcPts val="0"/>
              </a:spcAft>
              <a:buClr>
                <a:schemeClr val="lt1"/>
              </a:buClr>
              <a:buSzPts val="1000"/>
              <a:buFont typeface="Lora"/>
              <a:buNone/>
              <a:defRPr sz="1333">
                <a:solidFill>
                  <a:schemeClr val="lt1"/>
                </a:solidFill>
                <a:latin typeface="Lora"/>
                <a:ea typeface="Lora"/>
                <a:cs typeface="Lora"/>
                <a:sym typeface="Lora"/>
              </a:defRPr>
            </a:lvl8pPr>
            <a:lvl9pPr lvl="8" algn="r" rtl="0">
              <a:lnSpc>
                <a:spcPct val="100000"/>
              </a:lnSpc>
              <a:spcBef>
                <a:spcPts val="0"/>
              </a:spcBef>
              <a:spcAft>
                <a:spcPts val="0"/>
              </a:spcAft>
              <a:buClr>
                <a:schemeClr val="lt1"/>
              </a:buClr>
              <a:buSzPts val="1000"/>
              <a:buFont typeface="Lora"/>
              <a:buNone/>
              <a:defRPr sz="1333">
                <a:solidFill>
                  <a:schemeClr val="lt1"/>
                </a:solidFill>
                <a:latin typeface="Lora"/>
                <a:ea typeface="Lora"/>
                <a:cs typeface="Lora"/>
                <a:sym typeface="Lora"/>
              </a:defRPr>
            </a:lvl9pPr>
          </a:lstStyle>
          <a:p>
            <a:endParaRPr/>
          </a:p>
        </p:txBody>
      </p:sp>
      <p:cxnSp>
        <p:nvCxnSpPr>
          <p:cNvPr id="148" name="Google Shape;148;p22"/>
          <p:cNvCxnSpPr/>
          <p:nvPr/>
        </p:nvCxnSpPr>
        <p:spPr>
          <a:xfrm>
            <a:off x="10704183" y="6483419"/>
            <a:ext cx="552400" cy="0"/>
          </a:xfrm>
          <a:prstGeom prst="straightConnector1">
            <a:avLst/>
          </a:prstGeom>
          <a:noFill/>
          <a:ln w="9525" cap="flat" cmpd="sng">
            <a:solidFill>
              <a:schemeClr val="lt1"/>
            </a:solidFill>
            <a:prstDash val="solid"/>
            <a:round/>
            <a:headEnd type="none" w="med" len="med"/>
            <a:tailEnd type="none" w="med" len="med"/>
          </a:ln>
        </p:spPr>
      </p:cxnSp>
    </p:spTree>
    <p:extLst>
      <p:ext uri="{BB962C8B-B14F-4D97-AF65-F5344CB8AC3E}">
        <p14:creationId xmlns:p14="http://schemas.microsoft.com/office/powerpoint/2010/main" val="2204343366"/>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matchingName="Title and text 5">
  <p:cSld name="Title and text 5">
    <p:spTree>
      <p:nvGrpSpPr>
        <p:cNvPr id="1" name="Shape 155"/>
        <p:cNvGrpSpPr/>
        <p:nvPr/>
      </p:nvGrpSpPr>
      <p:grpSpPr>
        <a:xfrm>
          <a:off x="0" y="0"/>
          <a:ext cx="0" cy="0"/>
          <a:chOff x="0" y="0"/>
          <a:chExt cx="0" cy="0"/>
        </a:xfrm>
      </p:grpSpPr>
      <p:sp>
        <p:nvSpPr>
          <p:cNvPr id="156" name="Google Shape;156;p24"/>
          <p:cNvSpPr txBox="1">
            <a:spLocks noGrp="1"/>
          </p:cNvSpPr>
          <p:nvPr>
            <p:ph type="subTitle" idx="1"/>
          </p:nvPr>
        </p:nvSpPr>
        <p:spPr>
          <a:xfrm>
            <a:off x="5834985" y="3653017"/>
            <a:ext cx="3900000" cy="1512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8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7" name="Google Shape;157;p24"/>
          <p:cNvSpPr txBox="1">
            <a:spLocks noGrp="1"/>
          </p:cNvSpPr>
          <p:nvPr>
            <p:ph type="title"/>
          </p:nvPr>
        </p:nvSpPr>
        <p:spPr>
          <a:xfrm>
            <a:off x="5834971" y="1693000"/>
            <a:ext cx="4952400" cy="17732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sz="3867"/>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58" name="Google Shape;158;p24"/>
          <p:cNvSpPr txBox="1"/>
          <p:nvPr/>
        </p:nvSpPr>
        <p:spPr>
          <a:xfrm>
            <a:off x="10915845" y="6254496"/>
            <a:ext cx="731600" cy="451200"/>
          </a:xfrm>
          <a:prstGeom prst="rect">
            <a:avLst/>
          </a:prstGeom>
          <a:noFill/>
          <a:ln>
            <a:noFill/>
          </a:ln>
        </p:spPr>
        <p:txBody>
          <a:bodyPr spcFirstLastPara="1" wrap="square" lIns="121900" tIns="121900" rIns="121900" bIns="121900" anchor="t" anchorCtr="0">
            <a:noAutofit/>
          </a:bodyPr>
          <a:lstStyle/>
          <a:p>
            <a:pPr marL="0" lvl="0" indent="0" algn="r" rtl="0">
              <a:spcBef>
                <a:spcPts val="0"/>
              </a:spcBef>
              <a:spcAft>
                <a:spcPts val="0"/>
              </a:spcAft>
              <a:buNone/>
            </a:pPr>
            <a:fld id="{00000000-1234-1234-1234-123412341234}" type="slidenum">
              <a:rPr lang="en" sz="1333">
                <a:solidFill>
                  <a:schemeClr val="dk2"/>
                </a:solidFill>
                <a:latin typeface="Lora"/>
                <a:ea typeface="Lora"/>
                <a:cs typeface="Lora"/>
                <a:sym typeface="Lora"/>
              </a:rPr>
              <a:pPr marL="0" lvl="0" indent="0" algn="r" rtl="0">
                <a:spcBef>
                  <a:spcPts val="0"/>
                </a:spcBef>
                <a:spcAft>
                  <a:spcPts val="0"/>
                </a:spcAft>
                <a:buNone/>
              </a:pPr>
              <a:t>‹#›</a:t>
            </a:fld>
            <a:endParaRPr sz="1333">
              <a:solidFill>
                <a:schemeClr val="dk2"/>
              </a:solidFill>
              <a:latin typeface="Lora"/>
              <a:ea typeface="Lora"/>
              <a:cs typeface="Lora"/>
              <a:sym typeface="Lora"/>
            </a:endParaRPr>
          </a:p>
        </p:txBody>
      </p:sp>
      <p:sp>
        <p:nvSpPr>
          <p:cNvPr id="159" name="Google Shape;159;p24"/>
          <p:cNvSpPr txBox="1">
            <a:spLocks noGrp="1"/>
          </p:cNvSpPr>
          <p:nvPr>
            <p:ph type="subTitle" idx="2"/>
          </p:nvPr>
        </p:nvSpPr>
        <p:spPr>
          <a:xfrm>
            <a:off x="8449056" y="6254496"/>
            <a:ext cx="2255600" cy="4512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000"/>
              <a:buFont typeface="Lora"/>
              <a:buNone/>
              <a:defRPr sz="1333">
                <a:latin typeface="Lora"/>
                <a:ea typeface="Lora"/>
                <a:cs typeface="Lora"/>
                <a:sym typeface="Lora"/>
              </a:defRPr>
            </a:lvl1pPr>
            <a:lvl2pPr lvl="1" algn="r" rtl="0">
              <a:lnSpc>
                <a:spcPct val="100000"/>
              </a:lnSpc>
              <a:spcBef>
                <a:spcPts val="0"/>
              </a:spcBef>
              <a:spcAft>
                <a:spcPts val="0"/>
              </a:spcAft>
              <a:buSzPts val="1000"/>
              <a:buFont typeface="Lora"/>
              <a:buNone/>
              <a:defRPr sz="1333">
                <a:latin typeface="Lora"/>
                <a:ea typeface="Lora"/>
                <a:cs typeface="Lora"/>
                <a:sym typeface="Lora"/>
              </a:defRPr>
            </a:lvl2pPr>
            <a:lvl3pPr lvl="2" algn="r" rtl="0">
              <a:lnSpc>
                <a:spcPct val="100000"/>
              </a:lnSpc>
              <a:spcBef>
                <a:spcPts val="0"/>
              </a:spcBef>
              <a:spcAft>
                <a:spcPts val="0"/>
              </a:spcAft>
              <a:buSzPts val="1000"/>
              <a:buFont typeface="Lora"/>
              <a:buNone/>
              <a:defRPr sz="1333">
                <a:latin typeface="Lora"/>
                <a:ea typeface="Lora"/>
                <a:cs typeface="Lora"/>
                <a:sym typeface="Lora"/>
              </a:defRPr>
            </a:lvl3pPr>
            <a:lvl4pPr lvl="3" algn="r" rtl="0">
              <a:lnSpc>
                <a:spcPct val="100000"/>
              </a:lnSpc>
              <a:spcBef>
                <a:spcPts val="0"/>
              </a:spcBef>
              <a:spcAft>
                <a:spcPts val="0"/>
              </a:spcAft>
              <a:buSzPts val="1000"/>
              <a:buFont typeface="Lora"/>
              <a:buNone/>
              <a:defRPr sz="1333">
                <a:latin typeface="Lora"/>
                <a:ea typeface="Lora"/>
                <a:cs typeface="Lora"/>
                <a:sym typeface="Lora"/>
              </a:defRPr>
            </a:lvl4pPr>
            <a:lvl5pPr lvl="4" algn="r" rtl="0">
              <a:lnSpc>
                <a:spcPct val="100000"/>
              </a:lnSpc>
              <a:spcBef>
                <a:spcPts val="0"/>
              </a:spcBef>
              <a:spcAft>
                <a:spcPts val="0"/>
              </a:spcAft>
              <a:buSzPts val="1000"/>
              <a:buFont typeface="Lora"/>
              <a:buNone/>
              <a:defRPr sz="1333">
                <a:latin typeface="Lora"/>
                <a:ea typeface="Lora"/>
                <a:cs typeface="Lora"/>
                <a:sym typeface="Lora"/>
              </a:defRPr>
            </a:lvl5pPr>
            <a:lvl6pPr lvl="5" algn="r" rtl="0">
              <a:lnSpc>
                <a:spcPct val="100000"/>
              </a:lnSpc>
              <a:spcBef>
                <a:spcPts val="0"/>
              </a:spcBef>
              <a:spcAft>
                <a:spcPts val="0"/>
              </a:spcAft>
              <a:buSzPts val="1000"/>
              <a:buFont typeface="Lora"/>
              <a:buNone/>
              <a:defRPr sz="1333">
                <a:latin typeface="Lora"/>
                <a:ea typeface="Lora"/>
                <a:cs typeface="Lora"/>
                <a:sym typeface="Lora"/>
              </a:defRPr>
            </a:lvl6pPr>
            <a:lvl7pPr lvl="6" algn="r" rtl="0">
              <a:lnSpc>
                <a:spcPct val="100000"/>
              </a:lnSpc>
              <a:spcBef>
                <a:spcPts val="0"/>
              </a:spcBef>
              <a:spcAft>
                <a:spcPts val="0"/>
              </a:spcAft>
              <a:buSzPts val="1000"/>
              <a:buFont typeface="Lora"/>
              <a:buNone/>
              <a:defRPr sz="1333">
                <a:latin typeface="Lora"/>
                <a:ea typeface="Lora"/>
                <a:cs typeface="Lora"/>
                <a:sym typeface="Lora"/>
              </a:defRPr>
            </a:lvl7pPr>
            <a:lvl8pPr lvl="7" algn="r" rtl="0">
              <a:lnSpc>
                <a:spcPct val="100000"/>
              </a:lnSpc>
              <a:spcBef>
                <a:spcPts val="0"/>
              </a:spcBef>
              <a:spcAft>
                <a:spcPts val="0"/>
              </a:spcAft>
              <a:buSzPts val="1000"/>
              <a:buFont typeface="Lora"/>
              <a:buNone/>
              <a:defRPr sz="1333">
                <a:latin typeface="Lora"/>
                <a:ea typeface="Lora"/>
                <a:cs typeface="Lora"/>
                <a:sym typeface="Lora"/>
              </a:defRPr>
            </a:lvl8pPr>
            <a:lvl9pPr lvl="8" algn="r" rtl="0">
              <a:lnSpc>
                <a:spcPct val="100000"/>
              </a:lnSpc>
              <a:spcBef>
                <a:spcPts val="0"/>
              </a:spcBef>
              <a:spcAft>
                <a:spcPts val="0"/>
              </a:spcAft>
              <a:buSzPts val="1000"/>
              <a:buFont typeface="Lora"/>
              <a:buNone/>
              <a:defRPr sz="1333">
                <a:latin typeface="Lora"/>
                <a:ea typeface="Lora"/>
                <a:cs typeface="Lora"/>
                <a:sym typeface="Lora"/>
              </a:defRPr>
            </a:lvl9pPr>
          </a:lstStyle>
          <a:p>
            <a:endParaRPr/>
          </a:p>
        </p:txBody>
      </p:sp>
      <p:cxnSp>
        <p:nvCxnSpPr>
          <p:cNvPr id="160" name="Google Shape;160;p24"/>
          <p:cNvCxnSpPr/>
          <p:nvPr/>
        </p:nvCxnSpPr>
        <p:spPr>
          <a:xfrm>
            <a:off x="10704183" y="6483419"/>
            <a:ext cx="552400" cy="0"/>
          </a:xfrm>
          <a:prstGeom prst="straightConnector1">
            <a:avLst/>
          </a:prstGeom>
          <a:noFill/>
          <a:ln w="9525" cap="flat" cmpd="sng">
            <a:solidFill>
              <a:schemeClr val="dk2"/>
            </a:solidFill>
            <a:prstDash val="solid"/>
            <a:round/>
            <a:headEnd type="none" w="med" len="med"/>
            <a:tailEnd type="none" w="med" len="med"/>
          </a:ln>
        </p:spPr>
      </p:cxnSp>
      <p:sp>
        <p:nvSpPr>
          <p:cNvPr id="161" name="Google Shape;161;p24"/>
          <p:cNvSpPr/>
          <p:nvPr/>
        </p:nvSpPr>
        <p:spPr>
          <a:xfrm>
            <a:off x="-12333" y="-11948"/>
            <a:ext cx="3263600" cy="3392000"/>
          </a:xfrm>
          <a:prstGeom prst="rect">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8786702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1176A7-B091-469C-82C8-89C693043C40}" type="datetimeFigureOut">
              <a:rPr lang="en-US" smtClean="0"/>
              <a:pPr/>
              <a:t>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39B1FA-81F2-4940-9AF3-5EAFB5D6669B}" type="slidenum">
              <a:rPr lang="en-US" smtClean="0"/>
              <a:pPr/>
              <a:t>‹#›</a:t>
            </a:fld>
            <a:endParaRPr lang="en-US"/>
          </a:p>
        </p:txBody>
      </p:sp>
    </p:spTree>
    <p:extLst>
      <p:ext uri="{BB962C8B-B14F-4D97-AF65-F5344CB8AC3E}">
        <p14:creationId xmlns:p14="http://schemas.microsoft.com/office/powerpoint/2010/main" val="2587385982"/>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matchingName="Title and three columns 2">
  <p:cSld name="Title and three columns 2">
    <p:spTree>
      <p:nvGrpSpPr>
        <p:cNvPr id="1" name="Shape 201"/>
        <p:cNvGrpSpPr/>
        <p:nvPr/>
      </p:nvGrpSpPr>
      <p:grpSpPr>
        <a:xfrm>
          <a:off x="0" y="0"/>
          <a:ext cx="0" cy="0"/>
          <a:chOff x="0" y="0"/>
          <a:chExt cx="0" cy="0"/>
        </a:xfrm>
      </p:grpSpPr>
      <p:sp>
        <p:nvSpPr>
          <p:cNvPr id="202" name="Google Shape;202;p29"/>
          <p:cNvSpPr txBox="1">
            <a:spLocks noGrp="1"/>
          </p:cNvSpPr>
          <p:nvPr>
            <p:ph type="title"/>
          </p:nvPr>
        </p:nvSpPr>
        <p:spPr>
          <a:xfrm>
            <a:off x="6937248" y="573024"/>
            <a:ext cx="42916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2900"/>
              <a:buNone/>
              <a:defRPr sz="3867"/>
            </a:lvl1pPr>
            <a:lvl2pPr lvl="1" rtl="0">
              <a:spcBef>
                <a:spcPts val="0"/>
              </a:spcBef>
              <a:spcAft>
                <a:spcPts val="0"/>
              </a:spcAft>
              <a:buSzPts val="2900"/>
              <a:buNone/>
              <a:defRPr sz="3867"/>
            </a:lvl2pPr>
            <a:lvl3pPr lvl="2" rtl="0">
              <a:spcBef>
                <a:spcPts val="0"/>
              </a:spcBef>
              <a:spcAft>
                <a:spcPts val="0"/>
              </a:spcAft>
              <a:buSzPts val="2900"/>
              <a:buNone/>
              <a:defRPr sz="3867"/>
            </a:lvl3pPr>
            <a:lvl4pPr lvl="3" rtl="0">
              <a:spcBef>
                <a:spcPts val="0"/>
              </a:spcBef>
              <a:spcAft>
                <a:spcPts val="0"/>
              </a:spcAft>
              <a:buSzPts val="2900"/>
              <a:buNone/>
              <a:defRPr sz="3867"/>
            </a:lvl4pPr>
            <a:lvl5pPr lvl="4" rtl="0">
              <a:spcBef>
                <a:spcPts val="0"/>
              </a:spcBef>
              <a:spcAft>
                <a:spcPts val="0"/>
              </a:spcAft>
              <a:buSzPts val="2900"/>
              <a:buNone/>
              <a:defRPr sz="3867"/>
            </a:lvl5pPr>
            <a:lvl6pPr lvl="5" rtl="0">
              <a:spcBef>
                <a:spcPts val="0"/>
              </a:spcBef>
              <a:spcAft>
                <a:spcPts val="0"/>
              </a:spcAft>
              <a:buSzPts val="2900"/>
              <a:buNone/>
              <a:defRPr sz="3867"/>
            </a:lvl6pPr>
            <a:lvl7pPr lvl="6" rtl="0">
              <a:spcBef>
                <a:spcPts val="0"/>
              </a:spcBef>
              <a:spcAft>
                <a:spcPts val="0"/>
              </a:spcAft>
              <a:buSzPts val="2900"/>
              <a:buNone/>
              <a:defRPr sz="3867"/>
            </a:lvl7pPr>
            <a:lvl8pPr lvl="7" rtl="0">
              <a:spcBef>
                <a:spcPts val="0"/>
              </a:spcBef>
              <a:spcAft>
                <a:spcPts val="0"/>
              </a:spcAft>
              <a:buSzPts val="2900"/>
              <a:buNone/>
              <a:defRPr sz="3867"/>
            </a:lvl8pPr>
            <a:lvl9pPr lvl="8" rtl="0">
              <a:spcBef>
                <a:spcPts val="0"/>
              </a:spcBef>
              <a:spcAft>
                <a:spcPts val="0"/>
              </a:spcAft>
              <a:buSzPts val="2900"/>
              <a:buNone/>
              <a:defRPr sz="3867"/>
            </a:lvl9pPr>
          </a:lstStyle>
          <a:p>
            <a:endParaRPr/>
          </a:p>
        </p:txBody>
      </p:sp>
      <p:sp>
        <p:nvSpPr>
          <p:cNvPr id="203" name="Google Shape;203;p29"/>
          <p:cNvSpPr/>
          <p:nvPr/>
        </p:nvSpPr>
        <p:spPr>
          <a:xfrm>
            <a:off x="-12335" y="0"/>
            <a:ext cx="2554800" cy="6858000"/>
          </a:xfrm>
          <a:prstGeom prst="rect">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4" name="Google Shape;204;p29"/>
          <p:cNvSpPr txBox="1"/>
          <p:nvPr/>
        </p:nvSpPr>
        <p:spPr>
          <a:xfrm>
            <a:off x="10915845" y="6254496"/>
            <a:ext cx="731600" cy="451200"/>
          </a:xfrm>
          <a:prstGeom prst="rect">
            <a:avLst/>
          </a:prstGeom>
          <a:noFill/>
          <a:ln>
            <a:noFill/>
          </a:ln>
        </p:spPr>
        <p:txBody>
          <a:bodyPr spcFirstLastPara="1" wrap="square" lIns="121900" tIns="121900" rIns="121900" bIns="121900" anchor="t" anchorCtr="0">
            <a:noAutofit/>
          </a:bodyPr>
          <a:lstStyle/>
          <a:p>
            <a:pPr marL="0" lvl="0" indent="0" algn="r" rtl="0">
              <a:spcBef>
                <a:spcPts val="0"/>
              </a:spcBef>
              <a:spcAft>
                <a:spcPts val="0"/>
              </a:spcAft>
              <a:buNone/>
            </a:pPr>
            <a:fld id="{00000000-1234-1234-1234-123412341234}" type="slidenum">
              <a:rPr lang="en" sz="1333">
                <a:solidFill>
                  <a:schemeClr val="dk2"/>
                </a:solidFill>
                <a:latin typeface="Lora"/>
                <a:ea typeface="Lora"/>
                <a:cs typeface="Lora"/>
                <a:sym typeface="Lora"/>
              </a:rPr>
              <a:pPr marL="0" lvl="0" indent="0" algn="r" rtl="0">
                <a:spcBef>
                  <a:spcPts val="0"/>
                </a:spcBef>
                <a:spcAft>
                  <a:spcPts val="0"/>
                </a:spcAft>
                <a:buNone/>
              </a:pPr>
              <a:t>‹#›</a:t>
            </a:fld>
            <a:endParaRPr sz="1333">
              <a:solidFill>
                <a:schemeClr val="dk2"/>
              </a:solidFill>
              <a:latin typeface="Lora"/>
              <a:ea typeface="Lora"/>
              <a:cs typeface="Lora"/>
              <a:sym typeface="Lora"/>
            </a:endParaRPr>
          </a:p>
        </p:txBody>
      </p:sp>
      <p:sp>
        <p:nvSpPr>
          <p:cNvPr id="205" name="Google Shape;205;p29"/>
          <p:cNvSpPr txBox="1">
            <a:spLocks noGrp="1"/>
          </p:cNvSpPr>
          <p:nvPr>
            <p:ph type="subTitle" idx="1"/>
          </p:nvPr>
        </p:nvSpPr>
        <p:spPr>
          <a:xfrm>
            <a:off x="8449056" y="6254496"/>
            <a:ext cx="2255600" cy="4512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000"/>
              <a:buFont typeface="Lora"/>
              <a:buNone/>
              <a:defRPr sz="1333">
                <a:latin typeface="Lora"/>
                <a:ea typeface="Lora"/>
                <a:cs typeface="Lora"/>
                <a:sym typeface="Lora"/>
              </a:defRPr>
            </a:lvl1pPr>
            <a:lvl2pPr lvl="1" algn="r" rtl="0">
              <a:lnSpc>
                <a:spcPct val="100000"/>
              </a:lnSpc>
              <a:spcBef>
                <a:spcPts val="0"/>
              </a:spcBef>
              <a:spcAft>
                <a:spcPts val="0"/>
              </a:spcAft>
              <a:buSzPts val="1000"/>
              <a:buFont typeface="Lora"/>
              <a:buNone/>
              <a:defRPr sz="1333">
                <a:latin typeface="Lora"/>
                <a:ea typeface="Lora"/>
                <a:cs typeface="Lora"/>
                <a:sym typeface="Lora"/>
              </a:defRPr>
            </a:lvl2pPr>
            <a:lvl3pPr lvl="2" algn="r" rtl="0">
              <a:lnSpc>
                <a:spcPct val="100000"/>
              </a:lnSpc>
              <a:spcBef>
                <a:spcPts val="0"/>
              </a:spcBef>
              <a:spcAft>
                <a:spcPts val="0"/>
              </a:spcAft>
              <a:buSzPts val="1000"/>
              <a:buFont typeface="Lora"/>
              <a:buNone/>
              <a:defRPr sz="1333">
                <a:latin typeface="Lora"/>
                <a:ea typeface="Lora"/>
                <a:cs typeface="Lora"/>
                <a:sym typeface="Lora"/>
              </a:defRPr>
            </a:lvl3pPr>
            <a:lvl4pPr lvl="3" algn="r" rtl="0">
              <a:lnSpc>
                <a:spcPct val="100000"/>
              </a:lnSpc>
              <a:spcBef>
                <a:spcPts val="0"/>
              </a:spcBef>
              <a:spcAft>
                <a:spcPts val="0"/>
              </a:spcAft>
              <a:buSzPts val="1000"/>
              <a:buFont typeface="Lora"/>
              <a:buNone/>
              <a:defRPr sz="1333">
                <a:latin typeface="Lora"/>
                <a:ea typeface="Lora"/>
                <a:cs typeface="Lora"/>
                <a:sym typeface="Lora"/>
              </a:defRPr>
            </a:lvl4pPr>
            <a:lvl5pPr lvl="4" algn="r" rtl="0">
              <a:lnSpc>
                <a:spcPct val="100000"/>
              </a:lnSpc>
              <a:spcBef>
                <a:spcPts val="0"/>
              </a:spcBef>
              <a:spcAft>
                <a:spcPts val="0"/>
              </a:spcAft>
              <a:buSzPts val="1000"/>
              <a:buFont typeface="Lora"/>
              <a:buNone/>
              <a:defRPr sz="1333">
                <a:latin typeface="Lora"/>
                <a:ea typeface="Lora"/>
                <a:cs typeface="Lora"/>
                <a:sym typeface="Lora"/>
              </a:defRPr>
            </a:lvl5pPr>
            <a:lvl6pPr lvl="5" algn="r" rtl="0">
              <a:lnSpc>
                <a:spcPct val="100000"/>
              </a:lnSpc>
              <a:spcBef>
                <a:spcPts val="0"/>
              </a:spcBef>
              <a:spcAft>
                <a:spcPts val="0"/>
              </a:spcAft>
              <a:buSzPts val="1000"/>
              <a:buFont typeface="Lora"/>
              <a:buNone/>
              <a:defRPr sz="1333">
                <a:latin typeface="Lora"/>
                <a:ea typeface="Lora"/>
                <a:cs typeface="Lora"/>
                <a:sym typeface="Lora"/>
              </a:defRPr>
            </a:lvl6pPr>
            <a:lvl7pPr lvl="6" algn="r" rtl="0">
              <a:lnSpc>
                <a:spcPct val="100000"/>
              </a:lnSpc>
              <a:spcBef>
                <a:spcPts val="0"/>
              </a:spcBef>
              <a:spcAft>
                <a:spcPts val="0"/>
              </a:spcAft>
              <a:buSzPts val="1000"/>
              <a:buFont typeface="Lora"/>
              <a:buNone/>
              <a:defRPr sz="1333">
                <a:latin typeface="Lora"/>
                <a:ea typeface="Lora"/>
                <a:cs typeface="Lora"/>
                <a:sym typeface="Lora"/>
              </a:defRPr>
            </a:lvl7pPr>
            <a:lvl8pPr lvl="7" algn="r" rtl="0">
              <a:lnSpc>
                <a:spcPct val="100000"/>
              </a:lnSpc>
              <a:spcBef>
                <a:spcPts val="0"/>
              </a:spcBef>
              <a:spcAft>
                <a:spcPts val="0"/>
              </a:spcAft>
              <a:buSzPts val="1000"/>
              <a:buFont typeface="Lora"/>
              <a:buNone/>
              <a:defRPr sz="1333">
                <a:latin typeface="Lora"/>
                <a:ea typeface="Lora"/>
                <a:cs typeface="Lora"/>
                <a:sym typeface="Lora"/>
              </a:defRPr>
            </a:lvl8pPr>
            <a:lvl9pPr lvl="8" algn="r" rtl="0">
              <a:lnSpc>
                <a:spcPct val="100000"/>
              </a:lnSpc>
              <a:spcBef>
                <a:spcPts val="0"/>
              </a:spcBef>
              <a:spcAft>
                <a:spcPts val="0"/>
              </a:spcAft>
              <a:buSzPts val="1000"/>
              <a:buFont typeface="Lora"/>
              <a:buNone/>
              <a:defRPr sz="1333">
                <a:latin typeface="Lora"/>
                <a:ea typeface="Lora"/>
                <a:cs typeface="Lora"/>
                <a:sym typeface="Lora"/>
              </a:defRPr>
            </a:lvl9pPr>
          </a:lstStyle>
          <a:p>
            <a:endParaRPr/>
          </a:p>
        </p:txBody>
      </p:sp>
      <p:cxnSp>
        <p:nvCxnSpPr>
          <p:cNvPr id="206" name="Google Shape;206;p29"/>
          <p:cNvCxnSpPr/>
          <p:nvPr/>
        </p:nvCxnSpPr>
        <p:spPr>
          <a:xfrm>
            <a:off x="10704183" y="6483419"/>
            <a:ext cx="552400" cy="0"/>
          </a:xfrm>
          <a:prstGeom prst="straightConnector1">
            <a:avLst/>
          </a:prstGeom>
          <a:noFill/>
          <a:ln w="9525" cap="flat" cmpd="sng">
            <a:solidFill>
              <a:schemeClr val="dk2"/>
            </a:solidFill>
            <a:prstDash val="solid"/>
            <a:round/>
            <a:headEnd type="none" w="med" len="med"/>
            <a:tailEnd type="none" w="med" len="med"/>
          </a:ln>
        </p:spPr>
      </p:cxnSp>
      <p:sp>
        <p:nvSpPr>
          <p:cNvPr id="207" name="Google Shape;207;p29"/>
          <p:cNvSpPr txBox="1">
            <a:spLocks noGrp="1"/>
          </p:cNvSpPr>
          <p:nvPr>
            <p:ph type="title" idx="2"/>
          </p:nvPr>
        </p:nvSpPr>
        <p:spPr>
          <a:xfrm>
            <a:off x="4743180" y="1579489"/>
            <a:ext cx="1828000" cy="5364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3067"/>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08" name="Google Shape;208;p29"/>
          <p:cNvSpPr txBox="1">
            <a:spLocks noGrp="1"/>
          </p:cNvSpPr>
          <p:nvPr>
            <p:ph type="subTitle" idx="3"/>
          </p:nvPr>
        </p:nvSpPr>
        <p:spPr>
          <a:xfrm>
            <a:off x="4743180" y="2208249"/>
            <a:ext cx="2682400" cy="597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9" name="Google Shape;209;p29"/>
          <p:cNvSpPr txBox="1">
            <a:spLocks noGrp="1"/>
          </p:cNvSpPr>
          <p:nvPr>
            <p:ph type="title" idx="4"/>
          </p:nvPr>
        </p:nvSpPr>
        <p:spPr>
          <a:xfrm>
            <a:off x="6489657" y="3161751"/>
            <a:ext cx="1828800" cy="5364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3067"/>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10" name="Google Shape;210;p29"/>
          <p:cNvSpPr txBox="1">
            <a:spLocks noGrp="1"/>
          </p:cNvSpPr>
          <p:nvPr>
            <p:ph type="subTitle" idx="5"/>
          </p:nvPr>
        </p:nvSpPr>
        <p:spPr>
          <a:xfrm>
            <a:off x="6490057" y="3786364"/>
            <a:ext cx="2682400" cy="597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1" name="Google Shape;211;p29"/>
          <p:cNvSpPr txBox="1">
            <a:spLocks noGrp="1"/>
          </p:cNvSpPr>
          <p:nvPr>
            <p:ph type="title" idx="6"/>
          </p:nvPr>
        </p:nvSpPr>
        <p:spPr>
          <a:xfrm>
            <a:off x="8236936" y="4744012"/>
            <a:ext cx="1828800" cy="5364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3067"/>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12" name="Google Shape;212;p29"/>
          <p:cNvSpPr txBox="1">
            <a:spLocks noGrp="1"/>
          </p:cNvSpPr>
          <p:nvPr>
            <p:ph type="subTitle" idx="7"/>
          </p:nvPr>
        </p:nvSpPr>
        <p:spPr>
          <a:xfrm>
            <a:off x="8236936" y="5364480"/>
            <a:ext cx="2683600" cy="603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611647370"/>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226"/>
        <p:cNvGrpSpPr/>
        <p:nvPr/>
      </p:nvGrpSpPr>
      <p:grpSpPr>
        <a:xfrm>
          <a:off x="0" y="0"/>
          <a:ext cx="0" cy="0"/>
          <a:chOff x="0" y="0"/>
          <a:chExt cx="0" cy="0"/>
        </a:xfrm>
      </p:grpSpPr>
      <p:sp>
        <p:nvSpPr>
          <p:cNvPr id="227" name="Google Shape;227;p31"/>
          <p:cNvSpPr/>
          <p:nvPr/>
        </p:nvSpPr>
        <p:spPr>
          <a:xfrm>
            <a:off x="-39656" y="3854567"/>
            <a:ext cx="12266400" cy="3003600"/>
          </a:xfrm>
          <a:prstGeom prst="rect">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8" name="Google Shape;228;p31"/>
          <p:cNvSpPr txBox="1">
            <a:spLocks noGrp="1"/>
          </p:cNvSpPr>
          <p:nvPr>
            <p:ph type="title"/>
          </p:nvPr>
        </p:nvSpPr>
        <p:spPr>
          <a:xfrm>
            <a:off x="960000" y="2243800"/>
            <a:ext cx="30740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067"/>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29" name="Google Shape;229;p31"/>
          <p:cNvSpPr txBox="1">
            <a:spLocks noGrp="1"/>
          </p:cNvSpPr>
          <p:nvPr>
            <p:ph type="subTitle" idx="1"/>
          </p:nvPr>
        </p:nvSpPr>
        <p:spPr>
          <a:xfrm>
            <a:off x="960000" y="2924233"/>
            <a:ext cx="30740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30" name="Google Shape;230;p31"/>
          <p:cNvSpPr txBox="1">
            <a:spLocks noGrp="1"/>
          </p:cNvSpPr>
          <p:nvPr>
            <p:ph type="title" idx="2"/>
          </p:nvPr>
        </p:nvSpPr>
        <p:spPr>
          <a:xfrm>
            <a:off x="4559025" y="2243800"/>
            <a:ext cx="30740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067"/>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31" name="Google Shape;231;p31"/>
          <p:cNvSpPr txBox="1">
            <a:spLocks noGrp="1"/>
          </p:cNvSpPr>
          <p:nvPr>
            <p:ph type="subTitle" idx="3"/>
          </p:nvPr>
        </p:nvSpPr>
        <p:spPr>
          <a:xfrm>
            <a:off x="4559025" y="2924233"/>
            <a:ext cx="30740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32" name="Google Shape;232;p31"/>
          <p:cNvSpPr txBox="1">
            <a:spLocks noGrp="1"/>
          </p:cNvSpPr>
          <p:nvPr>
            <p:ph type="title" idx="4"/>
          </p:nvPr>
        </p:nvSpPr>
        <p:spPr>
          <a:xfrm>
            <a:off x="960000" y="4155000"/>
            <a:ext cx="30740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067">
                <a:solidFill>
                  <a:schemeClr val="lt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33" name="Google Shape;233;p31"/>
          <p:cNvSpPr txBox="1">
            <a:spLocks noGrp="1"/>
          </p:cNvSpPr>
          <p:nvPr>
            <p:ph type="subTitle" idx="5"/>
          </p:nvPr>
        </p:nvSpPr>
        <p:spPr>
          <a:xfrm>
            <a:off x="960000" y="4835433"/>
            <a:ext cx="30740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solidFill>
                  <a:schemeClr val="lt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34" name="Google Shape;234;p31"/>
          <p:cNvSpPr txBox="1">
            <a:spLocks noGrp="1"/>
          </p:cNvSpPr>
          <p:nvPr>
            <p:ph type="title" idx="6"/>
          </p:nvPr>
        </p:nvSpPr>
        <p:spPr>
          <a:xfrm>
            <a:off x="4559025" y="4155000"/>
            <a:ext cx="30740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067">
                <a:solidFill>
                  <a:schemeClr val="lt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35" name="Google Shape;235;p31"/>
          <p:cNvSpPr txBox="1">
            <a:spLocks noGrp="1"/>
          </p:cNvSpPr>
          <p:nvPr>
            <p:ph type="subTitle" idx="7"/>
          </p:nvPr>
        </p:nvSpPr>
        <p:spPr>
          <a:xfrm>
            <a:off x="4559025" y="4835433"/>
            <a:ext cx="30740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solidFill>
                  <a:schemeClr val="lt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36" name="Google Shape;236;p31"/>
          <p:cNvSpPr txBox="1">
            <a:spLocks noGrp="1"/>
          </p:cNvSpPr>
          <p:nvPr>
            <p:ph type="title" idx="8"/>
          </p:nvPr>
        </p:nvSpPr>
        <p:spPr>
          <a:xfrm>
            <a:off x="8158060" y="2243800"/>
            <a:ext cx="30740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067"/>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37" name="Google Shape;237;p31"/>
          <p:cNvSpPr txBox="1">
            <a:spLocks noGrp="1"/>
          </p:cNvSpPr>
          <p:nvPr>
            <p:ph type="subTitle" idx="9"/>
          </p:nvPr>
        </p:nvSpPr>
        <p:spPr>
          <a:xfrm>
            <a:off x="8158060" y="2924233"/>
            <a:ext cx="30740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38" name="Google Shape;238;p31"/>
          <p:cNvSpPr txBox="1">
            <a:spLocks noGrp="1"/>
          </p:cNvSpPr>
          <p:nvPr>
            <p:ph type="title" idx="13"/>
          </p:nvPr>
        </p:nvSpPr>
        <p:spPr>
          <a:xfrm>
            <a:off x="8158060" y="4155000"/>
            <a:ext cx="30740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067">
                <a:solidFill>
                  <a:schemeClr val="lt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39" name="Google Shape;239;p31"/>
          <p:cNvSpPr txBox="1">
            <a:spLocks noGrp="1"/>
          </p:cNvSpPr>
          <p:nvPr>
            <p:ph type="subTitle" idx="14"/>
          </p:nvPr>
        </p:nvSpPr>
        <p:spPr>
          <a:xfrm>
            <a:off x="8158060" y="4835433"/>
            <a:ext cx="30740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solidFill>
                  <a:schemeClr val="lt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40" name="Google Shape;240;p31"/>
          <p:cNvSpPr txBox="1">
            <a:spLocks noGrp="1"/>
          </p:cNvSpPr>
          <p:nvPr>
            <p:ph type="title" idx="15"/>
          </p:nvPr>
        </p:nvSpPr>
        <p:spPr>
          <a:xfrm>
            <a:off x="960000" y="573024"/>
            <a:ext cx="102720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sz="3867"/>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41" name="Google Shape;241;p31"/>
          <p:cNvSpPr txBox="1"/>
          <p:nvPr/>
        </p:nvSpPr>
        <p:spPr>
          <a:xfrm>
            <a:off x="10915845" y="6254496"/>
            <a:ext cx="731600" cy="451200"/>
          </a:xfrm>
          <a:prstGeom prst="rect">
            <a:avLst/>
          </a:prstGeom>
          <a:noFill/>
          <a:ln>
            <a:noFill/>
          </a:ln>
        </p:spPr>
        <p:txBody>
          <a:bodyPr spcFirstLastPara="1" wrap="square" lIns="121900" tIns="121900" rIns="121900" bIns="121900" anchor="t" anchorCtr="0">
            <a:noAutofit/>
          </a:bodyPr>
          <a:lstStyle/>
          <a:p>
            <a:pPr marL="0" lvl="0" indent="0" algn="r" rtl="0">
              <a:spcBef>
                <a:spcPts val="0"/>
              </a:spcBef>
              <a:spcAft>
                <a:spcPts val="0"/>
              </a:spcAft>
              <a:buNone/>
            </a:pPr>
            <a:fld id="{00000000-1234-1234-1234-123412341234}" type="slidenum">
              <a:rPr lang="en" sz="1333">
                <a:solidFill>
                  <a:schemeClr val="lt1"/>
                </a:solidFill>
                <a:latin typeface="Lora"/>
                <a:ea typeface="Lora"/>
                <a:cs typeface="Lora"/>
                <a:sym typeface="Lora"/>
              </a:rPr>
              <a:pPr marL="0" lvl="0" indent="0" algn="r" rtl="0">
                <a:spcBef>
                  <a:spcPts val="0"/>
                </a:spcBef>
                <a:spcAft>
                  <a:spcPts val="0"/>
                </a:spcAft>
                <a:buNone/>
              </a:pPr>
              <a:t>‹#›</a:t>
            </a:fld>
            <a:endParaRPr sz="1333">
              <a:solidFill>
                <a:schemeClr val="lt1"/>
              </a:solidFill>
              <a:latin typeface="Lora"/>
              <a:ea typeface="Lora"/>
              <a:cs typeface="Lora"/>
              <a:sym typeface="Lora"/>
            </a:endParaRPr>
          </a:p>
        </p:txBody>
      </p:sp>
      <p:sp>
        <p:nvSpPr>
          <p:cNvPr id="242" name="Google Shape;242;p31"/>
          <p:cNvSpPr txBox="1">
            <a:spLocks noGrp="1"/>
          </p:cNvSpPr>
          <p:nvPr>
            <p:ph type="subTitle" idx="16"/>
          </p:nvPr>
        </p:nvSpPr>
        <p:spPr>
          <a:xfrm>
            <a:off x="8449056" y="6254496"/>
            <a:ext cx="2255600" cy="4512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Clr>
                <a:schemeClr val="lt1"/>
              </a:buClr>
              <a:buSzPts val="1000"/>
              <a:buFont typeface="Lora"/>
              <a:buNone/>
              <a:defRPr sz="1333">
                <a:solidFill>
                  <a:schemeClr val="lt1"/>
                </a:solidFill>
                <a:latin typeface="Lora"/>
                <a:ea typeface="Lora"/>
                <a:cs typeface="Lora"/>
                <a:sym typeface="Lora"/>
              </a:defRPr>
            </a:lvl1pPr>
            <a:lvl2pPr lvl="1" algn="r" rtl="0">
              <a:lnSpc>
                <a:spcPct val="100000"/>
              </a:lnSpc>
              <a:spcBef>
                <a:spcPts val="0"/>
              </a:spcBef>
              <a:spcAft>
                <a:spcPts val="0"/>
              </a:spcAft>
              <a:buClr>
                <a:schemeClr val="lt1"/>
              </a:buClr>
              <a:buSzPts val="1000"/>
              <a:buFont typeface="Lora"/>
              <a:buNone/>
              <a:defRPr sz="1333">
                <a:solidFill>
                  <a:schemeClr val="lt1"/>
                </a:solidFill>
                <a:latin typeface="Lora"/>
                <a:ea typeface="Lora"/>
                <a:cs typeface="Lora"/>
                <a:sym typeface="Lora"/>
              </a:defRPr>
            </a:lvl2pPr>
            <a:lvl3pPr lvl="2" algn="r" rtl="0">
              <a:lnSpc>
                <a:spcPct val="100000"/>
              </a:lnSpc>
              <a:spcBef>
                <a:spcPts val="0"/>
              </a:spcBef>
              <a:spcAft>
                <a:spcPts val="0"/>
              </a:spcAft>
              <a:buClr>
                <a:schemeClr val="lt1"/>
              </a:buClr>
              <a:buSzPts val="1000"/>
              <a:buFont typeface="Lora"/>
              <a:buNone/>
              <a:defRPr sz="1333">
                <a:solidFill>
                  <a:schemeClr val="lt1"/>
                </a:solidFill>
                <a:latin typeface="Lora"/>
                <a:ea typeface="Lora"/>
                <a:cs typeface="Lora"/>
                <a:sym typeface="Lora"/>
              </a:defRPr>
            </a:lvl3pPr>
            <a:lvl4pPr lvl="3" algn="r" rtl="0">
              <a:lnSpc>
                <a:spcPct val="100000"/>
              </a:lnSpc>
              <a:spcBef>
                <a:spcPts val="0"/>
              </a:spcBef>
              <a:spcAft>
                <a:spcPts val="0"/>
              </a:spcAft>
              <a:buClr>
                <a:schemeClr val="lt1"/>
              </a:buClr>
              <a:buSzPts val="1000"/>
              <a:buFont typeface="Lora"/>
              <a:buNone/>
              <a:defRPr sz="1333">
                <a:solidFill>
                  <a:schemeClr val="lt1"/>
                </a:solidFill>
                <a:latin typeface="Lora"/>
                <a:ea typeface="Lora"/>
                <a:cs typeface="Lora"/>
                <a:sym typeface="Lora"/>
              </a:defRPr>
            </a:lvl4pPr>
            <a:lvl5pPr lvl="4" algn="r" rtl="0">
              <a:lnSpc>
                <a:spcPct val="100000"/>
              </a:lnSpc>
              <a:spcBef>
                <a:spcPts val="0"/>
              </a:spcBef>
              <a:spcAft>
                <a:spcPts val="0"/>
              </a:spcAft>
              <a:buClr>
                <a:schemeClr val="lt1"/>
              </a:buClr>
              <a:buSzPts val="1000"/>
              <a:buFont typeface="Lora"/>
              <a:buNone/>
              <a:defRPr sz="1333">
                <a:solidFill>
                  <a:schemeClr val="lt1"/>
                </a:solidFill>
                <a:latin typeface="Lora"/>
                <a:ea typeface="Lora"/>
                <a:cs typeface="Lora"/>
                <a:sym typeface="Lora"/>
              </a:defRPr>
            </a:lvl5pPr>
            <a:lvl6pPr lvl="5" algn="r" rtl="0">
              <a:lnSpc>
                <a:spcPct val="100000"/>
              </a:lnSpc>
              <a:spcBef>
                <a:spcPts val="0"/>
              </a:spcBef>
              <a:spcAft>
                <a:spcPts val="0"/>
              </a:spcAft>
              <a:buClr>
                <a:schemeClr val="lt1"/>
              </a:buClr>
              <a:buSzPts val="1000"/>
              <a:buFont typeface="Lora"/>
              <a:buNone/>
              <a:defRPr sz="1333">
                <a:solidFill>
                  <a:schemeClr val="lt1"/>
                </a:solidFill>
                <a:latin typeface="Lora"/>
                <a:ea typeface="Lora"/>
                <a:cs typeface="Lora"/>
                <a:sym typeface="Lora"/>
              </a:defRPr>
            </a:lvl6pPr>
            <a:lvl7pPr lvl="6" algn="r" rtl="0">
              <a:lnSpc>
                <a:spcPct val="100000"/>
              </a:lnSpc>
              <a:spcBef>
                <a:spcPts val="0"/>
              </a:spcBef>
              <a:spcAft>
                <a:spcPts val="0"/>
              </a:spcAft>
              <a:buClr>
                <a:schemeClr val="lt1"/>
              </a:buClr>
              <a:buSzPts val="1000"/>
              <a:buFont typeface="Lora"/>
              <a:buNone/>
              <a:defRPr sz="1333">
                <a:solidFill>
                  <a:schemeClr val="lt1"/>
                </a:solidFill>
                <a:latin typeface="Lora"/>
                <a:ea typeface="Lora"/>
                <a:cs typeface="Lora"/>
                <a:sym typeface="Lora"/>
              </a:defRPr>
            </a:lvl7pPr>
            <a:lvl8pPr lvl="7" algn="r" rtl="0">
              <a:lnSpc>
                <a:spcPct val="100000"/>
              </a:lnSpc>
              <a:spcBef>
                <a:spcPts val="0"/>
              </a:spcBef>
              <a:spcAft>
                <a:spcPts val="0"/>
              </a:spcAft>
              <a:buClr>
                <a:schemeClr val="lt1"/>
              </a:buClr>
              <a:buSzPts val="1000"/>
              <a:buFont typeface="Lora"/>
              <a:buNone/>
              <a:defRPr sz="1333">
                <a:solidFill>
                  <a:schemeClr val="lt1"/>
                </a:solidFill>
                <a:latin typeface="Lora"/>
                <a:ea typeface="Lora"/>
                <a:cs typeface="Lora"/>
                <a:sym typeface="Lora"/>
              </a:defRPr>
            </a:lvl8pPr>
            <a:lvl9pPr lvl="8" algn="r" rtl="0">
              <a:lnSpc>
                <a:spcPct val="100000"/>
              </a:lnSpc>
              <a:spcBef>
                <a:spcPts val="0"/>
              </a:spcBef>
              <a:spcAft>
                <a:spcPts val="0"/>
              </a:spcAft>
              <a:buClr>
                <a:schemeClr val="lt1"/>
              </a:buClr>
              <a:buSzPts val="1000"/>
              <a:buFont typeface="Lora"/>
              <a:buNone/>
              <a:defRPr sz="1333">
                <a:solidFill>
                  <a:schemeClr val="lt1"/>
                </a:solidFill>
                <a:latin typeface="Lora"/>
                <a:ea typeface="Lora"/>
                <a:cs typeface="Lora"/>
                <a:sym typeface="Lora"/>
              </a:defRPr>
            </a:lvl9pPr>
          </a:lstStyle>
          <a:p>
            <a:endParaRPr/>
          </a:p>
        </p:txBody>
      </p:sp>
      <p:cxnSp>
        <p:nvCxnSpPr>
          <p:cNvPr id="243" name="Google Shape;243;p31"/>
          <p:cNvCxnSpPr/>
          <p:nvPr/>
        </p:nvCxnSpPr>
        <p:spPr>
          <a:xfrm>
            <a:off x="10704183" y="6483419"/>
            <a:ext cx="552400" cy="0"/>
          </a:xfrm>
          <a:prstGeom prst="straightConnector1">
            <a:avLst/>
          </a:prstGeom>
          <a:noFill/>
          <a:ln w="9525" cap="flat" cmpd="sng">
            <a:solidFill>
              <a:schemeClr val="lt1"/>
            </a:solidFill>
            <a:prstDash val="solid"/>
            <a:round/>
            <a:headEnd type="none" w="med" len="med"/>
            <a:tailEnd type="none" w="med" len="med"/>
          </a:ln>
        </p:spPr>
      </p:cxnSp>
    </p:spTree>
    <p:extLst>
      <p:ext uri="{BB962C8B-B14F-4D97-AF65-F5344CB8AC3E}">
        <p14:creationId xmlns:p14="http://schemas.microsoft.com/office/powerpoint/2010/main" val="1554352874"/>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273"/>
        <p:cNvGrpSpPr/>
        <p:nvPr/>
      </p:nvGrpSpPr>
      <p:grpSpPr>
        <a:xfrm>
          <a:off x="0" y="0"/>
          <a:ext cx="0" cy="0"/>
          <a:chOff x="0" y="0"/>
          <a:chExt cx="0" cy="0"/>
        </a:xfrm>
      </p:grpSpPr>
      <p:sp>
        <p:nvSpPr>
          <p:cNvPr id="274" name="Google Shape;274;p35"/>
          <p:cNvSpPr txBox="1"/>
          <p:nvPr/>
        </p:nvSpPr>
        <p:spPr>
          <a:xfrm>
            <a:off x="10915845" y="6254496"/>
            <a:ext cx="731600" cy="451200"/>
          </a:xfrm>
          <a:prstGeom prst="rect">
            <a:avLst/>
          </a:prstGeom>
          <a:noFill/>
          <a:ln>
            <a:noFill/>
          </a:ln>
        </p:spPr>
        <p:txBody>
          <a:bodyPr spcFirstLastPara="1" wrap="square" lIns="121900" tIns="121900" rIns="121900" bIns="121900" anchor="t" anchorCtr="0">
            <a:noAutofit/>
          </a:bodyPr>
          <a:lstStyle/>
          <a:p>
            <a:pPr marL="0" lvl="0" indent="0" algn="r" rtl="0">
              <a:spcBef>
                <a:spcPts val="0"/>
              </a:spcBef>
              <a:spcAft>
                <a:spcPts val="0"/>
              </a:spcAft>
              <a:buNone/>
            </a:pPr>
            <a:fld id="{00000000-1234-1234-1234-123412341234}" type="slidenum">
              <a:rPr lang="en" sz="1333">
                <a:solidFill>
                  <a:schemeClr val="dk2"/>
                </a:solidFill>
                <a:latin typeface="Lora"/>
                <a:ea typeface="Lora"/>
                <a:cs typeface="Lora"/>
                <a:sym typeface="Lora"/>
              </a:rPr>
              <a:pPr marL="0" lvl="0" indent="0" algn="r" rtl="0">
                <a:spcBef>
                  <a:spcPts val="0"/>
                </a:spcBef>
                <a:spcAft>
                  <a:spcPts val="0"/>
                </a:spcAft>
                <a:buNone/>
              </a:pPr>
              <a:t>‹#›</a:t>
            </a:fld>
            <a:endParaRPr sz="1333">
              <a:solidFill>
                <a:schemeClr val="dk2"/>
              </a:solidFill>
              <a:latin typeface="Lora"/>
              <a:ea typeface="Lora"/>
              <a:cs typeface="Lora"/>
              <a:sym typeface="Lora"/>
            </a:endParaRPr>
          </a:p>
        </p:txBody>
      </p:sp>
      <p:sp>
        <p:nvSpPr>
          <p:cNvPr id="275" name="Google Shape;275;p35"/>
          <p:cNvSpPr txBox="1">
            <a:spLocks noGrp="1"/>
          </p:cNvSpPr>
          <p:nvPr>
            <p:ph type="subTitle" idx="1"/>
          </p:nvPr>
        </p:nvSpPr>
        <p:spPr>
          <a:xfrm>
            <a:off x="8449056" y="6254496"/>
            <a:ext cx="2255600" cy="4512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000"/>
              <a:buFont typeface="Lora"/>
              <a:buNone/>
              <a:defRPr sz="1333">
                <a:latin typeface="Lora"/>
                <a:ea typeface="Lora"/>
                <a:cs typeface="Lora"/>
                <a:sym typeface="Lora"/>
              </a:defRPr>
            </a:lvl1pPr>
            <a:lvl2pPr lvl="1" algn="r" rtl="0">
              <a:lnSpc>
                <a:spcPct val="100000"/>
              </a:lnSpc>
              <a:spcBef>
                <a:spcPts val="0"/>
              </a:spcBef>
              <a:spcAft>
                <a:spcPts val="0"/>
              </a:spcAft>
              <a:buSzPts val="1000"/>
              <a:buFont typeface="Lora"/>
              <a:buNone/>
              <a:defRPr sz="1333">
                <a:latin typeface="Lora"/>
                <a:ea typeface="Lora"/>
                <a:cs typeface="Lora"/>
                <a:sym typeface="Lora"/>
              </a:defRPr>
            </a:lvl2pPr>
            <a:lvl3pPr lvl="2" algn="r" rtl="0">
              <a:lnSpc>
                <a:spcPct val="100000"/>
              </a:lnSpc>
              <a:spcBef>
                <a:spcPts val="0"/>
              </a:spcBef>
              <a:spcAft>
                <a:spcPts val="0"/>
              </a:spcAft>
              <a:buSzPts val="1000"/>
              <a:buFont typeface="Lora"/>
              <a:buNone/>
              <a:defRPr sz="1333">
                <a:latin typeface="Lora"/>
                <a:ea typeface="Lora"/>
                <a:cs typeface="Lora"/>
                <a:sym typeface="Lora"/>
              </a:defRPr>
            </a:lvl3pPr>
            <a:lvl4pPr lvl="3" algn="r" rtl="0">
              <a:lnSpc>
                <a:spcPct val="100000"/>
              </a:lnSpc>
              <a:spcBef>
                <a:spcPts val="0"/>
              </a:spcBef>
              <a:spcAft>
                <a:spcPts val="0"/>
              </a:spcAft>
              <a:buSzPts val="1000"/>
              <a:buFont typeface="Lora"/>
              <a:buNone/>
              <a:defRPr sz="1333">
                <a:latin typeface="Lora"/>
                <a:ea typeface="Lora"/>
                <a:cs typeface="Lora"/>
                <a:sym typeface="Lora"/>
              </a:defRPr>
            </a:lvl4pPr>
            <a:lvl5pPr lvl="4" algn="r" rtl="0">
              <a:lnSpc>
                <a:spcPct val="100000"/>
              </a:lnSpc>
              <a:spcBef>
                <a:spcPts val="0"/>
              </a:spcBef>
              <a:spcAft>
                <a:spcPts val="0"/>
              </a:spcAft>
              <a:buSzPts val="1000"/>
              <a:buFont typeface="Lora"/>
              <a:buNone/>
              <a:defRPr sz="1333">
                <a:latin typeface="Lora"/>
                <a:ea typeface="Lora"/>
                <a:cs typeface="Lora"/>
                <a:sym typeface="Lora"/>
              </a:defRPr>
            </a:lvl5pPr>
            <a:lvl6pPr lvl="5" algn="r" rtl="0">
              <a:lnSpc>
                <a:spcPct val="100000"/>
              </a:lnSpc>
              <a:spcBef>
                <a:spcPts val="0"/>
              </a:spcBef>
              <a:spcAft>
                <a:spcPts val="0"/>
              </a:spcAft>
              <a:buSzPts val="1000"/>
              <a:buFont typeface="Lora"/>
              <a:buNone/>
              <a:defRPr sz="1333">
                <a:latin typeface="Lora"/>
                <a:ea typeface="Lora"/>
                <a:cs typeface="Lora"/>
                <a:sym typeface="Lora"/>
              </a:defRPr>
            </a:lvl6pPr>
            <a:lvl7pPr lvl="6" algn="r" rtl="0">
              <a:lnSpc>
                <a:spcPct val="100000"/>
              </a:lnSpc>
              <a:spcBef>
                <a:spcPts val="0"/>
              </a:spcBef>
              <a:spcAft>
                <a:spcPts val="0"/>
              </a:spcAft>
              <a:buSzPts val="1000"/>
              <a:buFont typeface="Lora"/>
              <a:buNone/>
              <a:defRPr sz="1333">
                <a:latin typeface="Lora"/>
                <a:ea typeface="Lora"/>
                <a:cs typeface="Lora"/>
                <a:sym typeface="Lora"/>
              </a:defRPr>
            </a:lvl7pPr>
            <a:lvl8pPr lvl="7" algn="r" rtl="0">
              <a:lnSpc>
                <a:spcPct val="100000"/>
              </a:lnSpc>
              <a:spcBef>
                <a:spcPts val="0"/>
              </a:spcBef>
              <a:spcAft>
                <a:spcPts val="0"/>
              </a:spcAft>
              <a:buSzPts val="1000"/>
              <a:buFont typeface="Lora"/>
              <a:buNone/>
              <a:defRPr sz="1333">
                <a:latin typeface="Lora"/>
                <a:ea typeface="Lora"/>
                <a:cs typeface="Lora"/>
                <a:sym typeface="Lora"/>
              </a:defRPr>
            </a:lvl8pPr>
            <a:lvl9pPr lvl="8" algn="r" rtl="0">
              <a:lnSpc>
                <a:spcPct val="100000"/>
              </a:lnSpc>
              <a:spcBef>
                <a:spcPts val="0"/>
              </a:spcBef>
              <a:spcAft>
                <a:spcPts val="0"/>
              </a:spcAft>
              <a:buSzPts val="1000"/>
              <a:buFont typeface="Lora"/>
              <a:buNone/>
              <a:defRPr sz="1333">
                <a:latin typeface="Lora"/>
                <a:ea typeface="Lora"/>
                <a:cs typeface="Lora"/>
                <a:sym typeface="Lora"/>
              </a:defRPr>
            </a:lvl9pPr>
          </a:lstStyle>
          <a:p>
            <a:endParaRPr/>
          </a:p>
        </p:txBody>
      </p:sp>
      <p:cxnSp>
        <p:nvCxnSpPr>
          <p:cNvPr id="276" name="Google Shape;276;p35"/>
          <p:cNvCxnSpPr/>
          <p:nvPr/>
        </p:nvCxnSpPr>
        <p:spPr>
          <a:xfrm>
            <a:off x="10704183" y="6483419"/>
            <a:ext cx="552400" cy="0"/>
          </a:xfrm>
          <a:prstGeom prst="straightConnector1">
            <a:avLst/>
          </a:prstGeom>
          <a:noFill/>
          <a:ln w="9525" cap="flat" cmpd="sng">
            <a:solidFill>
              <a:schemeClr val="dk2"/>
            </a:solidFill>
            <a:prstDash val="solid"/>
            <a:round/>
            <a:headEnd type="none" w="med" len="med"/>
            <a:tailEnd type="none" w="med" len="med"/>
          </a:ln>
        </p:spPr>
      </p:cxnSp>
    </p:spTree>
    <p:extLst>
      <p:ext uri="{BB962C8B-B14F-4D97-AF65-F5344CB8AC3E}">
        <p14:creationId xmlns:p14="http://schemas.microsoft.com/office/powerpoint/2010/main" val="1920150932"/>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277"/>
        <p:cNvGrpSpPr/>
        <p:nvPr/>
      </p:nvGrpSpPr>
      <p:grpSpPr>
        <a:xfrm>
          <a:off x="0" y="0"/>
          <a:ext cx="0" cy="0"/>
          <a:chOff x="0" y="0"/>
          <a:chExt cx="0" cy="0"/>
        </a:xfrm>
      </p:grpSpPr>
      <p:sp>
        <p:nvSpPr>
          <p:cNvPr id="278" name="Google Shape;278;p36"/>
          <p:cNvSpPr/>
          <p:nvPr/>
        </p:nvSpPr>
        <p:spPr>
          <a:xfrm>
            <a:off x="0" y="0"/>
            <a:ext cx="6084800" cy="6858000"/>
          </a:xfrm>
          <a:prstGeom prst="rect">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9" name="Google Shape;279;p36"/>
          <p:cNvSpPr txBox="1"/>
          <p:nvPr/>
        </p:nvSpPr>
        <p:spPr>
          <a:xfrm>
            <a:off x="10915845" y="6254496"/>
            <a:ext cx="731600" cy="451200"/>
          </a:xfrm>
          <a:prstGeom prst="rect">
            <a:avLst/>
          </a:prstGeom>
          <a:noFill/>
          <a:ln>
            <a:noFill/>
          </a:ln>
        </p:spPr>
        <p:txBody>
          <a:bodyPr spcFirstLastPara="1" wrap="square" lIns="121900" tIns="121900" rIns="121900" bIns="121900" anchor="t" anchorCtr="0">
            <a:noAutofit/>
          </a:bodyPr>
          <a:lstStyle/>
          <a:p>
            <a:pPr marL="0" lvl="0" indent="0" algn="r" rtl="0">
              <a:spcBef>
                <a:spcPts val="0"/>
              </a:spcBef>
              <a:spcAft>
                <a:spcPts val="0"/>
              </a:spcAft>
              <a:buNone/>
            </a:pPr>
            <a:fld id="{00000000-1234-1234-1234-123412341234}" type="slidenum">
              <a:rPr lang="en" sz="1333">
                <a:solidFill>
                  <a:schemeClr val="dk2"/>
                </a:solidFill>
                <a:latin typeface="Lora"/>
                <a:ea typeface="Lora"/>
                <a:cs typeface="Lora"/>
                <a:sym typeface="Lora"/>
              </a:rPr>
              <a:pPr marL="0" lvl="0" indent="0" algn="r" rtl="0">
                <a:spcBef>
                  <a:spcPts val="0"/>
                </a:spcBef>
                <a:spcAft>
                  <a:spcPts val="0"/>
                </a:spcAft>
                <a:buNone/>
              </a:pPr>
              <a:t>‹#›</a:t>
            </a:fld>
            <a:endParaRPr sz="1333">
              <a:solidFill>
                <a:schemeClr val="dk2"/>
              </a:solidFill>
              <a:latin typeface="Lora"/>
              <a:ea typeface="Lora"/>
              <a:cs typeface="Lora"/>
              <a:sym typeface="Lora"/>
            </a:endParaRPr>
          </a:p>
        </p:txBody>
      </p:sp>
      <p:sp>
        <p:nvSpPr>
          <p:cNvPr id="280" name="Google Shape;280;p36"/>
          <p:cNvSpPr txBox="1">
            <a:spLocks noGrp="1"/>
          </p:cNvSpPr>
          <p:nvPr>
            <p:ph type="subTitle" idx="1"/>
          </p:nvPr>
        </p:nvSpPr>
        <p:spPr>
          <a:xfrm>
            <a:off x="8449056" y="6254496"/>
            <a:ext cx="2255600" cy="4512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000"/>
              <a:buFont typeface="Lora"/>
              <a:buNone/>
              <a:defRPr sz="1333">
                <a:latin typeface="Lora"/>
                <a:ea typeface="Lora"/>
                <a:cs typeface="Lora"/>
                <a:sym typeface="Lora"/>
              </a:defRPr>
            </a:lvl1pPr>
            <a:lvl2pPr lvl="1" algn="r" rtl="0">
              <a:lnSpc>
                <a:spcPct val="100000"/>
              </a:lnSpc>
              <a:spcBef>
                <a:spcPts val="0"/>
              </a:spcBef>
              <a:spcAft>
                <a:spcPts val="0"/>
              </a:spcAft>
              <a:buSzPts val="1000"/>
              <a:buFont typeface="Lora"/>
              <a:buNone/>
              <a:defRPr sz="1333">
                <a:latin typeface="Lora"/>
                <a:ea typeface="Lora"/>
                <a:cs typeface="Lora"/>
                <a:sym typeface="Lora"/>
              </a:defRPr>
            </a:lvl2pPr>
            <a:lvl3pPr lvl="2" algn="r" rtl="0">
              <a:lnSpc>
                <a:spcPct val="100000"/>
              </a:lnSpc>
              <a:spcBef>
                <a:spcPts val="0"/>
              </a:spcBef>
              <a:spcAft>
                <a:spcPts val="0"/>
              </a:spcAft>
              <a:buSzPts val="1000"/>
              <a:buFont typeface="Lora"/>
              <a:buNone/>
              <a:defRPr sz="1333">
                <a:latin typeface="Lora"/>
                <a:ea typeface="Lora"/>
                <a:cs typeface="Lora"/>
                <a:sym typeface="Lora"/>
              </a:defRPr>
            </a:lvl3pPr>
            <a:lvl4pPr lvl="3" algn="r" rtl="0">
              <a:lnSpc>
                <a:spcPct val="100000"/>
              </a:lnSpc>
              <a:spcBef>
                <a:spcPts val="0"/>
              </a:spcBef>
              <a:spcAft>
                <a:spcPts val="0"/>
              </a:spcAft>
              <a:buSzPts val="1000"/>
              <a:buFont typeface="Lora"/>
              <a:buNone/>
              <a:defRPr sz="1333">
                <a:latin typeface="Lora"/>
                <a:ea typeface="Lora"/>
                <a:cs typeface="Lora"/>
                <a:sym typeface="Lora"/>
              </a:defRPr>
            </a:lvl4pPr>
            <a:lvl5pPr lvl="4" algn="r" rtl="0">
              <a:lnSpc>
                <a:spcPct val="100000"/>
              </a:lnSpc>
              <a:spcBef>
                <a:spcPts val="0"/>
              </a:spcBef>
              <a:spcAft>
                <a:spcPts val="0"/>
              </a:spcAft>
              <a:buSzPts val="1000"/>
              <a:buFont typeface="Lora"/>
              <a:buNone/>
              <a:defRPr sz="1333">
                <a:latin typeface="Lora"/>
                <a:ea typeface="Lora"/>
                <a:cs typeface="Lora"/>
                <a:sym typeface="Lora"/>
              </a:defRPr>
            </a:lvl5pPr>
            <a:lvl6pPr lvl="5" algn="r" rtl="0">
              <a:lnSpc>
                <a:spcPct val="100000"/>
              </a:lnSpc>
              <a:spcBef>
                <a:spcPts val="0"/>
              </a:spcBef>
              <a:spcAft>
                <a:spcPts val="0"/>
              </a:spcAft>
              <a:buSzPts val="1000"/>
              <a:buFont typeface="Lora"/>
              <a:buNone/>
              <a:defRPr sz="1333">
                <a:latin typeface="Lora"/>
                <a:ea typeface="Lora"/>
                <a:cs typeface="Lora"/>
                <a:sym typeface="Lora"/>
              </a:defRPr>
            </a:lvl6pPr>
            <a:lvl7pPr lvl="6" algn="r" rtl="0">
              <a:lnSpc>
                <a:spcPct val="100000"/>
              </a:lnSpc>
              <a:spcBef>
                <a:spcPts val="0"/>
              </a:spcBef>
              <a:spcAft>
                <a:spcPts val="0"/>
              </a:spcAft>
              <a:buSzPts val="1000"/>
              <a:buFont typeface="Lora"/>
              <a:buNone/>
              <a:defRPr sz="1333">
                <a:latin typeface="Lora"/>
                <a:ea typeface="Lora"/>
                <a:cs typeface="Lora"/>
                <a:sym typeface="Lora"/>
              </a:defRPr>
            </a:lvl7pPr>
            <a:lvl8pPr lvl="7" algn="r" rtl="0">
              <a:lnSpc>
                <a:spcPct val="100000"/>
              </a:lnSpc>
              <a:spcBef>
                <a:spcPts val="0"/>
              </a:spcBef>
              <a:spcAft>
                <a:spcPts val="0"/>
              </a:spcAft>
              <a:buSzPts val="1000"/>
              <a:buFont typeface="Lora"/>
              <a:buNone/>
              <a:defRPr sz="1333">
                <a:latin typeface="Lora"/>
                <a:ea typeface="Lora"/>
                <a:cs typeface="Lora"/>
                <a:sym typeface="Lora"/>
              </a:defRPr>
            </a:lvl8pPr>
            <a:lvl9pPr lvl="8" algn="r" rtl="0">
              <a:lnSpc>
                <a:spcPct val="100000"/>
              </a:lnSpc>
              <a:spcBef>
                <a:spcPts val="0"/>
              </a:spcBef>
              <a:spcAft>
                <a:spcPts val="0"/>
              </a:spcAft>
              <a:buSzPts val="1000"/>
              <a:buFont typeface="Lora"/>
              <a:buNone/>
              <a:defRPr sz="1333">
                <a:latin typeface="Lora"/>
                <a:ea typeface="Lora"/>
                <a:cs typeface="Lora"/>
                <a:sym typeface="Lora"/>
              </a:defRPr>
            </a:lvl9pPr>
          </a:lstStyle>
          <a:p>
            <a:endParaRPr/>
          </a:p>
        </p:txBody>
      </p:sp>
      <p:cxnSp>
        <p:nvCxnSpPr>
          <p:cNvPr id="281" name="Google Shape;281;p36"/>
          <p:cNvCxnSpPr/>
          <p:nvPr/>
        </p:nvCxnSpPr>
        <p:spPr>
          <a:xfrm>
            <a:off x="10704183" y="6483419"/>
            <a:ext cx="552400" cy="0"/>
          </a:xfrm>
          <a:prstGeom prst="straightConnector1">
            <a:avLst/>
          </a:prstGeom>
          <a:noFill/>
          <a:ln w="9525" cap="flat" cmpd="sng">
            <a:solidFill>
              <a:schemeClr val="dk2"/>
            </a:solidFill>
            <a:prstDash val="solid"/>
            <a:round/>
            <a:headEnd type="none" w="med" len="med"/>
            <a:tailEnd type="none" w="med" len="med"/>
          </a:ln>
        </p:spPr>
      </p:cxnSp>
    </p:spTree>
    <p:extLst>
      <p:ext uri="{BB962C8B-B14F-4D97-AF65-F5344CB8AC3E}">
        <p14:creationId xmlns:p14="http://schemas.microsoft.com/office/powerpoint/2010/main" val="3857361534"/>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A59C153-E56D-4C8D-8791-F09A372FE230}" type="datetimeFigureOut">
              <a:rPr lang="fa-IR" smtClean="0"/>
              <a:t>1445/07/25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1B31AED1-813A-4535-97C1-2B5E1074AA1D}" type="slidenum">
              <a:rPr lang="fa-IR" smtClean="0"/>
              <a:t>‹#›</a:t>
            </a:fld>
            <a:endParaRPr lang="fa-IR"/>
          </a:p>
        </p:txBody>
      </p:sp>
      <p:sp>
        <p:nvSpPr>
          <p:cNvPr id="8" name="Title 7"/>
          <p:cNvSpPr>
            <a:spLocks noGrp="1"/>
          </p:cNvSpPr>
          <p:nvPr>
            <p:ph type="title"/>
          </p:nvPr>
        </p:nvSpPr>
        <p:spPr/>
        <p:txBody>
          <a:bodyPr/>
          <a:lstStyle/>
          <a:p>
            <a:r>
              <a:rPr lang="en-US"/>
              <a:t>Click to edit Master title style</a:t>
            </a:r>
          </a:p>
        </p:txBody>
      </p:sp>
      <p:sp>
        <p:nvSpPr>
          <p:cNvPr id="10" name="Content Placeholder 9"/>
          <p:cNvSpPr>
            <a:spLocks noGrp="1"/>
          </p:cNvSpPr>
          <p:nvPr>
            <p:ph sz="quarter" idx="13"/>
          </p:nvPr>
        </p:nvSpPr>
        <p:spPr>
          <a:xfrm>
            <a:off x="1524000" y="731520"/>
            <a:ext cx="8534400"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37967326"/>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9F28C4-7BD4-4576-8C3F-01998EDCB2B6}" type="datetimeFigureOut">
              <a:rPr lang="en-US" smtClean="0"/>
              <a:t>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9BA02F-D7EF-4AF2-937C-290F057A6219}" type="slidenum">
              <a:rPr lang="en-US" smtClean="0"/>
              <a:t>‹#›</a:t>
            </a:fld>
            <a:endParaRPr lang="en-US"/>
          </a:p>
        </p:txBody>
      </p:sp>
    </p:spTree>
    <p:extLst>
      <p:ext uri="{BB962C8B-B14F-4D97-AF65-F5344CB8AC3E}">
        <p14:creationId xmlns:p14="http://schemas.microsoft.com/office/powerpoint/2010/main" val="2826234023"/>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lgn="l" rtl="0" fontAlgn="auto">
              <a:spcBef>
                <a:spcPts val="0"/>
              </a:spcBef>
              <a:spcAft>
                <a:spcPts val="0"/>
              </a:spcAft>
              <a:defRPr>
                <a:solidFill>
                  <a:prstClr val="black"/>
                </a:solidFill>
                <a:latin typeface="+mn-lt"/>
                <a:cs typeface="+mn-cs"/>
              </a:defRPr>
            </a:lvl1pPr>
          </a:lstStyle>
          <a:p>
            <a:pPr>
              <a:defRPr/>
            </a:pPr>
            <a:fld id="{17447528-B98C-4D6F-AB89-6F7D774B94DF}" type="datetimeFigureOut">
              <a:rPr lang="en-US"/>
              <a:pPr>
                <a:defRPr/>
              </a:pPr>
              <a:t>2/4/2024</a:t>
            </a:fld>
            <a:endParaRPr lang="en-US" dirty="0"/>
          </a:p>
        </p:txBody>
      </p:sp>
      <p:sp>
        <p:nvSpPr>
          <p:cNvPr id="3" name="Footer Placeholder 4"/>
          <p:cNvSpPr>
            <a:spLocks noGrp="1"/>
          </p:cNvSpPr>
          <p:nvPr>
            <p:ph type="ftr" sz="quarter" idx="11"/>
          </p:nvPr>
        </p:nvSpPr>
        <p:spPr/>
        <p:txBody>
          <a:bodyPr/>
          <a:lstStyle>
            <a:lvl1pPr>
              <a:defRPr>
                <a:solidFill>
                  <a:prstClr val="black">
                    <a:tint val="75000"/>
                  </a:prstClr>
                </a:solidFill>
              </a:defRPr>
            </a:lvl1pPr>
          </a:lstStyle>
          <a:p>
            <a:pPr>
              <a:defRPr/>
            </a:pPr>
            <a:endParaRPr lang="en-US"/>
          </a:p>
        </p:txBody>
      </p:sp>
      <p:sp>
        <p:nvSpPr>
          <p:cNvPr id="4" name="Slide Number Placeholder 5"/>
          <p:cNvSpPr>
            <a:spLocks noGrp="1"/>
          </p:cNvSpPr>
          <p:nvPr>
            <p:ph type="sldNum" sz="quarter" idx="12"/>
          </p:nvPr>
        </p:nvSpPr>
        <p:spPr>
          <a:xfrm>
            <a:off x="8610602" y="6356352"/>
            <a:ext cx="3416300" cy="365125"/>
          </a:xfrm>
        </p:spPr>
        <p:txBody>
          <a:bodyPr/>
          <a:lstStyle>
            <a:lvl1pPr algn="l">
              <a:defRPr>
                <a:solidFill>
                  <a:srgbClr val="000000"/>
                </a:solidFill>
                <a:latin typeface="F_Nazanin" pitchFamily="2" charset="2"/>
              </a:defRPr>
            </a:lvl1pPr>
          </a:lstStyle>
          <a:p>
            <a:pPr>
              <a:defRPr/>
            </a:pPr>
            <a:fld id="{1C04AEC6-1D7E-458A-BDFD-D580D89237DC}" type="slidenum">
              <a:rPr lang="en-US"/>
              <a:pPr>
                <a:defRPr/>
              </a:pPr>
              <a:t>‹#›</a:t>
            </a:fld>
            <a:endParaRPr lang="en-US"/>
          </a:p>
        </p:txBody>
      </p:sp>
    </p:spTree>
    <p:extLst>
      <p:ext uri="{BB962C8B-B14F-4D97-AF65-F5344CB8AC3E}">
        <p14:creationId xmlns:p14="http://schemas.microsoft.com/office/powerpoint/2010/main" val="4093991906"/>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8"/>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69F28C4-7BD4-4576-8C3F-01998EDCB2B6}" type="datetimeFigureOut">
              <a:rPr lang="en-US" smtClean="0"/>
              <a:t>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9BA02F-D7EF-4AF2-937C-290F057A6219}" type="slidenum">
              <a:rPr lang="en-US" smtClean="0"/>
              <a:t>‹#›</a:t>
            </a:fld>
            <a:endParaRPr lang="en-US"/>
          </a:p>
        </p:txBody>
      </p:sp>
    </p:spTree>
    <p:extLst>
      <p:ext uri="{BB962C8B-B14F-4D97-AF65-F5344CB8AC3E}">
        <p14:creationId xmlns:p14="http://schemas.microsoft.com/office/powerpoint/2010/main" val="772934064"/>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type="title">
  <p:cSld name="2_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3"/>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E1DB6B4-CFC3-42D9-82F6-AF0B2DA04CAD}" type="datetimeFigureOut">
              <a:rPr lang="en-US" smtClean="0"/>
              <a:t>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25C071-2281-4416-A132-650045C7BED3}" type="slidenum">
              <a:rPr lang="en-US" smtClean="0"/>
              <a:t>‹#›</a:t>
            </a:fld>
            <a:endParaRPr lang="en-US"/>
          </a:p>
        </p:txBody>
      </p:sp>
    </p:spTree>
    <p:extLst>
      <p:ext uri="{BB962C8B-B14F-4D97-AF65-F5344CB8AC3E}">
        <p14:creationId xmlns:p14="http://schemas.microsoft.com/office/powerpoint/2010/main" val="1077849371"/>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1" y="3887117"/>
            <a:ext cx="10363200" cy="610820"/>
          </a:xfrm>
        </p:spPr>
        <p:txBody>
          <a:bodyPr/>
          <a:lstStyle>
            <a:lvl1pPr algn="ctr">
              <a:defRPr lang="en-US" sz="4000" kern="1200" smtClean="0">
                <a:solidFill>
                  <a:schemeClr val="tx1">
                    <a:lumMod val="75000"/>
                    <a:lumOff val="25000"/>
                  </a:schemeClr>
                </a:solidFill>
                <a:latin typeface="+mj-lt"/>
                <a:ea typeface="+mj-ea"/>
                <a:cs typeface="+mj-cs"/>
              </a:defRPr>
            </a:lvl1pPr>
          </a:lstStyle>
          <a:p>
            <a:r>
              <a:rPr lang="en-US"/>
              <a:t>Click to edit Master title style</a:t>
            </a:r>
          </a:p>
        </p:txBody>
      </p:sp>
      <p:sp>
        <p:nvSpPr>
          <p:cNvPr id="3" name="Subtitle 2"/>
          <p:cNvSpPr>
            <a:spLocks noGrp="1"/>
          </p:cNvSpPr>
          <p:nvPr>
            <p:ph type="subTitle" idx="1"/>
          </p:nvPr>
        </p:nvSpPr>
        <p:spPr>
          <a:xfrm>
            <a:off x="1828800" y="4399020"/>
            <a:ext cx="8534401" cy="764440"/>
          </a:xfrm>
        </p:spPr>
        <p:txBody>
          <a:bodyPr>
            <a:normAutofit/>
          </a:bodyPr>
          <a:lstStyle>
            <a:lvl1pPr marL="0" indent="0" algn="ctr">
              <a:buNone/>
              <a:defRPr lang="en-US" sz="2400" kern="1200" smtClean="0">
                <a:solidFill>
                  <a:schemeClr val="tx1">
                    <a:lumMod val="65000"/>
                    <a:lumOff val="35000"/>
                  </a:schemeClr>
                </a:solidFill>
                <a:latin typeface="+mj-lt"/>
                <a:ea typeface="+mj-ea"/>
                <a:cs typeface="+mj-cs"/>
              </a:defRPr>
            </a:lvl1pPr>
            <a:lvl2pPr marL="609468" indent="0" algn="ctr">
              <a:buNone/>
              <a:defRPr>
                <a:solidFill>
                  <a:schemeClr val="tx1">
                    <a:tint val="75000"/>
                  </a:schemeClr>
                </a:solidFill>
              </a:defRPr>
            </a:lvl2pPr>
            <a:lvl3pPr marL="1218936" indent="0" algn="ctr">
              <a:buNone/>
              <a:defRPr>
                <a:solidFill>
                  <a:schemeClr val="tx1">
                    <a:tint val="75000"/>
                  </a:schemeClr>
                </a:solidFill>
              </a:defRPr>
            </a:lvl3pPr>
            <a:lvl4pPr marL="1828404" indent="0" algn="ctr">
              <a:buNone/>
              <a:defRPr>
                <a:solidFill>
                  <a:schemeClr val="tx1">
                    <a:tint val="75000"/>
                  </a:schemeClr>
                </a:solidFill>
              </a:defRPr>
            </a:lvl4pPr>
            <a:lvl5pPr marL="2437872" indent="0" algn="ctr">
              <a:buNone/>
              <a:defRPr>
                <a:solidFill>
                  <a:schemeClr val="tx1">
                    <a:tint val="75000"/>
                  </a:schemeClr>
                </a:solidFill>
              </a:defRPr>
            </a:lvl5pPr>
            <a:lvl6pPr marL="3047340" indent="0" algn="ctr">
              <a:buNone/>
              <a:defRPr>
                <a:solidFill>
                  <a:schemeClr val="tx1">
                    <a:tint val="75000"/>
                  </a:schemeClr>
                </a:solidFill>
              </a:defRPr>
            </a:lvl6pPr>
            <a:lvl7pPr marL="3656808" indent="0" algn="ctr">
              <a:buNone/>
              <a:defRPr>
                <a:solidFill>
                  <a:schemeClr val="tx1">
                    <a:tint val="75000"/>
                  </a:schemeClr>
                </a:solidFill>
              </a:defRPr>
            </a:lvl7pPr>
            <a:lvl8pPr marL="4266275" indent="0" algn="ctr">
              <a:buNone/>
              <a:defRPr>
                <a:solidFill>
                  <a:schemeClr val="tx1">
                    <a:tint val="75000"/>
                  </a:schemeClr>
                </a:solidFill>
              </a:defRPr>
            </a:lvl8pPr>
            <a:lvl9pPr marL="4875744"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578D6DB-6798-42D2-B9AD-FC6F1C72FC30}" type="datetimeFigureOut">
              <a:rPr lang="en-US" smtClean="0"/>
              <a:pPr/>
              <a:t>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EDE275-BE14-4364-AEA2-5F5667C0FD49}" type="slidenum">
              <a:rPr lang="en-US" smtClean="0"/>
              <a:pPr/>
              <a:t>‹#›</a:t>
            </a:fld>
            <a:endParaRPr lang="en-US"/>
          </a:p>
        </p:txBody>
      </p:sp>
    </p:spTree>
    <p:extLst>
      <p:ext uri="{BB962C8B-B14F-4D97-AF65-F5344CB8AC3E}">
        <p14:creationId xmlns:p14="http://schemas.microsoft.com/office/powerpoint/2010/main" val="10856314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59" indent="0">
              <a:buNone/>
              <a:defRPr sz="2400">
                <a:solidFill>
                  <a:schemeClr val="tx1">
                    <a:tint val="75000"/>
                  </a:schemeClr>
                </a:solidFill>
              </a:defRPr>
            </a:lvl2pPr>
            <a:lvl3pPr marL="1219119" indent="0">
              <a:buNone/>
              <a:defRPr sz="2133">
                <a:solidFill>
                  <a:schemeClr val="tx1">
                    <a:tint val="75000"/>
                  </a:schemeClr>
                </a:solidFill>
              </a:defRPr>
            </a:lvl3pPr>
            <a:lvl4pPr marL="1828678" indent="0">
              <a:buNone/>
              <a:defRPr sz="1867">
                <a:solidFill>
                  <a:schemeClr val="tx1">
                    <a:tint val="75000"/>
                  </a:schemeClr>
                </a:solidFill>
              </a:defRPr>
            </a:lvl4pPr>
            <a:lvl5pPr marL="2438238" indent="0">
              <a:buNone/>
              <a:defRPr sz="1867">
                <a:solidFill>
                  <a:schemeClr val="tx1">
                    <a:tint val="75000"/>
                  </a:schemeClr>
                </a:solidFill>
              </a:defRPr>
            </a:lvl5pPr>
            <a:lvl6pPr marL="3047797" indent="0">
              <a:buNone/>
              <a:defRPr sz="1867">
                <a:solidFill>
                  <a:schemeClr val="tx1">
                    <a:tint val="75000"/>
                  </a:schemeClr>
                </a:solidFill>
              </a:defRPr>
            </a:lvl6pPr>
            <a:lvl7pPr marL="3657357" indent="0">
              <a:buNone/>
              <a:defRPr sz="1867">
                <a:solidFill>
                  <a:schemeClr val="tx1">
                    <a:tint val="75000"/>
                  </a:schemeClr>
                </a:solidFill>
              </a:defRPr>
            </a:lvl7pPr>
            <a:lvl8pPr marL="4266915" indent="0">
              <a:buNone/>
              <a:defRPr sz="1867">
                <a:solidFill>
                  <a:schemeClr val="tx1">
                    <a:tint val="75000"/>
                  </a:schemeClr>
                </a:solidFill>
              </a:defRPr>
            </a:lvl8pPr>
            <a:lvl9pPr marL="4876475"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D1176A7-B091-469C-82C8-89C693043C40}" type="datetimeFigureOut">
              <a:rPr lang="en-US" smtClean="0"/>
              <a:pPr/>
              <a:t>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39B1FA-81F2-4940-9AF3-5EAFB5D6669B}" type="slidenum">
              <a:rPr lang="en-US" smtClean="0"/>
              <a:pPr/>
              <a:t>‹#›</a:t>
            </a:fld>
            <a:endParaRPr lang="en-US"/>
          </a:p>
        </p:txBody>
      </p:sp>
    </p:spTree>
    <p:extLst>
      <p:ext uri="{BB962C8B-B14F-4D97-AF65-F5344CB8AC3E}">
        <p14:creationId xmlns:p14="http://schemas.microsoft.com/office/powerpoint/2010/main" val="2078406433"/>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5404F2-BE9A-4460-8815-8F645183555F}" type="datetimeFigureOut">
              <a:rPr lang="en-US" smtClean="0"/>
              <a:pPr/>
              <a:t>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2688659556"/>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53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700">
                <a:solidFill>
                  <a:schemeClr val="tx1">
                    <a:tint val="75000"/>
                  </a:schemeClr>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5404F2-BE9A-4460-8815-8F645183555F}" type="datetimeFigureOut">
              <a:rPr lang="en-US" smtClean="0"/>
              <a:pPr/>
              <a:t>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3614310646"/>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2"/>
            <a:ext cx="5384800"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2"/>
            <a:ext cx="5384800"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5404F2-BE9A-4460-8815-8F645183555F}" type="datetimeFigureOut">
              <a:rPr lang="en-US" smtClean="0"/>
              <a:pPr/>
              <a:t>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2315227313"/>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4"/>
            <a:ext cx="5386917"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4"/>
            <a:ext cx="5389033"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25404F2-BE9A-4460-8815-8F645183555F}" type="datetimeFigureOut">
              <a:rPr lang="en-US" smtClean="0"/>
              <a:pPr/>
              <a:t>2/4/2024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770938650"/>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3600"/>
            </a:lvl1pPr>
          </a:lstStyle>
          <a:p>
            <a:r>
              <a:rPr lang="en-US"/>
              <a:t>Click to edit Master title style</a:t>
            </a:r>
          </a:p>
        </p:txBody>
      </p:sp>
      <p:sp>
        <p:nvSpPr>
          <p:cNvPr id="3" name="Date Placeholder 2"/>
          <p:cNvSpPr>
            <a:spLocks noGrp="1"/>
          </p:cNvSpPr>
          <p:nvPr>
            <p:ph type="dt" sz="half" idx="10"/>
          </p:nvPr>
        </p:nvSpPr>
        <p:spPr/>
        <p:txBody>
          <a:bodyPr/>
          <a:lstStyle/>
          <a:p>
            <a:fld id="{425404F2-BE9A-4460-8815-8F645183555F}" type="datetimeFigureOut">
              <a:rPr lang="en-US" smtClean="0"/>
              <a:pPr/>
              <a:t>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4038021594"/>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itleOnly" preserve="1">
  <p:cSld name="1_Title Only">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3600"/>
            </a:lvl1pPr>
          </a:lstStyle>
          <a:p>
            <a:r>
              <a:rPr lang="en-US"/>
              <a:t>Click to edit Master title style</a:t>
            </a:r>
          </a:p>
        </p:txBody>
      </p:sp>
      <p:sp>
        <p:nvSpPr>
          <p:cNvPr id="3" name="Date Placeholder 2"/>
          <p:cNvSpPr>
            <a:spLocks noGrp="1"/>
          </p:cNvSpPr>
          <p:nvPr>
            <p:ph type="dt" sz="half" idx="10"/>
          </p:nvPr>
        </p:nvSpPr>
        <p:spPr/>
        <p:txBody>
          <a:bodyPr/>
          <a:lstStyle/>
          <a:p>
            <a:fld id="{425404F2-BE9A-4460-8815-8F645183555F}" type="datetimeFigureOut">
              <a:rPr lang="en-US" smtClean="0"/>
              <a:pPr/>
              <a:t>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1678387174"/>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5404F2-BE9A-4460-8815-8F645183555F}" type="datetimeFigureOut">
              <a:rPr lang="en-US" smtClean="0"/>
              <a:pPr/>
              <a:t>2/4/2024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2281072817"/>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1"/>
          </a:xfrm>
        </p:spPr>
        <p:txBody>
          <a:bodyPr anchor="b"/>
          <a:lstStyle>
            <a:lvl1pPr algn="l">
              <a:defRPr sz="27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425404F2-BE9A-4460-8815-8F645183555F}" type="datetimeFigureOut">
              <a:rPr lang="en-US" smtClean="0"/>
              <a:pPr/>
              <a:t>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630309526"/>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1"/>
            <a:ext cx="7315200" cy="566739"/>
          </a:xfrm>
        </p:spPr>
        <p:txBody>
          <a:bodyPr anchor="b"/>
          <a:lstStyle>
            <a:lvl1pPr algn="l">
              <a:defRPr sz="2700" b="1"/>
            </a:lvl1pPr>
          </a:lstStyle>
          <a:p>
            <a:r>
              <a:rPr lang="en-US"/>
              <a:t>Click to edit Master title style</a:t>
            </a:r>
          </a:p>
        </p:txBody>
      </p:sp>
      <p:sp>
        <p:nvSpPr>
          <p:cNvPr id="3" name="Picture Placeholder 2"/>
          <p:cNvSpPr>
            <a:spLocks noGrp="1"/>
          </p:cNvSpPr>
          <p:nvPr>
            <p:ph type="pic" idx="1"/>
          </p:nvPr>
        </p:nvSpPr>
        <p:spPr>
          <a:xfrm>
            <a:off x="2389718" y="612775"/>
            <a:ext cx="7315200" cy="4114800"/>
          </a:xfrm>
        </p:spPr>
        <p:txBody>
          <a:bodyPr/>
          <a:lstStyle>
            <a:lvl1pPr marL="0" indent="0">
              <a:buNone/>
              <a:defRPr sz="43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endParaRPr lang="en-US"/>
          </a:p>
        </p:txBody>
      </p:sp>
      <p:sp>
        <p:nvSpPr>
          <p:cNvPr id="4" name="Text Placeholder 3"/>
          <p:cNvSpPr>
            <a:spLocks noGrp="1"/>
          </p:cNvSpPr>
          <p:nvPr>
            <p:ph type="body" sz="half" idx="2"/>
          </p:nvPr>
        </p:nvSpPr>
        <p:spPr>
          <a:xfrm>
            <a:off x="2389718" y="5367339"/>
            <a:ext cx="7315200" cy="8048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425404F2-BE9A-4460-8815-8F645183555F}" type="datetimeFigureOut">
              <a:rPr lang="en-US" smtClean="0"/>
              <a:pPr/>
              <a:t>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498671400"/>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5404F2-BE9A-4460-8815-8F645183555F}" type="datetimeFigureOut">
              <a:rPr lang="en-US" smtClean="0"/>
              <a:pPr/>
              <a:t>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21885845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D1176A7-B091-469C-82C8-89C693043C40}" type="datetimeFigureOut">
              <a:rPr lang="en-US" smtClean="0"/>
              <a:pPr/>
              <a:t>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39B1FA-81F2-4940-9AF3-5EAFB5D6669B}" type="slidenum">
              <a:rPr lang="en-US" smtClean="0"/>
              <a:pPr/>
              <a:t>‹#›</a:t>
            </a:fld>
            <a:endParaRPr lang="en-US"/>
          </a:p>
        </p:txBody>
      </p:sp>
    </p:spTree>
    <p:extLst>
      <p:ext uri="{BB962C8B-B14F-4D97-AF65-F5344CB8AC3E}">
        <p14:creationId xmlns:p14="http://schemas.microsoft.com/office/powerpoint/2010/main" val="143635336"/>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5404F2-BE9A-4460-8815-8F645183555F}" type="datetimeFigureOut">
              <a:rPr lang="en-US" smtClean="0"/>
              <a:pPr/>
              <a:t>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2773460441"/>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userDrawn="1">
  <p:cSld name="slidemodel2">
    <p:bg>
      <p:bgPr>
        <a:gradFill flip="none" rotWithShape="1">
          <a:gsLst>
            <a:gs pos="55000">
              <a:srgbClr val="1181AE"/>
            </a:gs>
            <a:gs pos="0">
              <a:srgbClr val="1181AE"/>
            </a:gs>
            <a:gs pos="100000">
              <a:srgbClr val="095474"/>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18672" y="2870634"/>
            <a:ext cx="5932223" cy="711081"/>
          </a:xfrm>
        </p:spPr>
        <p:txBody>
          <a:bodyPr>
            <a:normAutofit/>
          </a:bodyPr>
          <a:lstStyle>
            <a:lvl1pPr algn="ctr">
              <a:defRPr sz="3600" b="0">
                <a:solidFill>
                  <a:schemeClr val="bg1"/>
                </a:solidFill>
                <a:effectLst>
                  <a:outerShdw blurRad="38100" dist="38100" dir="2700000" algn="tl">
                    <a:srgbClr val="000000">
                      <a:alpha val="43137"/>
                    </a:srgbClr>
                  </a:outerShdw>
                </a:effectLst>
                <a:latin typeface="+mj-lt"/>
                <a:ea typeface="Open Sans" pitchFamily="34" charset="0"/>
                <a:cs typeface="Open Sans" pitchFamily="34" charset="0"/>
              </a:defRPr>
            </a:lvl1pPr>
          </a:lstStyle>
          <a:p>
            <a:r>
              <a:rPr lang="en-US"/>
              <a:t>SlideModel.com</a:t>
            </a:r>
          </a:p>
        </p:txBody>
      </p:sp>
      <p:sp>
        <p:nvSpPr>
          <p:cNvPr id="3" name="Date Placeholder 2"/>
          <p:cNvSpPr>
            <a:spLocks noGrp="1"/>
          </p:cNvSpPr>
          <p:nvPr>
            <p:ph type="dt" sz="half" idx="10"/>
          </p:nvPr>
        </p:nvSpPr>
        <p:spPr/>
        <p:txBody>
          <a:bodyPr/>
          <a:lstStyle/>
          <a:p>
            <a:fld id="{425404F2-BE9A-4460-8815-8F645183555F}" type="datetimeFigureOut">
              <a:rPr lang="en-US" smtClean="0"/>
              <a:pPr/>
              <a:t>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533272134"/>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86302329"/>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13162128"/>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90007788"/>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25105305"/>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22534886"/>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62980173"/>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24278961"/>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923802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59" indent="0">
              <a:buNone/>
              <a:defRPr sz="2667" b="1"/>
            </a:lvl2pPr>
            <a:lvl3pPr marL="1219119" indent="0">
              <a:buNone/>
              <a:defRPr sz="2400" b="1"/>
            </a:lvl3pPr>
            <a:lvl4pPr marL="1828678" indent="0">
              <a:buNone/>
              <a:defRPr sz="2133" b="1"/>
            </a:lvl4pPr>
            <a:lvl5pPr marL="2438238" indent="0">
              <a:buNone/>
              <a:defRPr sz="2133" b="1"/>
            </a:lvl5pPr>
            <a:lvl6pPr marL="3047797" indent="0">
              <a:buNone/>
              <a:defRPr sz="2133" b="1"/>
            </a:lvl6pPr>
            <a:lvl7pPr marL="3657357" indent="0">
              <a:buNone/>
              <a:defRPr sz="2133" b="1"/>
            </a:lvl7pPr>
            <a:lvl8pPr marL="4266915" indent="0">
              <a:buNone/>
              <a:defRPr sz="2133" b="1"/>
            </a:lvl8pPr>
            <a:lvl9pPr marL="4876475"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3"/>
            <a:ext cx="5389033" cy="639763"/>
          </a:xfrm>
        </p:spPr>
        <p:txBody>
          <a:bodyPr anchor="b"/>
          <a:lstStyle>
            <a:lvl1pPr marL="0" indent="0">
              <a:buNone/>
              <a:defRPr sz="3200" b="1"/>
            </a:lvl1pPr>
            <a:lvl2pPr marL="609559" indent="0">
              <a:buNone/>
              <a:defRPr sz="2667" b="1"/>
            </a:lvl2pPr>
            <a:lvl3pPr marL="1219119" indent="0">
              <a:buNone/>
              <a:defRPr sz="2400" b="1"/>
            </a:lvl3pPr>
            <a:lvl4pPr marL="1828678" indent="0">
              <a:buNone/>
              <a:defRPr sz="2133" b="1"/>
            </a:lvl4pPr>
            <a:lvl5pPr marL="2438238" indent="0">
              <a:buNone/>
              <a:defRPr sz="2133" b="1"/>
            </a:lvl5pPr>
            <a:lvl6pPr marL="3047797" indent="0">
              <a:buNone/>
              <a:defRPr sz="2133" b="1"/>
            </a:lvl6pPr>
            <a:lvl7pPr marL="3657357" indent="0">
              <a:buNone/>
              <a:defRPr sz="2133" b="1"/>
            </a:lvl7pPr>
            <a:lvl8pPr marL="4266915" indent="0">
              <a:buNone/>
              <a:defRPr sz="2133" b="1"/>
            </a:lvl8pPr>
            <a:lvl9pPr marL="4876475"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D1176A7-B091-469C-82C8-89C693043C40}" type="datetimeFigureOut">
              <a:rPr lang="en-US" smtClean="0"/>
              <a:pPr/>
              <a:t>2/4/2024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39B1FA-81F2-4940-9AF3-5EAFB5D6669B}" type="slidenum">
              <a:rPr lang="en-US" smtClean="0"/>
              <a:pPr/>
              <a:t>‹#›</a:t>
            </a:fld>
            <a:endParaRPr lang="en-US"/>
          </a:p>
        </p:txBody>
      </p:sp>
    </p:spTree>
    <p:extLst>
      <p:ext uri="{BB962C8B-B14F-4D97-AF65-F5344CB8AC3E}">
        <p14:creationId xmlns:p14="http://schemas.microsoft.com/office/powerpoint/2010/main" val="2220355448"/>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18010280"/>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43025201"/>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18415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D1176A7-B091-469C-82C8-89C693043C40}" type="datetimeFigureOut">
              <a:rPr lang="en-US" smtClean="0"/>
              <a:pPr/>
              <a:t>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39B1FA-81F2-4940-9AF3-5EAFB5D6669B}" type="slidenum">
              <a:rPr lang="en-US" smtClean="0"/>
              <a:pPr/>
              <a:t>‹#›</a:t>
            </a:fld>
            <a:endParaRPr lang="en-US"/>
          </a:p>
        </p:txBody>
      </p:sp>
      <p:sp>
        <p:nvSpPr>
          <p:cNvPr id="6" name="Title 1"/>
          <p:cNvSpPr>
            <a:spLocks noGrp="1"/>
          </p:cNvSpPr>
          <p:nvPr>
            <p:ph type="title"/>
          </p:nvPr>
        </p:nvSpPr>
        <p:spPr>
          <a:xfrm>
            <a:off x="609600" y="274640"/>
            <a:ext cx="10972800" cy="715961"/>
          </a:xfrm>
        </p:spPr>
        <p:txBody>
          <a:bodyPr>
            <a:normAutofit/>
          </a:bodyPr>
          <a:lstStyle>
            <a:lvl1pPr algn="l">
              <a:defRPr sz="3733">
                <a:solidFill>
                  <a:schemeClr val="tx1">
                    <a:lumMod val="65000"/>
                    <a:lumOff val="35000"/>
                  </a:schemeClr>
                </a:solidFill>
              </a:defRPr>
            </a:lvl1pPr>
          </a:lstStyle>
          <a:p>
            <a:r>
              <a:rPr lang="en-US"/>
              <a:t>Click to edit Master title style</a:t>
            </a:r>
          </a:p>
        </p:txBody>
      </p:sp>
    </p:spTree>
    <p:extLst>
      <p:ext uri="{BB962C8B-B14F-4D97-AF65-F5344CB8AC3E}">
        <p14:creationId xmlns:p14="http://schemas.microsoft.com/office/powerpoint/2010/main" val="6755520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76DF3-590C-9798-E354-81445ABB7672}"/>
              </a:ext>
            </a:extLst>
          </p:cNvPr>
          <p:cNvSpPr>
            <a:spLocks noGrp="1"/>
          </p:cNvSpPr>
          <p:nvPr>
            <p:ph type="title"/>
          </p:nvPr>
        </p:nvSpPr>
        <p:spPr/>
        <p:txBody>
          <a:bodyPr/>
          <a:lstStyle/>
          <a:p>
            <a:r>
              <a:rPr lang="en-US"/>
              <a:t>Click to edit Master title style</a:t>
            </a:r>
            <a:endParaRPr lang="fa-IR"/>
          </a:p>
        </p:txBody>
      </p:sp>
      <p:sp>
        <p:nvSpPr>
          <p:cNvPr id="3" name="Content Placeholder 2">
            <a:extLst>
              <a:ext uri="{FF2B5EF4-FFF2-40B4-BE49-F238E27FC236}">
                <a16:creationId xmlns:a16="http://schemas.microsoft.com/office/drawing/2014/main" id="{9FBB6799-9C83-2451-8D37-AA139BED6DB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Date Placeholder 3">
            <a:extLst>
              <a:ext uri="{FF2B5EF4-FFF2-40B4-BE49-F238E27FC236}">
                <a16:creationId xmlns:a16="http://schemas.microsoft.com/office/drawing/2014/main" id="{4C8BEC00-C792-52D6-31B7-883F29FEB2E9}"/>
              </a:ext>
            </a:extLst>
          </p:cNvPr>
          <p:cNvSpPr>
            <a:spLocks noGrp="1"/>
          </p:cNvSpPr>
          <p:nvPr>
            <p:ph type="dt" sz="half" idx="10"/>
          </p:nvPr>
        </p:nvSpPr>
        <p:spPr/>
        <p:txBody>
          <a:bodyPr/>
          <a:lstStyle/>
          <a:p>
            <a:fld id="{A6F51AA7-65CC-48C6-8CA8-5D8081237790}" type="datetimeFigureOut">
              <a:rPr lang="fa-IR" smtClean="0"/>
              <a:t>1445/07/25</a:t>
            </a:fld>
            <a:endParaRPr lang="fa-IR"/>
          </a:p>
        </p:txBody>
      </p:sp>
      <p:sp>
        <p:nvSpPr>
          <p:cNvPr id="5" name="Footer Placeholder 4">
            <a:extLst>
              <a:ext uri="{FF2B5EF4-FFF2-40B4-BE49-F238E27FC236}">
                <a16:creationId xmlns:a16="http://schemas.microsoft.com/office/drawing/2014/main" id="{DC7D5446-69BA-AA03-A7E9-0816D6DD0901}"/>
              </a:ext>
            </a:extLst>
          </p:cNvPr>
          <p:cNvSpPr>
            <a:spLocks noGrp="1"/>
          </p:cNvSpPr>
          <p:nvPr>
            <p:ph type="ftr" sz="quarter" idx="11"/>
          </p:nvPr>
        </p:nvSpPr>
        <p:spPr/>
        <p:txBody>
          <a:bodyPr/>
          <a:lstStyle/>
          <a:p>
            <a:endParaRPr lang="fa-IR"/>
          </a:p>
        </p:txBody>
      </p:sp>
      <p:sp>
        <p:nvSpPr>
          <p:cNvPr id="6" name="Slide Number Placeholder 5">
            <a:extLst>
              <a:ext uri="{FF2B5EF4-FFF2-40B4-BE49-F238E27FC236}">
                <a16:creationId xmlns:a16="http://schemas.microsoft.com/office/drawing/2014/main" id="{071C23A9-4349-4643-A6B2-2EEAA2EE5CC7}"/>
              </a:ext>
            </a:extLst>
          </p:cNvPr>
          <p:cNvSpPr>
            <a:spLocks noGrp="1"/>
          </p:cNvSpPr>
          <p:nvPr>
            <p:ph type="sldNum" sz="quarter" idx="12"/>
          </p:nvPr>
        </p:nvSpPr>
        <p:spPr/>
        <p:txBody>
          <a:bodyPr/>
          <a:lstStyle/>
          <a:p>
            <a:fld id="{F6D154D5-CDE0-4D0A-B0A5-B38F42349F99}" type="slidenum">
              <a:rPr lang="fa-IR" smtClean="0"/>
              <a:t>‹#›</a:t>
            </a:fld>
            <a:endParaRPr lang="fa-IR"/>
          </a:p>
        </p:txBody>
      </p:sp>
    </p:spTree>
    <p:extLst>
      <p:ext uri="{BB962C8B-B14F-4D97-AF65-F5344CB8AC3E}">
        <p14:creationId xmlns:p14="http://schemas.microsoft.com/office/powerpoint/2010/main" val="6953417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D1176A7-B091-469C-82C8-89C693043C40}" type="datetimeFigureOut">
              <a:rPr lang="en-US" smtClean="0"/>
              <a:pPr/>
              <a:t>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39B1FA-81F2-4940-9AF3-5EAFB5D6669B}" type="slidenum">
              <a:rPr lang="en-US" smtClean="0"/>
              <a:pPr/>
              <a:t>‹#›</a:t>
            </a:fld>
            <a:endParaRPr lang="en-US"/>
          </a:p>
        </p:txBody>
      </p:sp>
      <p:sp>
        <p:nvSpPr>
          <p:cNvPr id="6" name="Title 1"/>
          <p:cNvSpPr>
            <a:spLocks noGrp="1"/>
          </p:cNvSpPr>
          <p:nvPr>
            <p:ph type="title"/>
          </p:nvPr>
        </p:nvSpPr>
        <p:spPr>
          <a:xfrm>
            <a:off x="609600" y="274640"/>
            <a:ext cx="10972800" cy="715961"/>
          </a:xfrm>
        </p:spPr>
        <p:txBody>
          <a:bodyPr>
            <a:normAutofit/>
          </a:bodyPr>
          <a:lstStyle>
            <a:lvl1pPr algn="l">
              <a:defRPr sz="3733">
                <a:solidFill>
                  <a:schemeClr val="bg1">
                    <a:lumMod val="50000"/>
                  </a:schemeClr>
                </a:solidFill>
              </a:defRPr>
            </a:lvl1pPr>
          </a:lstStyle>
          <a:p>
            <a:r>
              <a:rPr lang="en-US"/>
              <a:t>Click to edit Master title style</a:t>
            </a:r>
          </a:p>
        </p:txBody>
      </p:sp>
      <p:sp>
        <p:nvSpPr>
          <p:cNvPr id="7" name="Text Placeholder 9"/>
          <p:cNvSpPr>
            <a:spLocks noGrp="1"/>
          </p:cNvSpPr>
          <p:nvPr>
            <p:ph type="body" sz="quarter" idx="13" hasCustomPrompt="1"/>
          </p:nvPr>
        </p:nvSpPr>
        <p:spPr>
          <a:xfrm>
            <a:off x="609600" y="990600"/>
            <a:ext cx="10972800" cy="508000"/>
          </a:xfrm>
        </p:spPr>
        <p:txBody>
          <a:bodyPr>
            <a:noAutofit/>
          </a:bodyPr>
          <a:lstStyle>
            <a:lvl1pPr marL="0" indent="0">
              <a:buNone/>
              <a:defRPr sz="1867">
                <a:solidFill>
                  <a:schemeClr val="bg1">
                    <a:lumMod val="50000"/>
                  </a:schemeClr>
                </a:solidFill>
              </a:defRPr>
            </a:lvl1pPr>
          </a:lstStyle>
          <a:p>
            <a:pPr lvl="0"/>
            <a:r>
              <a:rPr lang="en-US"/>
              <a:t>Subtitle</a:t>
            </a:r>
          </a:p>
        </p:txBody>
      </p:sp>
    </p:spTree>
    <p:extLst>
      <p:ext uri="{BB962C8B-B14F-4D97-AF65-F5344CB8AC3E}">
        <p14:creationId xmlns:p14="http://schemas.microsoft.com/office/powerpoint/2010/main" val="31107529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1176A7-B091-469C-82C8-89C693043C40}" type="datetimeFigureOut">
              <a:rPr lang="en-US" smtClean="0"/>
              <a:pPr/>
              <a:t>2/4/2024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39B1FA-81F2-4940-9AF3-5EAFB5D6669B}" type="slidenum">
              <a:rPr lang="en-US" smtClean="0"/>
              <a:pPr/>
              <a:t>‹#›</a:t>
            </a:fld>
            <a:endParaRPr lang="en-US"/>
          </a:p>
        </p:txBody>
      </p:sp>
    </p:spTree>
    <p:extLst>
      <p:ext uri="{BB962C8B-B14F-4D97-AF65-F5344CB8AC3E}">
        <p14:creationId xmlns:p14="http://schemas.microsoft.com/office/powerpoint/2010/main" val="2349836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_Title Only">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D1176A7-B091-469C-82C8-89C693043C40}" type="datetimeFigureOut">
              <a:rPr lang="en-US" smtClean="0"/>
              <a:pPr/>
              <a:t>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39B1FA-81F2-4940-9AF3-5EAFB5D6669B}" type="slidenum">
              <a:rPr lang="en-US" smtClean="0"/>
              <a:pPr/>
              <a:t>‹#›</a:t>
            </a:fld>
            <a:endParaRPr lang="en-US"/>
          </a:p>
        </p:txBody>
      </p:sp>
    </p:spTree>
    <p:extLst>
      <p:ext uri="{BB962C8B-B14F-4D97-AF65-F5344CB8AC3E}">
        <p14:creationId xmlns:p14="http://schemas.microsoft.com/office/powerpoint/2010/main" val="35047114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Blank">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1176A7-B091-469C-82C8-89C693043C40}" type="datetimeFigureOut">
              <a:rPr lang="en-US" smtClean="0"/>
              <a:pPr/>
              <a:t>2/4/2024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39B1FA-81F2-4940-9AF3-5EAFB5D6669B}" type="slidenum">
              <a:rPr lang="en-US" smtClean="0"/>
              <a:pPr/>
              <a:t>‹#›</a:t>
            </a:fld>
            <a:endParaRPr lang="en-US"/>
          </a:p>
        </p:txBody>
      </p:sp>
      <p:sp>
        <p:nvSpPr>
          <p:cNvPr id="6" name="Title 1"/>
          <p:cNvSpPr>
            <a:spLocks noGrp="1"/>
          </p:cNvSpPr>
          <p:nvPr>
            <p:ph type="title"/>
          </p:nvPr>
        </p:nvSpPr>
        <p:spPr>
          <a:xfrm>
            <a:off x="609600" y="274640"/>
            <a:ext cx="10972800" cy="715961"/>
          </a:xfrm>
        </p:spPr>
        <p:txBody>
          <a:bodyPr>
            <a:normAutofit/>
          </a:bodyPr>
          <a:lstStyle>
            <a:lvl1pPr algn="l">
              <a:defRPr sz="3733">
                <a:solidFill>
                  <a:schemeClr val="bg1">
                    <a:lumMod val="50000"/>
                  </a:schemeClr>
                </a:solidFill>
              </a:defRPr>
            </a:lvl1pPr>
          </a:lstStyle>
          <a:p>
            <a:r>
              <a:rPr lang="en-US"/>
              <a:t>Click to edit Master title style</a:t>
            </a:r>
          </a:p>
        </p:txBody>
      </p:sp>
      <p:sp>
        <p:nvSpPr>
          <p:cNvPr id="7" name="Text Placeholder 9"/>
          <p:cNvSpPr>
            <a:spLocks noGrp="1"/>
          </p:cNvSpPr>
          <p:nvPr>
            <p:ph type="body" sz="quarter" idx="13" hasCustomPrompt="1"/>
          </p:nvPr>
        </p:nvSpPr>
        <p:spPr>
          <a:xfrm>
            <a:off x="609600" y="990600"/>
            <a:ext cx="10972800" cy="508000"/>
          </a:xfrm>
        </p:spPr>
        <p:txBody>
          <a:bodyPr>
            <a:noAutofit/>
          </a:bodyPr>
          <a:lstStyle>
            <a:lvl1pPr marL="0" indent="0">
              <a:buNone/>
              <a:defRPr sz="1867">
                <a:solidFill>
                  <a:schemeClr val="bg1">
                    <a:lumMod val="50000"/>
                  </a:schemeClr>
                </a:solidFill>
              </a:defRPr>
            </a:lvl1pPr>
          </a:lstStyle>
          <a:p>
            <a:pPr lvl="0"/>
            <a:r>
              <a:rPr lang="en-US"/>
              <a:t>Subtitle</a:t>
            </a:r>
          </a:p>
        </p:txBody>
      </p:sp>
    </p:spTree>
    <p:extLst>
      <p:ext uri="{BB962C8B-B14F-4D97-AF65-F5344CB8AC3E}">
        <p14:creationId xmlns:p14="http://schemas.microsoft.com/office/powerpoint/2010/main" val="17393170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6_Title Only">
    <p:bg>
      <p:bgPr>
        <a:solidFill>
          <a:schemeClr val="bg1">
            <a:lumMod val="85000"/>
          </a:schemeClr>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D1176A7-B091-469C-82C8-89C693043C40}" type="datetimeFigureOut">
              <a:rPr lang="en-US" smtClean="0"/>
              <a:pPr/>
              <a:t>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39B1FA-81F2-4940-9AF3-5EAFB5D6669B}" type="slidenum">
              <a:rPr lang="en-US" smtClean="0"/>
              <a:pPr/>
              <a:t>‹#›</a:t>
            </a:fld>
            <a:endParaRPr lang="en-US"/>
          </a:p>
        </p:txBody>
      </p:sp>
      <p:sp>
        <p:nvSpPr>
          <p:cNvPr id="6" name="Title 1"/>
          <p:cNvSpPr>
            <a:spLocks noGrp="1"/>
          </p:cNvSpPr>
          <p:nvPr>
            <p:ph type="title"/>
          </p:nvPr>
        </p:nvSpPr>
        <p:spPr>
          <a:xfrm>
            <a:off x="609600" y="274640"/>
            <a:ext cx="10972800" cy="715961"/>
          </a:xfrm>
        </p:spPr>
        <p:txBody>
          <a:bodyPr>
            <a:normAutofit/>
          </a:bodyPr>
          <a:lstStyle>
            <a:lvl1pPr algn="l">
              <a:defRPr sz="3733">
                <a:solidFill>
                  <a:schemeClr val="bg1">
                    <a:lumMod val="85000"/>
                  </a:schemeClr>
                </a:solidFill>
              </a:defRPr>
            </a:lvl1pPr>
          </a:lstStyle>
          <a:p>
            <a:r>
              <a:rPr lang="en-US" dirty="0"/>
              <a:t>Click to edit Master title style</a:t>
            </a:r>
          </a:p>
        </p:txBody>
      </p:sp>
    </p:spTree>
    <p:extLst>
      <p:ext uri="{BB962C8B-B14F-4D97-AF65-F5344CB8AC3E}">
        <p14:creationId xmlns:p14="http://schemas.microsoft.com/office/powerpoint/2010/main" val="1478904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2_Blank">
    <p:bg>
      <p:bgPr>
        <a:solidFill>
          <a:schemeClr val="bg1">
            <a:lumMod val="85000"/>
          </a:schemeClr>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1176A7-B091-469C-82C8-89C693043C40}" type="datetimeFigureOut">
              <a:rPr lang="en-US" smtClean="0"/>
              <a:pPr/>
              <a:t>2/4/2024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39B1FA-81F2-4940-9AF3-5EAFB5D6669B}" type="slidenum">
              <a:rPr lang="en-US" smtClean="0"/>
              <a:pPr/>
              <a:t>‹#›</a:t>
            </a:fld>
            <a:endParaRPr lang="en-US"/>
          </a:p>
        </p:txBody>
      </p:sp>
      <p:sp>
        <p:nvSpPr>
          <p:cNvPr id="5" name="Rectangle 4"/>
          <p:cNvSpPr/>
          <p:nvPr userDrawn="1"/>
        </p:nvSpPr>
        <p:spPr>
          <a:xfrm>
            <a:off x="0" y="5130800"/>
            <a:ext cx="12192000" cy="1727200"/>
          </a:xfrm>
          <a:prstGeom prst="rect">
            <a:avLst/>
          </a:prstGeom>
          <a:solidFill>
            <a:srgbClr val="B5D3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28539498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867"/>
            </a:lvl1pPr>
            <a:lvl2pPr marL="609559" indent="0">
              <a:buNone/>
              <a:defRPr sz="1600"/>
            </a:lvl2pPr>
            <a:lvl3pPr marL="1219119" indent="0">
              <a:buNone/>
              <a:defRPr sz="1333"/>
            </a:lvl3pPr>
            <a:lvl4pPr marL="1828678" indent="0">
              <a:buNone/>
              <a:defRPr sz="1200"/>
            </a:lvl4pPr>
            <a:lvl5pPr marL="2438238" indent="0">
              <a:buNone/>
              <a:defRPr sz="1200"/>
            </a:lvl5pPr>
            <a:lvl6pPr marL="3047797" indent="0">
              <a:buNone/>
              <a:defRPr sz="1200"/>
            </a:lvl6pPr>
            <a:lvl7pPr marL="3657357" indent="0">
              <a:buNone/>
              <a:defRPr sz="1200"/>
            </a:lvl7pPr>
            <a:lvl8pPr marL="4266915" indent="0">
              <a:buNone/>
              <a:defRPr sz="1200"/>
            </a:lvl8pPr>
            <a:lvl9pPr marL="4876475"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FD1176A7-B091-469C-82C8-89C693043C40}" type="datetimeFigureOut">
              <a:rPr lang="en-US" smtClean="0"/>
              <a:pPr/>
              <a:t>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39B1FA-81F2-4940-9AF3-5EAFB5D6669B}" type="slidenum">
              <a:rPr lang="en-US" smtClean="0"/>
              <a:pPr/>
              <a:t>‹#›</a:t>
            </a:fld>
            <a:endParaRPr lang="en-US"/>
          </a:p>
        </p:txBody>
      </p:sp>
    </p:spTree>
    <p:extLst>
      <p:ext uri="{BB962C8B-B14F-4D97-AF65-F5344CB8AC3E}">
        <p14:creationId xmlns:p14="http://schemas.microsoft.com/office/powerpoint/2010/main" val="41204862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59" indent="0">
              <a:buNone/>
              <a:defRPr sz="3733"/>
            </a:lvl2pPr>
            <a:lvl3pPr marL="1219119" indent="0">
              <a:buNone/>
              <a:defRPr sz="3200"/>
            </a:lvl3pPr>
            <a:lvl4pPr marL="1828678" indent="0">
              <a:buNone/>
              <a:defRPr sz="2667"/>
            </a:lvl4pPr>
            <a:lvl5pPr marL="2438238" indent="0">
              <a:buNone/>
              <a:defRPr sz="2667"/>
            </a:lvl5pPr>
            <a:lvl6pPr marL="3047797" indent="0">
              <a:buNone/>
              <a:defRPr sz="2667"/>
            </a:lvl6pPr>
            <a:lvl7pPr marL="3657357" indent="0">
              <a:buNone/>
              <a:defRPr sz="2667"/>
            </a:lvl7pPr>
            <a:lvl8pPr marL="4266915" indent="0">
              <a:buNone/>
              <a:defRPr sz="2667"/>
            </a:lvl8pPr>
            <a:lvl9pPr marL="4876475" indent="0">
              <a:buNone/>
              <a:defRPr sz="2667"/>
            </a:lvl9pPr>
          </a:lstStyle>
          <a:p>
            <a:endParaRPr lang="en-US"/>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867"/>
            </a:lvl1pPr>
            <a:lvl2pPr marL="609559" indent="0">
              <a:buNone/>
              <a:defRPr sz="1600"/>
            </a:lvl2pPr>
            <a:lvl3pPr marL="1219119" indent="0">
              <a:buNone/>
              <a:defRPr sz="1333"/>
            </a:lvl3pPr>
            <a:lvl4pPr marL="1828678" indent="0">
              <a:buNone/>
              <a:defRPr sz="1200"/>
            </a:lvl4pPr>
            <a:lvl5pPr marL="2438238" indent="0">
              <a:buNone/>
              <a:defRPr sz="1200"/>
            </a:lvl5pPr>
            <a:lvl6pPr marL="3047797" indent="0">
              <a:buNone/>
              <a:defRPr sz="1200"/>
            </a:lvl6pPr>
            <a:lvl7pPr marL="3657357" indent="0">
              <a:buNone/>
              <a:defRPr sz="1200"/>
            </a:lvl7pPr>
            <a:lvl8pPr marL="4266915" indent="0">
              <a:buNone/>
              <a:defRPr sz="1200"/>
            </a:lvl8pPr>
            <a:lvl9pPr marL="4876475"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FD1176A7-B091-469C-82C8-89C693043C40}" type="datetimeFigureOut">
              <a:rPr lang="en-US" smtClean="0"/>
              <a:pPr/>
              <a:t>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39B1FA-81F2-4940-9AF3-5EAFB5D6669B}" type="slidenum">
              <a:rPr lang="en-US" smtClean="0"/>
              <a:pPr/>
              <a:t>‹#›</a:t>
            </a:fld>
            <a:endParaRPr lang="en-US"/>
          </a:p>
        </p:txBody>
      </p:sp>
    </p:spTree>
    <p:extLst>
      <p:ext uri="{BB962C8B-B14F-4D97-AF65-F5344CB8AC3E}">
        <p14:creationId xmlns:p14="http://schemas.microsoft.com/office/powerpoint/2010/main" val="33961184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1176A7-B091-469C-82C8-89C693043C40}" type="datetimeFigureOut">
              <a:rPr lang="en-US" smtClean="0"/>
              <a:pPr/>
              <a:t>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39B1FA-81F2-4940-9AF3-5EAFB5D6669B}" type="slidenum">
              <a:rPr lang="en-US" smtClean="0"/>
              <a:pPr/>
              <a:t>‹#›</a:t>
            </a:fld>
            <a:endParaRPr lang="en-US"/>
          </a:p>
        </p:txBody>
      </p:sp>
    </p:spTree>
    <p:extLst>
      <p:ext uri="{BB962C8B-B14F-4D97-AF65-F5344CB8AC3E}">
        <p14:creationId xmlns:p14="http://schemas.microsoft.com/office/powerpoint/2010/main" val="3576741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1176A7-B091-469C-82C8-89C693043C40}" type="datetimeFigureOut">
              <a:rPr lang="en-US" smtClean="0"/>
              <a:pPr/>
              <a:t>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39B1FA-81F2-4940-9AF3-5EAFB5D6669B}" type="slidenum">
              <a:rPr lang="en-US" smtClean="0"/>
              <a:pPr/>
              <a:t>‹#›</a:t>
            </a:fld>
            <a:endParaRPr lang="en-US"/>
          </a:p>
        </p:txBody>
      </p:sp>
    </p:spTree>
    <p:extLst>
      <p:ext uri="{BB962C8B-B14F-4D97-AF65-F5344CB8AC3E}">
        <p14:creationId xmlns:p14="http://schemas.microsoft.com/office/powerpoint/2010/main" val="11336403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72237-2F51-1C6F-0B28-2A03F7553B7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fa-IR"/>
          </a:p>
        </p:txBody>
      </p:sp>
      <p:sp>
        <p:nvSpPr>
          <p:cNvPr id="3" name="Text Placeholder 2">
            <a:extLst>
              <a:ext uri="{FF2B5EF4-FFF2-40B4-BE49-F238E27FC236}">
                <a16:creationId xmlns:a16="http://schemas.microsoft.com/office/drawing/2014/main" id="{ECF82C4A-8628-E7EC-E9DC-7013D431C6D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BB3136B-9D5B-4647-C025-44F71D3AA44F}"/>
              </a:ext>
            </a:extLst>
          </p:cNvPr>
          <p:cNvSpPr>
            <a:spLocks noGrp="1"/>
          </p:cNvSpPr>
          <p:nvPr>
            <p:ph type="dt" sz="half" idx="10"/>
          </p:nvPr>
        </p:nvSpPr>
        <p:spPr/>
        <p:txBody>
          <a:bodyPr/>
          <a:lstStyle/>
          <a:p>
            <a:fld id="{A6F51AA7-65CC-48C6-8CA8-5D8081237790}" type="datetimeFigureOut">
              <a:rPr lang="fa-IR" smtClean="0"/>
              <a:t>1445/07/25</a:t>
            </a:fld>
            <a:endParaRPr lang="fa-IR"/>
          </a:p>
        </p:txBody>
      </p:sp>
      <p:sp>
        <p:nvSpPr>
          <p:cNvPr id="5" name="Footer Placeholder 4">
            <a:extLst>
              <a:ext uri="{FF2B5EF4-FFF2-40B4-BE49-F238E27FC236}">
                <a16:creationId xmlns:a16="http://schemas.microsoft.com/office/drawing/2014/main" id="{5ADB3517-8B6A-1513-5E6A-6072DB1C05F5}"/>
              </a:ext>
            </a:extLst>
          </p:cNvPr>
          <p:cNvSpPr>
            <a:spLocks noGrp="1"/>
          </p:cNvSpPr>
          <p:nvPr>
            <p:ph type="ftr" sz="quarter" idx="11"/>
          </p:nvPr>
        </p:nvSpPr>
        <p:spPr/>
        <p:txBody>
          <a:bodyPr/>
          <a:lstStyle/>
          <a:p>
            <a:endParaRPr lang="fa-IR"/>
          </a:p>
        </p:txBody>
      </p:sp>
      <p:sp>
        <p:nvSpPr>
          <p:cNvPr id="6" name="Slide Number Placeholder 5">
            <a:extLst>
              <a:ext uri="{FF2B5EF4-FFF2-40B4-BE49-F238E27FC236}">
                <a16:creationId xmlns:a16="http://schemas.microsoft.com/office/drawing/2014/main" id="{C38E19D7-E280-4C0C-CF43-A6E2A31E6AD5}"/>
              </a:ext>
            </a:extLst>
          </p:cNvPr>
          <p:cNvSpPr>
            <a:spLocks noGrp="1"/>
          </p:cNvSpPr>
          <p:nvPr>
            <p:ph type="sldNum" sz="quarter" idx="12"/>
          </p:nvPr>
        </p:nvSpPr>
        <p:spPr/>
        <p:txBody>
          <a:bodyPr/>
          <a:lstStyle/>
          <a:p>
            <a:fld id="{F6D154D5-CDE0-4D0A-B0A5-B38F42349F99}" type="slidenum">
              <a:rPr lang="fa-IR" smtClean="0"/>
              <a:t>‹#›</a:t>
            </a:fld>
            <a:endParaRPr lang="fa-IR"/>
          </a:p>
        </p:txBody>
      </p:sp>
    </p:spTree>
    <p:extLst>
      <p:ext uri="{BB962C8B-B14F-4D97-AF65-F5344CB8AC3E}">
        <p14:creationId xmlns:p14="http://schemas.microsoft.com/office/powerpoint/2010/main" val="400618001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lidemodel2">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D1176A7-B091-469C-82C8-89C693043C40}" type="datetimeFigureOut">
              <a:rPr lang="en-US" smtClean="0"/>
              <a:pPr/>
              <a:t>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39B1FA-81F2-4940-9AF3-5EAFB5D6669B}" type="slidenum">
              <a:rPr lang="en-US" smtClean="0"/>
              <a:pPr/>
              <a:t>‹#›</a:t>
            </a:fld>
            <a:endParaRPr lang="en-US"/>
          </a:p>
        </p:txBody>
      </p:sp>
    </p:spTree>
    <p:extLst>
      <p:ext uri="{BB962C8B-B14F-4D97-AF65-F5344CB8AC3E}">
        <p14:creationId xmlns:p14="http://schemas.microsoft.com/office/powerpoint/2010/main" val="5037300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D1176A7-B091-469C-82C8-89C693043C40}" type="datetimeFigureOut">
              <a:rPr lang="en-US" smtClean="0"/>
              <a:pPr/>
              <a:t>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39B1FA-81F2-4940-9AF3-5EAFB5D6669B}" type="slidenum">
              <a:rPr lang="en-US" smtClean="0"/>
              <a:pPr/>
              <a:t>‹#›</a:t>
            </a:fld>
            <a:endParaRPr lang="en-US"/>
          </a:p>
        </p:txBody>
      </p:sp>
    </p:spTree>
    <p:extLst>
      <p:ext uri="{BB962C8B-B14F-4D97-AF65-F5344CB8AC3E}">
        <p14:creationId xmlns:p14="http://schemas.microsoft.com/office/powerpoint/2010/main" val="11454549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D1176A7-B091-469C-82C8-89C693043C40}" type="datetimeFigureOut">
              <a:rPr lang="en-US" smtClean="0"/>
              <a:pPr/>
              <a:t>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39B1FA-81F2-4940-9AF3-5EAFB5D6669B}" type="slidenum">
              <a:rPr lang="en-US" smtClean="0"/>
              <a:pPr/>
              <a:t>‹#›</a:t>
            </a:fld>
            <a:endParaRPr lang="en-US"/>
          </a:p>
        </p:txBody>
      </p:sp>
      <p:sp>
        <p:nvSpPr>
          <p:cNvPr id="6" name="Title 1"/>
          <p:cNvSpPr>
            <a:spLocks noGrp="1"/>
          </p:cNvSpPr>
          <p:nvPr>
            <p:ph type="title"/>
          </p:nvPr>
        </p:nvSpPr>
        <p:spPr>
          <a:xfrm>
            <a:off x="609600" y="274640"/>
            <a:ext cx="10972800" cy="715961"/>
          </a:xfrm>
        </p:spPr>
        <p:txBody>
          <a:bodyPr>
            <a:normAutofit/>
          </a:bodyPr>
          <a:lstStyle>
            <a:lvl1pPr algn="l">
              <a:defRPr sz="3733">
                <a:solidFill>
                  <a:schemeClr val="tx1">
                    <a:lumMod val="65000"/>
                    <a:lumOff val="35000"/>
                  </a:schemeClr>
                </a:solidFill>
              </a:defRPr>
            </a:lvl1pPr>
          </a:lstStyle>
          <a:p>
            <a:r>
              <a:rPr lang="en-US"/>
              <a:t>Click to edit Master title style</a:t>
            </a:r>
          </a:p>
        </p:txBody>
      </p:sp>
      <p:sp>
        <p:nvSpPr>
          <p:cNvPr id="7" name="Text Placeholder 9"/>
          <p:cNvSpPr>
            <a:spLocks noGrp="1"/>
          </p:cNvSpPr>
          <p:nvPr>
            <p:ph type="body" sz="quarter" idx="13" hasCustomPrompt="1"/>
          </p:nvPr>
        </p:nvSpPr>
        <p:spPr>
          <a:xfrm>
            <a:off x="609600" y="990600"/>
            <a:ext cx="10972800" cy="508000"/>
          </a:xfrm>
        </p:spPr>
        <p:txBody>
          <a:bodyPr>
            <a:noAutofit/>
          </a:bodyPr>
          <a:lstStyle>
            <a:lvl1pPr marL="0" indent="0">
              <a:buNone/>
              <a:defRPr sz="1867">
                <a:solidFill>
                  <a:schemeClr val="tx1">
                    <a:lumMod val="65000"/>
                    <a:lumOff val="35000"/>
                  </a:schemeClr>
                </a:solidFill>
              </a:defRPr>
            </a:lvl1pPr>
          </a:lstStyle>
          <a:p>
            <a:pPr lvl="0"/>
            <a:r>
              <a:rPr lang="en-US"/>
              <a:t>Subtitle</a:t>
            </a:r>
          </a:p>
        </p:txBody>
      </p:sp>
    </p:spTree>
    <p:extLst>
      <p:ext uri="{BB962C8B-B14F-4D97-AF65-F5344CB8AC3E}">
        <p14:creationId xmlns:p14="http://schemas.microsoft.com/office/powerpoint/2010/main" val="21912054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slidemodel2">
    <p:bg>
      <p:bgPr>
        <a:gradFill flip="none" rotWithShape="1">
          <a:gsLst>
            <a:gs pos="55000">
              <a:srgbClr val="1181AE"/>
            </a:gs>
            <a:gs pos="0">
              <a:srgbClr val="1181AE"/>
            </a:gs>
            <a:gs pos="100000">
              <a:srgbClr val="095474"/>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D1176A7-B091-469C-82C8-89C693043C40}" type="datetimeFigureOut">
              <a:rPr lang="en-US" smtClean="0"/>
              <a:pPr/>
              <a:t>2/4/2024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939B1FA-81F2-4940-9AF3-5EAFB5D6669B}" type="slidenum">
              <a:rPr lang="en-US" smtClean="0"/>
              <a:pPr/>
              <a:t>‹#›</a:t>
            </a:fld>
            <a:endParaRPr lang="en-US" dirty="0"/>
          </a:p>
        </p:txBody>
      </p:sp>
    </p:spTree>
    <p:extLst>
      <p:ext uri="{BB962C8B-B14F-4D97-AF65-F5344CB8AC3E}">
        <p14:creationId xmlns:p14="http://schemas.microsoft.com/office/powerpoint/2010/main" val="12901618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four columns 2">
  <p:cSld name="Title and four columns 2">
    <p:spTree>
      <p:nvGrpSpPr>
        <p:cNvPr id="1" name="Shape 38482"/>
        <p:cNvGrpSpPr/>
        <p:nvPr/>
      </p:nvGrpSpPr>
      <p:grpSpPr>
        <a:xfrm>
          <a:off x="0" y="0"/>
          <a:ext cx="0" cy="0"/>
          <a:chOff x="0" y="0"/>
          <a:chExt cx="0" cy="0"/>
        </a:xfrm>
      </p:grpSpPr>
      <p:pic>
        <p:nvPicPr>
          <p:cNvPr id="38483" name="Google Shape;38483;p45"/>
          <p:cNvPicPr preferRelativeResize="0"/>
          <p:nvPr/>
        </p:nvPicPr>
        <p:blipFill>
          <a:blip r:embed="rId2">
            <a:alphaModFix/>
          </a:blip>
          <a:stretch>
            <a:fillRect/>
          </a:stretch>
        </p:blipFill>
        <p:spPr>
          <a:xfrm>
            <a:off x="-177797" y="-1692132"/>
            <a:ext cx="9698464" cy="6858001"/>
          </a:xfrm>
          <a:prstGeom prst="rect">
            <a:avLst/>
          </a:prstGeom>
          <a:noFill/>
          <a:ln>
            <a:noFill/>
          </a:ln>
        </p:spPr>
      </p:pic>
      <p:pic>
        <p:nvPicPr>
          <p:cNvPr id="38484" name="Google Shape;38484;p45"/>
          <p:cNvPicPr preferRelativeResize="0"/>
          <p:nvPr/>
        </p:nvPicPr>
        <p:blipFill>
          <a:blip r:embed="rId3">
            <a:alphaModFix/>
          </a:blip>
          <a:stretch>
            <a:fillRect/>
          </a:stretch>
        </p:blipFill>
        <p:spPr>
          <a:xfrm>
            <a:off x="2897550" y="304790"/>
            <a:ext cx="10271997" cy="7263556"/>
          </a:xfrm>
          <a:prstGeom prst="rect">
            <a:avLst/>
          </a:prstGeom>
          <a:noFill/>
          <a:ln>
            <a:noFill/>
          </a:ln>
        </p:spPr>
      </p:pic>
      <p:sp>
        <p:nvSpPr>
          <p:cNvPr id="38485" name="Google Shape;38485;p45"/>
          <p:cNvSpPr txBox="1">
            <a:spLocks noGrp="1"/>
          </p:cNvSpPr>
          <p:nvPr>
            <p:ph type="title"/>
          </p:nvPr>
        </p:nvSpPr>
        <p:spPr>
          <a:xfrm>
            <a:off x="960000" y="3225800"/>
            <a:ext cx="24808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38486" name="Google Shape;38486;p45"/>
          <p:cNvSpPr txBox="1">
            <a:spLocks noGrp="1"/>
          </p:cNvSpPr>
          <p:nvPr>
            <p:ph type="subTitle" idx="1"/>
          </p:nvPr>
        </p:nvSpPr>
        <p:spPr>
          <a:xfrm>
            <a:off x="960000" y="3948001"/>
            <a:ext cx="2480800" cy="94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8487" name="Google Shape;38487;p45"/>
          <p:cNvSpPr txBox="1">
            <a:spLocks noGrp="1"/>
          </p:cNvSpPr>
          <p:nvPr>
            <p:ph type="title" idx="2"/>
          </p:nvPr>
        </p:nvSpPr>
        <p:spPr>
          <a:xfrm>
            <a:off x="960000" y="713333"/>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64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38488" name="Google Shape;38488;p45"/>
          <p:cNvGrpSpPr/>
          <p:nvPr/>
        </p:nvGrpSpPr>
        <p:grpSpPr>
          <a:xfrm rot="6300056">
            <a:off x="-1939638" y="3096979"/>
            <a:ext cx="4191297" cy="2616207"/>
            <a:chOff x="2546800" y="2672025"/>
            <a:chExt cx="1491550" cy="931025"/>
          </a:xfrm>
        </p:grpSpPr>
        <p:sp>
          <p:nvSpPr>
            <p:cNvPr id="38489" name="Google Shape;38489;p45"/>
            <p:cNvSpPr/>
            <p:nvPr/>
          </p:nvSpPr>
          <p:spPr>
            <a:xfrm>
              <a:off x="3978300" y="3147200"/>
              <a:ext cx="60050" cy="55300"/>
            </a:xfrm>
            <a:custGeom>
              <a:avLst/>
              <a:gdLst/>
              <a:ahLst/>
              <a:cxnLst/>
              <a:rect l="l" t="t" r="r" b="b"/>
              <a:pathLst>
                <a:path w="2402" h="2212" extrusionOk="0">
                  <a:moveTo>
                    <a:pt x="1222" y="0"/>
                  </a:moveTo>
                  <a:cubicBezTo>
                    <a:pt x="953" y="0"/>
                    <a:pt x="690" y="102"/>
                    <a:pt x="517" y="296"/>
                  </a:cubicBezTo>
                  <a:cubicBezTo>
                    <a:pt x="153" y="509"/>
                    <a:pt x="1" y="904"/>
                    <a:pt x="92" y="1269"/>
                  </a:cubicBezTo>
                  <a:cubicBezTo>
                    <a:pt x="305" y="1846"/>
                    <a:pt x="821" y="2211"/>
                    <a:pt x="1429" y="2211"/>
                  </a:cubicBezTo>
                  <a:cubicBezTo>
                    <a:pt x="1855" y="2150"/>
                    <a:pt x="2189" y="1816"/>
                    <a:pt x="2280" y="1390"/>
                  </a:cubicBezTo>
                  <a:cubicBezTo>
                    <a:pt x="2311" y="1299"/>
                    <a:pt x="2341" y="1238"/>
                    <a:pt x="2402" y="1178"/>
                  </a:cubicBezTo>
                  <a:lnTo>
                    <a:pt x="2402" y="783"/>
                  </a:lnTo>
                  <a:cubicBezTo>
                    <a:pt x="2189" y="448"/>
                    <a:pt x="1885" y="205"/>
                    <a:pt x="1551" y="53"/>
                  </a:cubicBezTo>
                  <a:cubicBezTo>
                    <a:pt x="1444" y="18"/>
                    <a:pt x="1333" y="0"/>
                    <a:pt x="12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90" name="Google Shape;38490;p45"/>
            <p:cNvSpPr/>
            <p:nvPr/>
          </p:nvSpPr>
          <p:spPr>
            <a:xfrm>
              <a:off x="3317950" y="3020525"/>
              <a:ext cx="67650" cy="54050"/>
            </a:xfrm>
            <a:custGeom>
              <a:avLst/>
              <a:gdLst/>
              <a:ahLst/>
              <a:cxnLst/>
              <a:rect l="l" t="t" r="r" b="b"/>
              <a:pathLst>
                <a:path w="2706" h="2162" extrusionOk="0">
                  <a:moveTo>
                    <a:pt x="1142" y="0"/>
                  </a:moveTo>
                  <a:cubicBezTo>
                    <a:pt x="895" y="0"/>
                    <a:pt x="637" y="87"/>
                    <a:pt x="366" y="287"/>
                  </a:cubicBezTo>
                  <a:cubicBezTo>
                    <a:pt x="1" y="621"/>
                    <a:pt x="31" y="1047"/>
                    <a:pt x="92" y="1473"/>
                  </a:cubicBezTo>
                  <a:cubicBezTo>
                    <a:pt x="1" y="1655"/>
                    <a:pt x="92" y="1746"/>
                    <a:pt x="244" y="1776"/>
                  </a:cubicBezTo>
                  <a:cubicBezTo>
                    <a:pt x="366" y="1776"/>
                    <a:pt x="457" y="1837"/>
                    <a:pt x="548" y="1898"/>
                  </a:cubicBezTo>
                  <a:cubicBezTo>
                    <a:pt x="878" y="2069"/>
                    <a:pt x="1134" y="2162"/>
                    <a:pt x="1356" y="2162"/>
                  </a:cubicBezTo>
                  <a:cubicBezTo>
                    <a:pt x="1687" y="2162"/>
                    <a:pt x="1941" y="1957"/>
                    <a:pt x="2250" y="1503"/>
                  </a:cubicBezTo>
                  <a:cubicBezTo>
                    <a:pt x="2311" y="1381"/>
                    <a:pt x="2432" y="1290"/>
                    <a:pt x="2554" y="1229"/>
                  </a:cubicBezTo>
                  <a:cubicBezTo>
                    <a:pt x="2706" y="895"/>
                    <a:pt x="2676" y="652"/>
                    <a:pt x="2250" y="530"/>
                  </a:cubicBezTo>
                  <a:cubicBezTo>
                    <a:pt x="1897" y="214"/>
                    <a:pt x="1532" y="0"/>
                    <a:pt x="114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91" name="Google Shape;38491;p45"/>
            <p:cNvSpPr/>
            <p:nvPr/>
          </p:nvSpPr>
          <p:spPr>
            <a:xfrm>
              <a:off x="3397750" y="3281150"/>
              <a:ext cx="61575" cy="52350"/>
            </a:xfrm>
            <a:custGeom>
              <a:avLst/>
              <a:gdLst/>
              <a:ahLst/>
              <a:cxnLst/>
              <a:rect l="l" t="t" r="r" b="b"/>
              <a:pathLst>
                <a:path w="2463" h="2094" extrusionOk="0">
                  <a:moveTo>
                    <a:pt x="1303" y="1"/>
                  </a:moveTo>
                  <a:cubicBezTo>
                    <a:pt x="1071" y="1"/>
                    <a:pt x="835" y="81"/>
                    <a:pt x="639" y="257"/>
                  </a:cubicBezTo>
                  <a:cubicBezTo>
                    <a:pt x="426" y="440"/>
                    <a:pt x="213" y="531"/>
                    <a:pt x="0" y="713"/>
                  </a:cubicBezTo>
                  <a:cubicBezTo>
                    <a:pt x="122" y="835"/>
                    <a:pt x="335" y="896"/>
                    <a:pt x="274" y="1108"/>
                  </a:cubicBezTo>
                  <a:cubicBezTo>
                    <a:pt x="487" y="1382"/>
                    <a:pt x="547" y="1716"/>
                    <a:pt x="821" y="1929"/>
                  </a:cubicBezTo>
                  <a:cubicBezTo>
                    <a:pt x="1003" y="2020"/>
                    <a:pt x="1186" y="2051"/>
                    <a:pt x="1368" y="2081"/>
                  </a:cubicBezTo>
                  <a:cubicBezTo>
                    <a:pt x="1412" y="2090"/>
                    <a:pt x="1454" y="2094"/>
                    <a:pt x="1495" y="2094"/>
                  </a:cubicBezTo>
                  <a:cubicBezTo>
                    <a:pt x="1742" y="2094"/>
                    <a:pt x="1954" y="1960"/>
                    <a:pt x="2189" y="1960"/>
                  </a:cubicBezTo>
                  <a:cubicBezTo>
                    <a:pt x="2280" y="1777"/>
                    <a:pt x="2371" y="1656"/>
                    <a:pt x="2462" y="1504"/>
                  </a:cubicBezTo>
                  <a:cubicBezTo>
                    <a:pt x="2402" y="1291"/>
                    <a:pt x="2341" y="1048"/>
                    <a:pt x="2310" y="805"/>
                  </a:cubicBezTo>
                  <a:cubicBezTo>
                    <a:pt x="2190" y="303"/>
                    <a:pt x="1753" y="1"/>
                    <a:pt x="13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92" name="Google Shape;38492;p45"/>
            <p:cNvSpPr/>
            <p:nvPr/>
          </p:nvSpPr>
          <p:spPr>
            <a:xfrm>
              <a:off x="2906850" y="3082450"/>
              <a:ext cx="61575" cy="69125"/>
            </a:xfrm>
            <a:custGeom>
              <a:avLst/>
              <a:gdLst/>
              <a:ahLst/>
              <a:cxnLst/>
              <a:rect l="l" t="t" r="r" b="b"/>
              <a:pathLst>
                <a:path w="2463" h="2765" extrusionOk="0">
                  <a:moveTo>
                    <a:pt x="759" y="1"/>
                  </a:moveTo>
                  <a:cubicBezTo>
                    <a:pt x="612" y="1"/>
                    <a:pt x="512" y="144"/>
                    <a:pt x="426" y="272"/>
                  </a:cubicBezTo>
                  <a:cubicBezTo>
                    <a:pt x="335" y="394"/>
                    <a:pt x="365" y="576"/>
                    <a:pt x="274" y="698"/>
                  </a:cubicBezTo>
                  <a:cubicBezTo>
                    <a:pt x="1" y="1184"/>
                    <a:pt x="62" y="1762"/>
                    <a:pt x="457" y="2126"/>
                  </a:cubicBezTo>
                  <a:cubicBezTo>
                    <a:pt x="639" y="2339"/>
                    <a:pt x="791" y="2552"/>
                    <a:pt x="1004" y="2765"/>
                  </a:cubicBezTo>
                  <a:lnTo>
                    <a:pt x="1490" y="2430"/>
                  </a:lnTo>
                  <a:cubicBezTo>
                    <a:pt x="1581" y="2309"/>
                    <a:pt x="1186" y="2430"/>
                    <a:pt x="1399" y="2217"/>
                  </a:cubicBezTo>
                  <a:cubicBezTo>
                    <a:pt x="1581" y="2035"/>
                    <a:pt x="1946" y="2035"/>
                    <a:pt x="2068" y="1701"/>
                  </a:cubicBezTo>
                  <a:cubicBezTo>
                    <a:pt x="2098" y="1762"/>
                    <a:pt x="2098" y="1822"/>
                    <a:pt x="2159" y="1883"/>
                  </a:cubicBezTo>
                  <a:cubicBezTo>
                    <a:pt x="2463" y="1518"/>
                    <a:pt x="2159" y="1154"/>
                    <a:pt x="2037" y="880"/>
                  </a:cubicBezTo>
                  <a:cubicBezTo>
                    <a:pt x="1926" y="630"/>
                    <a:pt x="1790" y="355"/>
                    <a:pt x="1467" y="355"/>
                  </a:cubicBezTo>
                  <a:cubicBezTo>
                    <a:pt x="1436" y="355"/>
                    <a:pt x="1403" y="358"/>
                    <a:pt x="1369" y="363"/>
                  </a:cubicBezTo>
                  <a:cubicBezTo>
                    <a:pt x="1223" y="363"/>
                    <a:pt x="1096" y="519"/>
                    <a:pt x="958" y="519"/>
                  </a:cubicBezTo>
                  <a:cubicBezTo>
                    <a:pt x="924" y="519"/>
                    <a:pt x="888" y="509"/>
                    <a:pt x="852" y="485"/>
                  </a:cubicBezTo>
                  <a:cubicBezTo>
                    <a:pt x="700" y="363"/>
                    <a:pt x="973" y="242"/>
                    <a:pt x="973" y="90"/>
                  </a:cubicBezTo>
                  <a:cubicBezTo>
                    <a:pt x="892" y="27"/>
                    <a:pt x="821" y="1"/>
                    <a:pt x="7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93" name="Google Shape;38493;p45"/>
            <p:cNvSpPr/>
            <p:nvPr/>
          </p:nvSpPr>
          <p:spPr>
            <a:xfrm>
              <a:off x="2652300" y="3101400"/>
              <a:ext cx="47900" cy="48700"/>
            </a:xfrm>
            <a:custGeom>
              <a:avLst/>
              <a:gdLst/>
              <a:ahLst/>
              <a:cxnLst/>
              <a:rect l="l" t="t" r="r" b="b"/>
              <a:pathLst>
                <a:path w="1916" h="1948" extrusionOk="0">
                  <a:moveTo>
                    <a:pt x="1003" y="0"/>
                  </a:moveTo>
                  <a:cubicBezTo>
                    <a:pt x="365" y="0"/>
                    <a:pt x="0" y="304"/>
                    <a:pt x="0" y="821"/>
                  </a:cubicBezTo>
                  <a:cubicBezTo>
                    <a:pt x="58" y="1608"/>
                    <a:pt x="368" y="1948"/>
                    <a:pt x="983" y="1948"/>
                  </a:cubicBezTo>
                  <a:cubicBezTo>
                    <a:pt x="1009" y="1948"/>
                    <a:pt x="1036" y="1947"/>
                    <a:pt x="1064" y="1946"/>
                  </a:cubicBezTo>
                  <a:cubicBezTo>
                    <a:pt x="1672" y="1946"/>
                    <a:pt x="1915" y="1763"/>
                    <a:pt x="1915" y="1095"/>
                  </a:cubicBezTo>
                  <a:cubicBezTo>
                    <a:pt x="1915" y="426"/>
                    <a:pt x="1581"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94" name="Google Shape;38494;p45"/>
            <p:cNvSpPr/>
            <p:nvPr/>
          </p:nvSpPr>
          <p:spPr>
            <a:xfrm>
              <a:off x="3715375" y="2672025"/>
              <a:ext cx="56275" cy="50975"/>
            </a:xfrm>
            <a:custGeom>
              <a:avLst/>
              <a:gdLst/>
              <a:ahLst/>
              <a:cxnLst/>
              <a:rect l="l" t="t" r="r" b="b"/>
              <a:pathLst>
                <a:path w="2251" h="2039" extrusionOk="0">
                  <a:moveTo>
                    <a:pt x="850" y="0"/>
                  </a:moveTo>
                  <a:cubicBezTo>
                    <a:pt x="342" y="0"/>
                    <a:pt x="60" y="361"/>
                    <a:pt x="31" y="975"/>
                  </a:cubicBezTo>
                  <a:cubicBezTo>
                    <a:pt x="1" y="1552"/>
                    <a:pt x="426" y="2038"/>
                    <a:pt x="1004" y="2038"/>
                  </a:cubicBezTo>
                  <a:cubicBezTo>
                    <a:pt x="2250" y="1856"/>
                    <a:pt x="2159" y="63"/>
                    <a:pt x="913" y="2"/>
                  </a:cubicBezTo>
                  <a:cubicBezTo>
                    <a:pt x="891" y="1"/>
                    <a:pt x="871" y="0"/>
                    <a:pt x="8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95" name="Google Shape;38495;p45"/>
            <p:cNvSpPr/>
            <p:nvPr/>
          </p:nvSpPr>
          <p:spPr>
            <a:xfrm>
              <a:off x="3210050" y="3218325"/>
              <a:ext cx="45625" cy="49525"/>
            </a:xfrm>
            <a:custGeom>
              <a:avLst/>
              <a:gdLst/>
              <a:ahLst/>
              <a:cxnLst/>
              <a:rect l="l" t="t" r="r" b="b"/>
              <a:pathLst>
                <a:path w="1825" h="1981" extrusionOk="0">
                  <a:moveTo>
                    <a:pt x="1458" y="1"/>
                  </a:moveTo>
                  <a:cubicBezTo>
                    <a:pt x="1406" y="1"/>
                    <a:pt x="1346" y="12"/>
                    <a:pt x="1277" y="35"/>
                  </a:cubicBezTo>
                  <a:lnTo>
                    <a:pt x="1004" y="96"/>
                  </a:lnTo>
                  <a:cubicBezTo>
                    <a:pt x="821" y="217"/>
                    <a:pt x="609" y="278"/>
                    <a:pt x="457" y="491"/>
                  </a:cubicBezTo>
                  <a:lnTo>
                    <a:pt x="213" y="612"/>
                  </a:lnTo>
                  <a:cubicBezTo>
                    <a:pt x="61" y="673"/>
                    <a:pt x="1" y="764"/>
                    <a:pt x="61" y="916"/>
                  </a:cubicBezTo>
                  <a:lnTo>
                    <a:pt x="61" y="1129"/>
                  </a:lnTo>
                  <a:cubicBezTo>
                    <a:pt x="1" y="1220"/>
                    <a:pt x="1" y="1372"/>
                    <a:pt x="61" y="1463"/>
                  </a:cubicBezTo>
                  <a:cubicBezTo>
                    <a:pt x="61" y="1646"/>
                    <a:pt x="153" y="1798"/>
                    <a:pt x="335" y="1828"/>
                  </a:cubicBezTo>
                  <a:lnTo>
                    <a:pt x="457" y="1950"/>
                  </a:lnTo>
                  <a:cubicBezTo>
                    <a:pt x="578" y="1980"/>
                    <a:pt x="700" y="1980"/>
                    <a:pt x="791" y="1980"/>
                  </a:cubicBezTo>
                  <a:cubicBezTo>
                    <a:pt x="1581" y="1919"/>
                    <a:pt x="1824" y="1585"/>
                    <a:pt x="1642" y="825"/>
                  </a:cubicBezTo>
                  <a:cubicBezTo>
                    <a:pt x="1581" y="673"/>
                    <a:pt x="1581" y="491"/>
                    <a:pt x="1612" y="308"/>
                  </a:cubicBezTo>
                  <a:cubicBezTo>
                    <a:pt x="1680" y="103"/>
                    <a:pt x="1612" y="1"/>
                    <a:pt x="14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96" name="Google Shape;38496;p45"/>
            <p:cNvSpPr/>
            <p:nvPr/>
          </p:nvSpPr>
          <p:spPr>
            <a:xfrm>
              <a:off x="3599875" y="3104925"/>
              <a:ext cx="50950" cy="43450"/>
            </a:xfrm>
            <a:custGeom>
              <a:avLst/>
              <a:gdLst/>
              <a:ahLst/>
              <a:cxnLst/>
              <a:rect l="l" t="t" r="r" b="b"/>
              <a:pathLst>
                <a:path w="2038" h="1738" extrusionOk="0">
                  <a:moveTo>
                    <a:pt x="914" y="0"/>
                  </a:moveTo>
                  <a:cubicBezTo>
                    <a:pt x="753" y="0"/>
                    <a:pt x="596" y="40"/>
                    <a:pt x="457" y="133"/>
                  </a:cubicBezTo>
                  <a:cubicBezTo>
                    <a:pt x="122" y="498"/>
                    <a:pt x="1" y="984"/>
                    <a:pt x="92" y="1501"/>
                  </a:cubicBezTo>
                  <a:cubicBezTo>
                    <a:pt x="122" y="1531"/>
                    <a:pt x="183" y="1622"/>
                    <a:pt x="213" y="1622"/>
                  </a:cubicBezTo>
                  <a:cubicBezTo>
                    <a:pt x="488" y="1642"/>
                    <a:pt x="750" y="1738"/>
                    <a:pt x="1015" y="1738"/>
                  </a:cubicBezTo>
                  <a:cubicBezTo>
                    <a:pt x="1161" y="1738"/>
                    <a:pt x="1309" y="1709"/>
                    <a:pt x="1460" y="1622"/>
                  </a:cubicBezTo>
                  <a:cubicBezTo>
                    <a:pt x="1824" y="1440"/>
                    <a:pt x="2037" y="1015"/>
                    <a:pt x="1946" y="619"/>
                  </a:cubicBezTo>
                  <a:cubicBezTo>
                    <a:pt x="1855" y="163"/>
                    <a:pt x="1672" y="11"/>
                    <a:pt x="1064" y="11"/>
                  </a:cubicBezTo>
                  <a:cubicBezTo>
                    <a:pt x="1014" y="4"/>
                    <a:pt x="964" y="0"/>
                    <a:pt x="9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97" name="Google Shape;38497;p45"/>
            <p:cNvSpPr/>
            <p:nvPr/>
          </p:nvSpPr>
          <p:spPr>
            <a:xfrm>
              <a:off x="2972975" y="3019825"/>
              <a:ext cx="49400" cy="41825"/>
            </a:xfrm>
            <a:custGeom>
              <a:avLst/>
              <a:gdLst/>
              <a:ahLst/>
              <a:cxnLst/>
              <a:rect l="l" t="t" r="r" b="b"/>
              <a:pathLst>
                <a:path w="1976" h="1673" extrusionOk="0">
                  <a:moveTo>
                    <a:pt x="382" y="1"/>
                  </a:moveTo>
                  <a:cubicBezTo>
                    <a:pt x="169" y="1"/>
                    <a:pt x="112" y="161"/>
                    <a:pt x="183" y="467"/>
                  </a:cubicBezTo>
                  <a:lnTo>
                    <a:pt x="183" y="558"/>
                  </a:lnTo>
                  <a:cubicBezTo>
                    <a:pt x="91" y="680"/>
                    <a:pt x="183" y="862"/>
                    <a:pt x="61" y="984"/>
                  </a:cubicBezTo>
                  <a:cubicBezTo>
                    <a:pt x="61" y="1166"/>
                    <a:pt x="0" y="1379"/>
                    <a:pt x="183" y="1531"/>
                  </a:cubicBezTo>
                  <a:cubicBezTo>
                    <a:pt x="537" y="1622"/>
                    <a:pt x="811" y="1673"/>
                    <a:pt x="1032" y="1673"/>
                  </a:cubicBezTo>
                  <a:cubicBezTo>
                    <a:pt x="1476" y="1673"/>
                    <a:pt x="1712" y="1470"/>
                    <a:pt x="1976" y="984"/>
                  </a:cubicBezTo>
                  <a:cubicBezTo>
                    <a:pt x="1915" y="346"/>
                    <a:pt x="1672" y="72"/>
                    <a:pt x="1094" y="42"/>
                  </a:cubicBezTo>
                  <a:lnTo>
                    <a:pt x="608" y="42"/>
                  </a:lnTo>
                  <a:cubicBezTo>
                    <a:pt x="519" y="14"/>
                    <a:pt x="444" y="1"/>
                    <a:pt x="3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98" name="Google Shape;38498;p45"/>
            <p:cNvSpPr/>
            <p:nvPr/>
          </p:nvSpPr>
          <p:spPr>
            <a:xfrm>
              <a:off x="3522375" y="2834700"/>
              <a:ext cx="47125" cy="42950"/>
            </a:xfrm>
            <a:custGeom>
              <a:avLst/>
              <a:gdLst/>
              <a:ahLst/>
              <a:cxnLst/>
              <a:rect l="l" t="t" r="r" b="b"/>
              <a:pathLst>
                <a:path w="1885" h="1718" extrusionOk="0">
                  <a:moveTo>
                    <a:pt x="1051" y="0"/>
                  </a:moveTo>
                  <a:cubicBezTo>
                    <a:pt x="820" y="0"/>
                    <a:pt x="567" y="132"/>
                    <a:pt x="304" y="395"/>
                  </a:cubicBezTo>
                  <a:cubicBezTo>
                    <a:pt x="61" y="699"/>
                    <a:pt x="0" y="1033"/>
                    <a:pt x="335" y="1337"/>
                  </a:cubicBezTo>
                  <a:cubicBezTo>
                    <a:pt x="487" y="1489"/>
                    <a:pt x="669" y="1611"/>
                    <a:pt x="912" y="1671"/>
                  </a:cubicBezTo>
                  <a:cubicBezTo>
                    <a:pt x="983" y="1703"/>
                    <a:pt x="1060" y="1718"/>
                    <a:pt x="1137" y="1718"/>
                  </a:cubicBezTo>
                  <a:cubicBezTo>
                    <a:pt x="1360" y="1718"/>
                    <a:pt x="1590" y="1593"/>
                    <a:pt x="1702" y="1367"/>
                  </a:cubicBezTo>
                  <a:cubicBezTo>
                    <a:pt x="1885" y="972"/>
                    <a:pt x="1824" y="516"/>
                    <a:pt x="1520" y="212"/>
                  </a:cubicBezTo>
                  <a:cubicBezTo>
                    <a:pt x="1379" y="71"/>
                    <a:pt x="1221" y="0"/>
                    <a:pt x="10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99" name="Google Shape;38499;p45"/>
            <p:cNvSpPr/>
            <p:nvPr/>
          </p:nvSpPr>
          <p:spPr>
            <a:xfrm>
              <a:off x="2835425" y="3072525"/>
              <a:ext cx="47900" cy="49425"/>
            </a:xfrm>
            <a:custGeom>
              <a:avLst/>
              <a:gdLst/>
              <a:ahLst/>
              <a:cxnLst/>
              <a:rect l="l" t="t" r="r" b="b"/>
              <a:pathLst>
                <a:path w="1916" h="1977" extrusionOk="0">
                  <a:moveTo>
                    <a:pt x="943" y="0"/>
                  </a:moveTo>
                  <a:cubicBezTo>
                    <a:pt x="912" y="31"/>
                    <a:pt x="852" y="61"/>
                    <a:pt x="791" y="92"/>
                  </a:cubicBezTo>
                  <a:lnTo>
                    <a:pt x="669" y="92"/>
                  </a:lnTo>
                  <a:cubicBezTo>
                    <a:pt x="608" y="183"/>
                    <a:pt x="487" y="152"/>
                    <a:pt x="426" y="244"/>
                  </a:cubicBezTo>
                  <a:cubicBezTo>
                    <a:pt x="1" y="852"/>
                    <a:pt x="92" y="1338"/>
                    <a:pt x="669" y="1885"/>
                  </a:cubicBezTo>
                  <a:cubicBezTo>
                    <a:pt x="771" y="1865"/>
                    <a:pt x="875" y="1855"/>
                    <a:pt x="981" y="1855"/>
                  </a:cubicBezTo>
                  <a:cubicBezTo>
                    <a:pt x="1193" y="1855"/>
                    <a:pt x="1409" y="1895"/>
                    <a:pt x="1611" y="1976"/>
                  </a:cubicBezTo>
                  <a:cubicBezTo>
                    <a:pt x="1763" y="1976"/>
                    <a:pt x="1855" y="1885"/>
                    <a:pt x="1915" y="1733"/>
                  </a:cubicBezTo>
                  <a:cubicBezTo>
                    <a:pt x="1885" y="1399"/>
                    <a:pt x="1855" y="1064"/>
                    <a:pt x="1794" y="760"/>
                  </a:cubicBezTo>
                  <a:cubicBezTo>
                    <a:pt x="1490" y="608"/>
                    <a:pt x="1338" y="396"/>
                    <a:pt x="1642" y="122"/>
                  </a:cubicBezTo>
                  <a:cubicBezTo>
                    <a:pt x="1611" y="107"/>
                    <a:pt x="1589" y="99"/>
                    <a:pt x="1570" y="99"/>
                  </a:cubicBezTo>
                  <a:cubicBezTo>
                    <a:pt x="1551" y="99"/>
                    <a:pt x="1535" y="107"/>
                    <a:pt x="1520" y="122"/>
                  </a:cubicBezTo>
                  <a:cubicBezTo>
                    <a:pt x="1429" y="31"/>
                    <a:pt x="1308" y="61"/>
                    <a:pt x="12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00" name="Google Shape;38500;p45"/>
            <p:cNvSpPr/>
            <p:nvPr/>
          </p:nvSpPr>
          <p:spPr>
            <a:xfrm>
              <a:off x="2550475" y="3286325"/>
              <a:ext cx="47900" cy="43800"/>
            </a:xfrm>
            <a:custGeom>
              <a:avLst/>
              <a:gdLst/>
              <a:ahLst/>
              <a:cxnLst/>
              <a:rect l="l" t="t" r="r" b="b"/>
              <a:pathLst>
                <a:path w="1916" h="1752" extrusionOk="0">
                  <a:moveTo>
                    <a:pt x="1020" y="1"/>
                  </a:moveTo>
                  <a:cubicBezTo>
                    <a:pt x="964" y="1"/>
                    <a:pt x="908" y="7"/>
                    <a:pt x="851" y="20"/>
                  </a:cubicBezTo>
                  <a:cubicBezTo>
                    <a:pt x="456" y="81"/>
                    <a:pt x="91" y="294"/>
                    <a:pt x="183" y="841"/>
                  </a:cubicBezTo>
                  <a:cubicBezTo>
                    <a:pt x="213" y="993"/>
                    <a:pt x="31" y="1053"/>
                    <a:pt x="0" y="1175"/>
                  </a:cubicBezTo>
                  <a:cubicBezTo>
                    <a:pt x="0" y="1418"/>
                    <a:pt x="183" y="1601"/>
                    <a:pt x="395" y="1661"/>
                  </a:cubicBezTo>
                  <a:cubicBezTo>
                    <a:pt x="563" y="1722"/>
                    <a:pt x="724" y="1751"/>
                    <a:pt x="874" y="1751"/>
                  </a:cubicBezTo>
                  <a:cubicBezTo>
                    <a:pt x="1402" y="1751"/>
                    <a:pt x="1797" y="1389"/>
                    <a:pt x="1915" y="750"/>
                  </a:cubicBezTo>
                  <a:cubicBezTo>
                    <a:pt x="1854" y="689"/>
                    <a:pt x="1793" y="598"/>
                    <a:pt x="1763" y="537"/>
                  </a:cubicBezTo>
                  <a:cubicBezTo>
                    <a:pt x="1659" y="224"/>
                    <a:pt x="1354" y="1"/>
                    <a:pt x="10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01" name="Google Shape;38501;p45"/>
            <p:cNvSpPr/>
            <p:nvPr/>
          </p:nvSpPr>
          <p:spPr>
            <a:xfrm>
              <a:off x="3551250" y="2986650"/>
              <a:ext cx="52450" cy="49475"/>
            </a:xfrm>
            <a:custGeom>
              <a:avLst/>
              <a:gdLst/>
              <a:ahLst/>
              <a:cxnLst/>
              <a:rect l="l" t="t" r="r" b="b"/>
              <a:pathLst>
                <a:path w="2098" h="1979" extrusionOk="0">
                  <a:moveTo>
                    <a:pt x="791" y="1"/>
                  </a:moveTo>
                  <a:cubicBezTo>
                    <a:pt x="91" y="578"/>
                    <a:pt x="0" y="821"/>
                    <a:pt x="243" y="1490"/>
                  </a:cubicBezTo>
                  <a:cubicBezTo>
                    <a:pt x="331" y="1665"/>
                    <a:pt x="251" y="1978"/>
                    <a:pt x="537" y="1978"/>
                  </a:cubicBezTo>
                  <a:cubicBezTo>
                    <a:pt x="550" y="1978"/>
                    <a:pt x="563" y="1978"/>
                    <a:pt x="578" y="1976"/>
                  </a:cubicBezTo>
                  <a:cubicBezTo>
                    <a:pt x="851" y="1824"/>
                    <a:pt x="1216" y="1976"/>
                    <a:pt x="1459" y="1673"/>
                  </a:cubicBezTo>
                  <a:cubicBezTo>
                    <a:pt x="2098" y="852"/>
                    <a:pt x="1885" y="305"/>
                    <a:pt x="7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02" name="Google Shape;38502;p45"/>
            <p:cNvSpPr/>
            <p:nvPr/>
          </p:nvSpPr>
          <p:spPr>
            <a:xfrm>
              <a:off x="3476025" y="3276175"/>
              <a:ext cx="43325" cy="39550"/>
            </a:xfrm>
            <a:custGeom>
              <a:avLst/>
              <a:gdLst/>
              <a:ahLst/>
              <a:cxnLst/>
              <a:rect l="l" t="t" r="r" b="b"/>
              <a:pathLst>
                <a:path w="1733" h="1582" extrusionOk="0">
                  <a:moveTo>
                    <a:pt x="760" y="0"/>
                  </a:moveTo>
                  <a:cubicBezTo>
                    <a:pt x="365" y="31"/>
                    <a:pt x="30" y="335"/>
                    <a:pt x="0" y="730"/>
                  </a:cubicBezTo>
                  <a:cubicBezTo>
                    <a:pt x="91" y="1186"/>
                    <a:pt x="486" y="1551"/>
                    <a:pt x="973" y="1581"/>
                  </a:cubicBezTo>
                  <a:cubicBezTo>
                    <a:pt x="1368" y="1490"/>
                    <a:pt x="1672" y="1186"/>
                    <a:pt x="1733" y="821"/>
                  </a:cubicBezTo>
                  <a:cubicBezTo>
                    <a:pt x="1581" y="365"/>
                    <a:pt x="1216" y="61"/>
                    <a:pt x="7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03" name="Google Shape;38503;p45"/>
            <p:cNvSpPr/>
            <p:nvPr/>
          </p:nvSpPr>
          <p:spPr>
            <a:xfrm>
              <a:off x="3469925" y="3063400"/>
              <a:ext cx="39550" cy="37325"/>
            </a:xfrm>
            <a:custGeom>
              <a:avLst/>
              <a:gdLst/>
              <a:ahLst/>
              <a:cxnLst/>
              <a:rect l="l" t="t" r="r" b="b"/>
              <a:pathLst>
                <a:path w="1582" h="1493" extrusionOk="0">
                  <a:moveTo>
                    <a:pt x="791" y="1"/>
                  </a:moveTo>
                  <a:cubicBezTo>
                    <a:pt x="457" y="1"/>
                    <a:pt x="1" y="396"/>
                    <a:pt x="1" y="669"/>
                  </a:cubicBezTo>
                  <a:cubicBezTo>
                    <a:pt x="62" y="1125"/>
                    <a:pt x="426" y="1460"/>
                    <a:pt x="852" y="1490"/>
                  </a:cubicBezTo>
                  <a:cubicBezTo>
                    <a:pt x="869" y="1491"/>
                    <a:pt x="885" y="1492"/>
                    <a:pt x="902" y="1492"/>
                  </a:cubicBezTo>
                  <a:cubicBezTo>
                    <a:pt x="1275" y="1492"/>
                    <a:pt x="1582" y="1169"/>
                    <a:pt x="1582" y="791"/>
                  </a:cubicBezTo>
                  <a:cubicBezTo>
                    <a:pt x="1521" y="396"/>
                    <a:pt x="1217" y="61"/>
                    <a:pt x="7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04" name="Google Shape;38504;p45"/>
            <p:cNvSpPr/>
            <p:nvPr/>
          </p:nvSpPr>
          <p:spPr>
            <a:xfrm>
              <a:off x="2941800" y="2843050"/>
              <a:ext cx="43350" cy="33700"/>
            </a:xfrm>
            <a:custGeom>
              <a:avLst/>
              <a:gdLst/>
              <a:ahLst/>
              <a:cxnLst/>
              <a:rect l="l" t="t" r="r" b="b"/>
              <a:pathLst>
                <a:path w="1734" h="1348" extrusionOk="0">
                  <a:moveTo>
                    <a:pt x="693" y="1"/>
                  </a:moveTo>
                  <a:cubicBezTo>
                    <a:pt x="473" y="1"/>
                    <a:pt x="272" y="135"/>
                    <a:pt x="183" y="334"/>
                  </a:cubicBezTo>
                  <a:cubicBezTo>
                    <a:pt x="1" y="608"/>
                    <a:pt x="62" y="973"/>
                    <a:pt x="335" y="1185"/>
                  </a:cubicBezTo>
                  <a:cubicBezTo>
                    <a:pt x="511" y="1293"/>
                    <a:pt x="711" y="1348"/>
                    <a:pt x="910" y="1348"/>
                  </a:cubicBezTo>
                  <a:cubicBezTo>
                    <a:pt x="1160" y="1348"/>
                    <a:pt x="1409" y="1263"/>
                    <a:pt x="1612" y="1094"/>
                  </a:cubicBezTo>
                  <a:cubicBezTo>
                    <a:pt x="1703" y="1003"/>
                    <a:pt x="1733" y="881"/>
                    <a:pt x="1703" y="790"/>
                  </a:cubicBezTo>
                  <a:cubicBezTo>
                    <a:pt x="1703" y="426"/>
                    <a:pt x="1490" y="243"/>
                    <a:pt x="943" y="61"/>
                  </a:cubicBezTo>
                  <a:cubicBezTo>
                    <a:pt x="860" y="19"/>
                    <a:pt x="775" y="1"/>
                    <a:pt x="6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05" name="Google Shape;38505;p45"/>
            <p:cNvSpPr/>
            <p:nvPr/>
          </p:nvSpPr>
          <p:spPr>
            <a:xfrm>
              <a:off x="3874950" y="3058850"/>
              <a:ext cx="44100" cy="36650"/>
            </a:xfrm>
            <a:custGeom>
              <a:avLst/>
              <a:gdLst/>
              <a:ahLst/>
              <a:cxnLst/>
              <a:rect l="l" t="t" r="r" b="b"/>
              <a:pathLst>
                <a:path w="1764" h="1466" extrusionOk="0">
                  <a:moveTo>
                    <a:pt x="153" y="0"/>
                  </a:moveTo>
                  <a:cubicBezTo>
                    <a:pt x="31" y="122"/>
                    <a:pt x="1" y="304"/>
                    <a:pt x="122" y="456"/>
                  </a:cubicBezTo>
                  <a:cubicBezTo>
                    <a:pt x="214" y="608"/>
                    <a:pt x="274" y="791"/>
                    <a:pt x="335" y="943"/>
                  </a:cubicBezTo>
                  <a:cubicBezTo>
                    <a:pt x="441" y="1364"/>
                    <a:pt x="546" y="1466"/>
                    <a:pt x="868" y="1466"/>
                  </a:cubicBezTo>
                  <a:cubicBezTo>
                    <a:pt x="918" y="1466"/>
                    <a:pt x="973" y="1463"/>
                    <a:pt x="1034" y="1459"/>
                  </a:cubicBezTo>
                  <a:cubicBezTo>
                    <a:pt x="1429" y="1429"/>
                    <a:pt x="1490" y="1368"/>
                    <a:pt x="1521" y="821"/>
                  </a:cubicBezTo>
                  <a:cubicBezTo>
                    <a:pt x="1551" y="639"/>
                    <a:pt x="1764" y="456"/>
                    <a:pt x="1612" y="304"/>
                  </a:cubicBezTo>
                  <a:cubicBezTo>
                    <a:pt x="1095" y="122"/>
                    <a:pt x="578" y="274"/>
                    <a:pt x="1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06" name="Google Shape;38506;p45"/>
            <p:cNvSpPr/>
            <p:nvPr/>
          </p:nvSpPr>
          <p:spPr>
            <a:xfrm>
              <a:off x="2888625" y="3192400"/>
              <a:ext cx="44100" cy="50550"/>
            </a:xfrm>
            <a:custGeom>
              <a:avLst/>
              <a:gdLst/>
              <a:ahLst/>
              <a:cxnLst/>
              <a:rect l="l" t="t" r="r" b="b"/>
              <a:pathLst>
                <a:path w="1764" h="2022" extrusionOk="0">
                  <a:moveTo>
                    <a:pt x="1262" y="0"/>
                  </a:moveTo>
                  <a:cubicBezTo>
                    <a:pt x="1163" y="0"/>
                    <a:pt x="1064" y="23"/>
                    <a:pt x="973" y="69"/>
                  </a:cubicBezTo>
                  <a:lnTo>
                    <a:pt x="882" y="69"/>
                  </a:lnTo>
                  <a:cubicBezTo>
                    <a:pt x="821" y="312"/>
                    <a:pt x="912" y="555"/>
                    <a:pt x="699" y="737"/>
                  </a:cubicBezTo>
                  <a:lnTo>
                    <a:pt x="608" y="737"/>
                  </a:lnTo>
                  <a:cubicBezTo>
                    <a:pt x="517" y="798"/>
                    <a:pt x="395" y="798"/>
                    <a:pt x="335" y="859"/>
                  </a:cubicBezTo>
                  <a:cubicBezTo>
                    <a:pt x="274" y="920"/>
                    <a:pt x="243" y="950"/>
                    <a:pt x="183" y="981"/>
                  </a:cubicBezTo>
                  <a:cubicBezTo>
                    <a:pt x="152" y="1041"/>
                    <a:pt x="91" y="1102"/>
                    <a:pt x="61" y="1133"/>
                  </a:cubicBezTo>
                  <a:lnTo>
                    <a:pt x="31" y="1406"/>
                  </a:lnTo>
                  <a:cubicBezTo>
                    <a:pt x="0" y="1437"/>
                    <a:pt x="0" y="1497"/>
                    <a:pt x="31" y="1558"/>
                  </a:cubicBezTo>
                  <a:cubicBezTo>
                    <a:pt x="31" y="1589"/>
                    <a:pt x="31" y="1649"/>
                    <a:pt x="61" y="1680"/>
                  </a:cubicBezTo>
                  <a:lnTo>
                    <a:pt x="183" y="1832"/>
                  </a:lnTo>
                  <a:cubicBezTo>
                    <a:pt x="398" y="1956"/>
                    <a:pt x="588" y="2022"/>
                    <a:pt x="753" y="2022"/>
                  </a:cubicBezTo>
                  <a:cubicBezTo>
                    <a:pt x="1030" y="2022"/>
                    <a:pt x="1235" y="1837"/>
                    <a:pt x="1368" y="1437"/>
                  </a:cubicBezTo>
                  <a:cubicBezTo>
                    <a:pt x="1429" y="1224"/>
                    <a:pt x="1550" y="1041"/>
                    <a:pt x="1672" y="859"/>
                  </a:cubicBezTo>
                  <a:cubicBezTo>
                    <a:pt x="1763" y="677"/>
                    <a:pt x="1763" y="464"/>
                    <a:pt x="1672" y="282"/>
                  </a:cubicBezTo>
                  <a:cubicBezTo>
                    <a:pt x="1672" y="251"/>
                    <a:pt x="1672" y="221"/>
                    <a:pt x="1672" y="190"/>
                  </a:cubicBezTo>
                  <a:cubicBezTo>
                    <a:pt x="1611" y="130"/>
                    <a:pt x="1581" y="99"/>
                    <a:pt x="1550" y="69"/>
                  </a:cubicBezTo>
                  <a:cubicBezTo>
                    <a:pt x="1459" y="23"/>
                    <a:pt x="1360" y="0"/>
                    <a:pt x="12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07" name="Google Shape;38507;p45"/>
            <p:cNvSpPr/>
            <p:nvPr/>
          </p:nvSpPr>
          <p:spPr>
            <a:xfrm>
              <a:off x="3097600" y="3478300"/>
              <a:ext cx="36500" cy="37450"/>
            </a:xfrm>
            <a:custGeom>
              <a:avLst/>
              <a:gdLst/>
              <a:ahLst/>
              <a:cxnLst/>
              <a:rect l="l" t="t" r="r" b="b"/>
              <a:pathLst>
                <a:path w="1460" h="1498" extrusionOk="0">
                  <a:moveTo>
                    <a:pt x="547" y="1"/>
                  </a:moveTo>
                  <a:cubicBezTo>
                    <a:pt x="243" y="31"/>
                    <a:pt x="0" y="305"/>
                    <a:pt x="30" y="609"/>
                  </a:cubicBezTo>
                  <a:cubicBezTo>
                    <a:pt x="91" y="1034"/>
                    <a:pt x="395" y="1368"/>
                    <a:pt x="790" y="1490"/>
                  </a:cubicBezTo>
                  <a:cubicBezTo>
                    <a:pt x="822" y="1495"/>
                    <a:pt x="853" y="1498"/>
                    <a:pt x="884" y="1498"/>
                  </a:cubicBezTo>
                  <a:cubicBezTo>
                    <a:pt x="1206" y="1498"/>
                    <a:pt x="1459" y="1218"/>
                    <a:pt x="1459" y="913"/>
                  </a:cubicBezTo>
                  <a:cubicBezTo>
                    <a:pt x="1429" y="396"/>
                    <a:pt x="1033" y="31"/>
                    <a:pt x="5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08" name="Google Shape;38508;p45"/>
            <p:cNvSpPr/>
            <p:nvPr/>
          </p:nvSpPr>
          <p:spPr>
            <a:xfrm>
              <a:off x="3431175" y="3084800"/>
              <a:ext cx="40300" cy="41700"/>
            </a:xfrm>
            <a:custGeom>
              <a:avLst/>
              <a:gdLst/>
              <a:ahLst/>
              <a:cxnLst/>
              <a:rect l="l" t="t" r="r" b="b"/>
              <a:pathLst>
                <a:path w="1612" h="1668" extrusionOk="0">
                  <a:moveTo>
                    <a:pt x="899" y="0"/>
                  </a:moveTo>
                  <a:cubicBezTo>
                    <a:pt x="585" y="0"/>
                    <a:pt x="294" y="151"/>
                    <a:pt x="122" y="421"/>
                  </a:cubicBezTo>
                  <a:cubicBezTo>
                    <a:pt x="1" y="725"/>
                    <a:pt x="183" y="1090"/>
                    <a:pt x="487" y="1212"/>
                  </a:cubicBezTo>
                  <a:cubicBezTo>
                    <a:pt x="761" y="1333"/>
                    <a:pt x="973" y="1485"/>
                    <a:pt x="1186" y="1668"/>
                  </a:cubicBezTo>
                  <a:cubicBezTo>
                    <a:pt x="1186" y="1516"/>
                    <a:pt x="1217" y="1364"/>
                    <a:pt x="1277" y="1212"/>
                  </a:cubicBezTo>
                  <a:cubicBezTo>
                    <a:pt x="1338" y="1090"/>
                    <a:pt x="1429" y="968"/>
                    <a:pt x="1460" y="847"/>
                  </a:cubicBezTo>
                  <a:cubicBezTo>
                    <a:pt x="1612" y="543"/>
                    <a:pt x="1429" y="148"/>
                    <a:pt x="1125" y="26"/>
                  </a:cubicBezTo>
                  <a:cubicBezTo>
                    <a:pt x="1049" y="9"/>
                    <a:pt x="974" y="0"/>
                    <a:pt x="8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09" name="Google Shape;38509;p45"/>
            <p:cNvSpPr/>
            <p:nvPr/>
          </p:nvSpPr>
          <p:spPr>
            <a:xfrm>
              <a:off x="3214600" y="2844525"/>
              <a:ext cx="38025" cy="34300"/>
            </a:xfrm>
            <a:custGeom>
              <a:avLst/>
              <a:gdLst/>
              <a:ahLst/>
              <a:cxnLst/>
              <a:rect l="l" t="t" r="r" b="b"/>
              <a:pathLst>
                <a:path w="1521" h="1372" extrusionOk="0">
                  <a:moveTo>
                    <a:pt x="711" y="0"/>
                  </a:moveTo>
                  <a:cubicBezTo>
                    <a:pt x="310" y="0"/>
                    <a:pt x="1" y="353"/>
                    <a:pt x="1" y="762"/>
                  </a:cubicBezTo>
                  <a:cubicBezTo>
                    <a:pt x="1" y="1108"/>
                    <a:pt x="275" y="1372"/>
                    <a:pt x="614" y="1372"/>
                  </a:cubicBezTo>
                  <a:cubicBezTo>
                    <a:pt x="633" y="1372"/>
                    <a:pt x="651" y="1371"/>
                    <a:pt x="670" y="1370"/>
                  </a:cubicBezTo>
                  <a:cubicBezTo>
                    <a:pt x="1095" y="1370"/>
                    <a:pt x="1460" y="1066"/>
                    <a:pt x="1521" y="640"/>
                  </a:cubicBezTo>
                  <a:cubicBezTo>
                    <a:pt x="1460" y="275"/>
                    <a:pt x="1156" y="32"/>
                    <a:pt x="761" y="2"/>
                  </a:cubicBezTo>
                  <a:cubicBezTo>
                    <a:pt x="744" y="1"/>
                    <a:pt x="728" y="0"/>
                    <a:pt x="7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10" name="Google Shape;38510;p45"/>
            <p:cNvSpPr/>
            <p:nvPr/>
          </p:nvSpPr>
          <p:spPr>
            <a:xfrm>
              <a:off x="3231325" y="2926375"/>
              <a:ext cx="34975" cy="37800"/>
            </a:xfrm>
            <a:custGeom>
              <a:avLst/>
              <a:gdLst/>
              <a:ahLst/>
              <a:cxnLst/>
              <a:rect l="l" t="t" r="r" b="b"/>
              <a:pathLst>
                <a:path w="1399" h="1512" extrusionOk="0">
                  <a:moveTo>
                    <a:pt x="612" y="1"/>
                  </a:moveTo>
                  <a:cubicBezTo>
                    <a:pt x="540" y="1"/>
                    <a:pt x="467" y="14"/>
                    <a:pt x="396" y="41"/>
                  </a:cubicBezTo>
                  <a:cubicBezTo>
                    <a:pt x="153" y="162"/>
                    <a:pt x="1" y="406"/>
                    <a:pt x="1" y="679"/>
                  </a:cubicBezTo>
                  <a:cubicBezTo>
                    <a:pt x="31" y="1135"/>
                    <a:pt x="335" y="1318"/>
                    <a:pt x="669" y="1439"/>
                  </a:cubicBezTo>
                  <a:cubicBezTo>
                    <a:pt x="796" y="1487"/>
                    <a:pt x="906" y="1511"/>
                    <a:pt x="1000" y="1511"/>
                  </a:cubicBezTo>
                  <a:cubicBezTo>
                    <a:pt x="1266" y="1511"/>
                    <a:pt x="1399" y="1311"/>
                    <a:pt x="1399" y="862"/>
                  </a:cubicBezTo>
                  <a:cubicBezTo>
                    <a:pt x="1338" y="618"/>
                    <a:pt x="1217" y="406"/>
                    <a:pt x="1034" y="254"/>
                  </a:cubicBezTo>
                  <a:cubicBezTo>
                    <a:pt x="948" y="81"/>
                    <a:pt x="786" y="1"/>
                    <a:pt x="6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11" name="Google Shape;38511;p45"/>
            <p:cNvSpPr/>
            <p:nvPr/>
          </p:nvSpPr>
          <p:spPr>
            <a:xfrm>
              <a:off x="3064925" y="3322250"/>
              <a:ext cx="50175" cy="52025"/>
            </a:xfrm>
            <a:custGeom>
              <a:avLst/>
              <a:gdLst/>
              <a:ahLst/>
              <a:cxnLst/>
              <a:rect l="l" t="t" r="r" b="b"/>
              <a:pathLst>
                <a:path w="2007" h="2081" extrusionOk="0">
                  <a:moveTo>
                    <a:pt x="237" y="0"/>
                  </a:moveTo>
                  <a:cubicBezTo>
                    <a:pt x="171" y="0"/>
                    <a:pt x="114" y="34"/>
                    <a:pt x="91" y="103"/>
                  </a:cubicBezTo>
                  <a:cubicBezTo>
                    <a:pt x="0" y="194"/>
                    <a:pt x="61" y="346"/>
                    <a:pt x="152" y="376"/>
                  </a:cubicBezTo>
                  <a:cubicBezTo>
                    <a:pt x="456" y="468"/>
                    <a:pt x="638" y="771"/>
                    <a:pt x="578" y="1075"/>
                  </a:cubicBezTo>
                  <a:cubicBezTo>
                    <a:pt x="730" y="1379"/>
                    <a:pt x="1277" y="1531"/>
                    <a:pt x="973" y="2048"/>
                  </a:cubicBezTo>
                  <a:cubicBezTo>
                    <a:pt x="1080" y="2070"/>
                    <a:pt x="1174" y="2081"/>
                    <a:pt x="1258" y="2081"/>
                  </a:cubicBezTo>
                  <a:cubicBezTo>
                    <a:pt x="1527" y="2081"/>
                    <a:pt x="1684" y="1962"/>
                    <a:pt x="1824" y="1683"/>
                  </a:cubicBezTo>
                  <a:cubicBezTo>
                    <a:pt x="2006" y="1410"/>
                    <a:pt x="1885" y="1045"/>
                    <a:pt x="1611" y="863"/>
                  </a:cubicBezTo>
                  <a:cubicBezTo>
                    <a:pt x="1459" y="771"/>
                    <a:pt x="1216" y="741"/>
                    <a:pt x="1185" y="589"/>
                  </a:cubicBezTo>
                  <a:cubicBezTo>
                    <a:pt x="1094" y="42"/>
                    <a:pt x="608" y="164"/>
                    <a:pt x="304" y="12"/>
                  </a:cubicBezTo>
                  <a:cubicBezTo>
                    <a:pt x="281" y="4"/>
                    <a:pt x="258" y="0"/>
                    <a:pt x="2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12" name="Google Shape;38512;p45"/>
            <p:cNvSpPr/>
            <p:nvPr/>
          </p:nvSpPr>
          <p:spPr>
            <a:xfrm>
              <a:off x="3838475" y="2943150"/>
              <a:ext cx="36500" cy="33825"/>
            </a:xfrm>
            <a:custGeom>
              <a:avLst/>
              <a:gdLst/>
              <a:ahLst/>
              <a:cxnLst/>
              <a:rect l="l" t="t" r="r" b="b"/>
              <a:pathLst>
                <a:path w="1460" h="1353" extrusionOk="0">
                  <a:moveTo>
                    <a:pt x="801" y="0"/>
                  </a:moveTo>
                  <a:cubicBezTo>
                    <a:pt x="768" y="0"/>
                    <a:pt x="734" y="3"/>
                    <a:pt x="700" y="8"/>
                  </a:cubicBezTo>
                  <a:cubicBezTo>
                    <a:pt x="335" y="39"/>
                    <a:pt x="62" y="343"/>
                    <a:pt x="1" y="707"/>
                  </a:cubicBezTo>
                  <a:cubicBezTo>
                    <a:pt x="31" y="1102"/>
                    <a:pt x="214" y="1346"/>
                    <a:pt x="578" y="1346"/>
                  </a:cubicBezTo>
                  <a:cubicBezTo>
                    <a:pt x="612" y="1350"/>
                    <a:pt x="646" y="1353"/>
                    <a:pt x="679" y="1353"/>
                  </a:cubicBezTo>
                  <a:cubicBezTo>
                    <a:pt x="1065" y="1353"/>
                    <a:pt x="1404" y="1038"/>
                    <a:pt x="1460" y="647"/>
                  </a:cubicBezTo>
                  <a:cubicBezTo>
                    <a:pt x="1432" y="285"/>
                    <a:pt x="1150" y="0"/>
                    <a:pt x="8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13" name="Google Shape;38513;p45"/>
            <p:cNvSpPr/>
            <p:nvPr/>
          </p:nvSpPr>
          <p:spPr>
            <a:xfrm>
              <a:off x="3689550" y="3079075"/>
              <a:ext cx="42575" cy="40300"/>
            </a:xfrm>
            <a:custGeom>
              <a:avLst/>
              <a:gdLst/>
              <a:ahLst/>
              <a:cxnLst/>
              <a:rect l="l" t="t" r="r" b="b"/>
              <a:pathLst>
                <a:path w="1703" h="1612" extrusionOk="0">
                  <a:moveTo>
                    <a:pt x="626" y="0"/>
                  </a:moveTo>
                  <a:cubicBezTo>
                    <a:pt x="528" y="0"/>
                    <a:pt x="457" y="84"/>
                    <a:pt x="426" y="255"/>
                  </a:cubicBezTo>
                  <a:cubicBezTo>
                    <a:pt x="335" y="590"/>
                    <a:pt x="213" y="924"/>
                    <a:pt x="0" y="1228"/>
                  </a:cubicBezTo>
                  <a:cubicBezTo>
                    <a:pt x="13" y="1227"/>
                    <a:pt x="25" y="1226"/>
                    <a:pt x="36" y="1226"/>
                  </a:cubicBezTo>
                  <a:cubicBezTo>
                    <a:pt x="335" y="1226"/>
                    <a:pt x="347" y="1593"/>
                    <a:pt x="669" y="1593"/>
                  </a:cubicBezTo>
                  <a:cubicBezTo>
                    <a:pt x="731" y="1605"/>
                    <a:pt x="792" y="1611"/>
                    <a:pt x="851" y="1611"/>
                  </a:cubicBezTo>
                  <a:cubicBezTo>
                    <a:pt x="1082" y="1611"/>
                    <a:pt x="1290" y="1519"/>
                    <a:pt x="1459" y="1349"/>
                  </a:cubicBezTo>
                  <a:cubicBezTo>
                    <a:pt x="1702" y="1045"/>
                    <a:pt x="1642" y="772"/>
                    <a:pt x="1216" y="377"/>
                  </a:cubicBezTo>
                  <a:cubicBezTo>
                    <a:pt x="1155" y="392"/>
                    <a:pt x="1072" y="438"/>
                    <a:pt x="1015" y="438"/>
                  </a:cubicBezTo>
                  <a:cubicBezTo>
                    <a:pt x="958" y="438"/>
                    <a:pt x="927" y="392"/>
                    <a:pt x="973" y="225"/>
                  </a:cubicBezTo>
                  <a:cubicBezTo>
                    <a:pt x="839" y="76"/>
                    <a:pt x="720" y="0"/>
                    <a:pt x="6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14" name="Google Shape;38514;p45"/>
            <p:cNvSpPr/>
            <p:nvPr/>
          </p:nvSpPr>
          <p:spPr>
            <a:xfrm>
              <a:off x="3584675" y="3007825"/>
              <a:ext cx="50950" cy="37975"/>
            </a:xfrm>
            <a:custGeom>
              <a:avLst/>
              <a:gdLst/>
              <a:ahLst/>
              <a:cxnLst/>
              <a:rect l="l" t="t" r="r" b="b"/>
              <a:pathLst>
                <a:path w="2038" h="1519" extrusionOk="0">
                  <a:moveTo>
                    <a:pt x="1556" y="0"/>
                  </a:moveTo>
                  <a:cubicBezTo>
                    <a:pt x="1534" y="0"/>
                    <a:pt x="1512" y="2"/>
                    <a:pt x="1490" y="5"/>
                  </a:cubicBezTo>
                  <a:cubicBezTo>
                    <a:pt x="1465" y="79"/>
                    <a:pt x="1461" y="173"/>
                    <a:pt x="1378" y="173"/>
                  </a:cubicBezTo>
                  <a:cubicBezTo>
                    <a:pt x="1359" y="173"/>
                    <a:pt x="1336" y="168"/>
                    <a:pt x="1308" y="157"/>
                  </a:cubicBezTo>
                  <a:cubicBezTo>
                    <a:pt x="1125" y="96"/>
                    <a:pt x="973" y="66"/>
                    <a:pt x="821" y="5"/>
                  </a:cubicBezTo>
                  <a:cubicBezTo>
                    <a:pt x="548" y="400"/>
                    <a:pt x="274" y="826"/>
                    <a:pt x="1" y="1190"/>
                  </a:cubicBezTo>
                  <a:cubicBezTo>
                    <a:pt x="426" y="1342"/>
                    <a:pt x="882" y="1403"/>
                    <a:pt x="1338" y="1433"/>
                  </a:cubicBezTo>
                  <a:cubicBezTo>
                    <a:pt x="1338" y="1433"/>
                    <a:pt x="1368" y="1494"/>
                    <a:pt x="1368" y="1494"/>
                  </a:cubicBezTo>
                  <a:cubicBezTo>
                    <a:pt x="1417" y="1510"/>
                    <a:pt x="1466" y="1518"/>
                    <a:pt x="1515" y="1518"/>
                  </a:cubicBezTo>
                  <a:cubicBezTo>
                    <a:pt x="1646" y="1518"/>
                    <a:pt x="1774" y="1462"/>
                    <a:pt x="1885" y="1373"/>
                  </a:cubicBezTo>
                  <a:cubicBezTo>
                    <a:pt x="1916" y="1342"/>
                    <a:pt x="1916" y="1251"/>
                    <a:pt x="1885" y="1221"/>
                  </a:cubicBezTo>
                  <a:cubicBezTo>
                    <a:pt x="1460" y="1099"/>
                    <a:pt x="1824" y="704"/>
                    <a:pt x="1733" y="552"/>
                  </a:cubicBezTo>
                  <a:cubicBezTo>
                    <a:pt x="1642" y="370"/>
                    <a:pt x="1976" y="430"/>
                    <a:pt x="2037" y="278"/>
                  </a:cubicBezTo>
                  <a:cubicBezTo>
                    <a:pt x="1928" y="115"/>
                    <a:pt x="1746" y="0"/>
                    <a:pt x="15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15" name="Google Shape;38515;p45"/>
            <p:cNvSpPr/>
            <p:nvPr/>
          </p:nvSpPr>
          <p:spPr>
            <a:xfrm>
              <a:off x="3400775" y="3352825"/>
              <a:ext cx="33475" cy="37350"/>
            </a:xfrm>
            <a:custGeom>
              <a:avLst/>
              <a:gdLst/>
              <a:ahLst/>
              <a:cxnLst/>
              <a:rect l="l" t="t" r="r" b="b"/>
              <a:pathLst>
                <a:path w="1339" h="1494" extrusionOk="0">
                  <a:moveTo>
                    <a:pt x="774" y="1"/>
                  </a:moveTo>
                  <a:cubicBezTo>
                    <a:pt x="488" y="1"/>
                    <a:pt x="323" y="163"/>
                    <a:pt x="183" y="582"/>
                  </a:cubicBezTo>
                  <a:cubicBezTo>
                    <a:pt x="153" y="673"/>
                    <a:pt x="123" y="764"/>
                    <a:pt x="92" y="855"/>
                  </a:cubicBezTo>
                  <a:cubicBezTo>
                    <a:pt x="1" y="1068"/>
                    <a:pt x="92" y="1311"/>
                    <a:pt x="305" y="1403"/>
                  </a:cubicBezTo>
                  <a:cubicBezTo>
                    <a:pt x="411" y="1463"/>
                    <a:pt x="533" y="1494"/>
                    <a:pt x="654" y="1494"/>
                  </a:cubicBezTo>
                  <a:cubicBezTo>
                    <a:pt x="776" y="1494"/>
                    <a:pt x="898" y="1463"/>
                    <a:pt x="1004" y="1403"/>
                  </a:cubicBezTo>
                  <a:cubicBezTo>
                    <a:pt x="1278" y="1281"/>
                    <a:pt x="1278" y="1038"/>
                    <a:pt x="1338" y="825"/>
                  </a:cubicBezTo>
                  <a:cubicBezTo>
                    <a:pt x="1338" y="430"/>
                    <a:pt x="1095" y="35"/>
                    <a:pt x="852" y="4"/>
                  </a:cubicBezTo>
                  <a:cubicBezTo>
                    <a:pt x="825" y="2"/>
                    <a:pt x="799" y="1"/>
                    <a:pt x="7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16" name="Google Shape;38516;p45"/>
            <p:cNvSpPr/>
            <p:nvPr/>
          </p:nvSpPr>
          <p:spPr>
            <a:xfrm>
              <a:off x="3698675" y="3135500"/>
              <a:ext cx="44850" cy="38125"/>
            </a:xfrm>
            <a:custGeom>
              <a:avLst/>
              <a:gdLst/>
              <a:ahLst/>
              <a:cxnLst/>
              <a:rect l="l" t="t" r="r" b="b"/>
              <a:pathLst>
                <a:path w="1794" h="1525" extrusionOk="0">
                  <a:moveTo>
                    <a:pt x="754" y="0"/>
                  </a:moveTo>
                  <a:cubicBezTo>
                    <a:pt x="563" y="0"/>
                    <a:pt x="372" y="63"/>
                    <a:pt x="213" y="187"/>
                  </a:cubicBezTo>
                  <a:cubicBezTo>
                    <a:pt x="0" y="460"/>
                    <a:pt x="0" y="855"/>
                    <a:pt x="182" y="1129"/>
                  </a:cubicBezTo>
                  <a:cubicBezTo>
                    <a:pt x="304" y="1342"/>
                    <a:pt x="486" y="1494"/>
                    <a:pt x="699" y="1524"/>
                  </a:cubicBezTo>
                  <a:cubicBezTo>
                    <a:pt x="1246" y="1402"/>
                    <a:pt x="1337" y="734"/>
                    <a:pt x="1793" y="551"/>
                  </a:cubicBezTo>
                  <a:cubicBezTo>
                    <a:pt x="1581" y="399"/>
                    <a:pt x="1398" y="247"/>
                    <a:pt x="1155" y="95"/>
                  </a:cubicBezTo>
                  <a:cubicBezTo>
                    <a:pt x="1028" y="32"/>
                    <a:pt x="891" y="0"/>
                    <a:pt x="7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17" name="Google Shape;38517;p45"/>
            <p:cNvSpPr/>
            <p:nvPr/>
          </p:nvSpPr>
          <p:spPr>
            <a:xfrm>
              <a:off x="3442575" y="3130350"/>
              <a:ext cx="34975" cy="39525"/>
            </a:xfrm>
            <a:custGeom>
              <a:avLst/>
              <a:gdLst/>
              <a:ahLst/>
              <a:cxnLst/>
              <a:rect l="l" t="t" r="r" b="b"/>
              <a:pathLst>
                <a:path w="1399" h="1581" extrusionOk="0">
                  <a:moveTo>
                    <a:pt x="671" y="0"/>
                  </a:moveTo>
                  <a:cubicBezTo>
                    <a:pt x="513" y="0"/>
                    <a:pt x="334" y="69"/>
                    <a:pt x="122" y="210"/>
                  </a:cubicBezTo>
                  <a:cubicBezTo>
                    <a:pt x="213" y="575"/>
                    <a:pt x="183" y="970"/>
                    <a:pt x="1" y="1305"/>
                  </a:cubicBezTo>
                  <a:cubicBezTo>
                    <a:pt x="268" y="1488"/>
                    <a:pt x="480" y="1580"/>
                    <a:pt x="663" y="1580"/>
                  </a:cubicBezTo>
                  <a:cubicBezTo>
                    <a:pt x="812" y="1580"/>
                    <a:pt x="941" y="1519"/>
                    <a:pt x="1065" y="1396"/>
                  </a:cubicBezTo>
                  <a:cubicBezTo>
                    <a:pt x="1368" y="1092"/>
                    <a:pt x="1399" y="605"/>
                    <a:pt x="1156" y="271"/>
                  </a:cubicBezTo>
                  <a:cubicBezTo>
                    <a:pt x="1009" y="92"/>
                    <a:pt x="854" y="0"/>
                    <a:pt x="6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18" name="Google Shape;38518;p45"/>
            <p:cNvSpPr/>
            <p:nvPr/>
          </p:nvSpPr>
          <p:spPr>
            <a:xfrm>
              <a:off x="3425850" y="3040325"/>
              <a:ext cx="47725" cy="30700"/>
            </a:xfrm>
            <a:custGeom>
              <a:avLst/>
              <a:gdLst/>
              <a:ahLst/>
              <a:cxnLst/>
              <a:rect l="l" t="t" r="r" b="b"/>
              <a:pathLst>
                <a:path w="1909" h="1228" extrusionOk="0">
                  <a:moveTo>
                    <a:pt x="1415" y="1"/>
                  </a:moveTo>
                  <a:cubicBezTo>
                    <a:pt x="1320" y="1"/>
                    <a:pt x="1213" y="24"/>
                    <a:pt x="1095" y="73"/>
                  </a:cubicBezTo>
                  <a:cubicBezTo>
                    <a:pt x="936" y="141"/>
                    <a:pt x="776" y="175"/>
                    <a:pt x="616" y="175"/>
                  </a:cubicBezTo>
                  <a:cubicBezTo>
                    <a:pt x="563" y="175"/>
                    <a:pt x="510" y="171"/>
                    <a:pt x="457" y="164"/>
                  </a:cubicBezTo>
                  <a:cubicBezTo>
                    <a:pt x="437" y="160"/>
                    <a:pt x="417" y="158"/>
                    <a:pt x="397" y="158"/>
                  </a:cubicBezTo>
                  <a:cubicBezTo>
                    <a:pt x="260" y="158"/>
                    <a:pt x="119" y="244"/>
                    <a:pt x="92" y="377"/>
                  </a:cubicBezTo>
                  <a:cubicBezTo>
                    <a:pt x="1" y="559"/>
                    <a:pt x="123" y="681"/>
                    <a:pt x="214" y="802"/>
                  </a:cubicBezTo>
                  <a:cubicBezTo>
                    <a:pt x="609" y="984"/>
                    <a:pt x="1004" y="1136"/>
                    <a:pt x="1430" y="1228"/>
                  </a:cubicBezTo>
                  <a:cubicBezTo>
                    <a:pt x="1582" y="1197"/>
                    <a:pt x="1703" y="1106"/>
                    <a:pt x="1734" y="984"/>
                  </a:cubicBezTo>
                  <a:cubicBezTo>
                    <a:pt x="1861" y="959"/>
                    <a:pt x="1539" y="676"/>
                    <a:pt x="1720" y="676"/>
                  </a:cubicBezTo>
                  <a:cubicBezTo>
                    <a:pt x="1755" y="676"/>
                    <a:pt x="1808" y="687"/>
                    <a:pt x="1886" y="711"/>
                  </a:cubicBezTo>
                  <a:cubicBezTo>
                    <a:pt x="1909" y="265"/>
                    <a:pt x="1733" y="1"/>
                    <a:pt x="14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19" name="Google Shape;38519;p45"/>
            <p:cNvSpPr/>
            <p:nvPr/>
          </p:nvSpPr>
          <p:spPr>
            <a:xfrm>
              <a:off x="2635575" y="3305750"/>
              <a:ext cx="34225" cy="30550"/>
            </a:xfrm>
            <a:custGeom>
              <a:avLst/>
              <a:gdLst/>
              <a:ahLst/>
              <a:cxnLst/>
              <a:rect l="l" t="t" r="r" b="b"/>
              <a:pathLst>
                <a:path w="1369" h="1222" extrusionOk="0">
                  <a:moveTo>
                    <a:pt x="720" y="1"/>
                  </a:moveTo>
                  <a:cubicBezTo>
                    <a:pt x="703" y="1"/>
                    <a:pt x="686" y="1"/>
                    <a:pt x="669" y="3"/>
                  </a:cubicBezTo>
                  <a:cubicBezTo>
                    <a:pt x="304" y="3"/>
                    <a:pt x="31" y="276"/>
                    <a:pt x="0" y="611"/>
                  </a:cubicBezTo>
                  <a:cubicBezTo>
                    <a:pt x="0" y="957"/>
                    <a:pt x="274" y="1221"/>
                    <a:pt x="614" y="1221"/>
                  </a:cubicBezTo>
                  <a:cubicBezTo>
                    <a:pt x="632" y="1221"/>
                    <a:pt x="651" y="1220"/>
                    <a:pt x="669" y="1219"/>
                  </a:cubicBezTo>
                  <a:cubicBezTo>
                    <a:pt x="688" y="1220"/>
                    <a:pt x="707" y="1221"/>
                    <a:pt x="726" y="1221"/>
                  </a:cubicBezTo>
                  <a:cubicBezTo>
                    <a:pt x="1040" y="1221"/>
                    <a:pt x="1340" y="985"/>
                    <a:pt x="1368" y="641"/>
                  </a:cubicBezTo>
                  <a:cubicBezTo>
                    <a:pt x="1368" y="293"/>
                    <a:pt x="1064" y="1"/>
                    <a:pt x="7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20" name="Google Shape;38520;p45"/>
            <p:cNvSpPr/>
            <p:nvPr/>
          </p:nvSpPr>
          <p:spPr>
            <a:xfrm>
              <a:off x="2975250" y="3458550"/>
              <a:ext cx="44100" cy="35825"/>
            </a:xfrm>
            <a:custGeom>
              <a:avLst/>
              <a:gdLst/>
              <a:ahLst/>
              <a:cxnLst/>
              <a:rect l="l" t="t" r="r" b="b"/>
              <a:pathLst>
                <a:path w="1764" h="1433" extrusionOk="0">
                  <a:moveTo>
                    <a:pt x="639" y="0"/>
                  </a:moveTo>
                  <a:cubicBezTo>
                    <a:pt x="517" y="244"/>
                    <a:pt x="274" y="456"/>
                    <a:pt x="0" y="517"/>
                  </a:cubicBezTo>
                  <a:cubicBezTo>
                    <a:pt x="0" y="639"/>
                    <a:pt x="31" y="760"/>
                    <a:pt x="92" y="882"/>
                  </a:cubicBezTo>
                  <a:cubicBezTo>
                    <a:pt x="226" y="1267"/>
                    <a:pt x="337" y="1433"/>
                    <a:pt x="546" y="1433"/>
                  </a:cubicBezTo>
                  <a:cubicBezTo>
                    <a:pt x="668" y="1433"/>
                    <a:pt x="822" y="1377"/>
                    <a:pt x="1034" y="1277"/>
                  </a:cubicBezTo>
                  <a:cubicBezTo>
                    <a:pt x="1104" y="1224"/>
                    <a:pt x="1174" y="1172"/>
                    <a:pt x="1244" y="1172"/>
                  </a:cubicBezTo>
                  <a:cubicBezTo>
                    <a:pt x="1296" y="1172"/>
                    <a:pt x="1347" y="1200"/>
                    <a:pt x="1399" y="1277"/>
                  </a:cubicBezTo>
                  <a:cubicBezTo>
                    <a:pt x="1434" y="1313"/>
                    <a:pt x="1480" y="1330"/>
                    <a:pt x="1525" y="1330"/>
                  </a:cubicBezTo>
                  <a:cubicBezTo>
                    <a:pt x="1595" y="1330"/>
                    <a:pt x="1666" y="1290"/>
                    <a:pt x="1702" y="1216"/>
                  </a:cubicBezTo>
                  <a:cubicBezTo>
                    <a:pt x="1763" y="1095"/>
                    <a:pt x="1702" y="973"/>
                    <a:pt x="1581" y="943"/>
                  </a:cubicBezTo>
                  <a:cubicBezTo>
                    <a:pt x="1429" y="912"/>
                    <a:pt x="1338" y="791"/>
                    <a:pt x="1307" y="669"/>
                  </a:cubicBezTo>
                  <a:cubicBezTo>
                    <a:pt x="1216" y="335"/>
                    <a:pt x="973" y="92"/>
                    <a:pt x="6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21" name="Google Shape;38521;p45"/>
            <p:cNvSpPr/>
            <p:nvPr/>
          </p:nvSpPr>
          <p:spPr>
            <a:xfrm>
              <a:off x="3564600" y="2984200"/>
              <a:ext cx="41375" cy="55250"/>
            </a:xfrm>
            <a:custGeom>
              <a:avLst/>
              <a:gdLst/>
              <a:ahLst/>
              <a:cxnLst/>
              <a:rect l="l" t="t" r="r" b="b"/>
              <a:pathLst>
                <a:path w="1655" h="2210" extrusionOk="0">
                  <a:moveTo>
                    <a:pt x="581" y="0"/>
                  </a:moveTo>
                  <a:cubicBezTo>
                    <a:pt x="481" y="0"/>
                    <a:pt x="374" y="29"/>
                    <a:pt x="257" y="99"/>
                  </a:cubicBezTo>
                  <a:cubicBezTo>
                    <a:pt x="409" y="312"/>
                    <a:pt x="682" y="342"/>
                    <a:pt x="895" y="494"/>
                  </a:cubicBezTo>
                  <a:cubicBezTo>
                    <a:pt x="1047" y="555"/>
                    <a:pt x="1168" y="737"/>
                    <a:pt x="1168" y="919"/>
                  </a:cubicBezTo>
                  <a:cubicBezTo>
                    <a:pt x="1138" y="1223"/>
                    <a:pt x="864" y="1467"/>
                    <a:pt x="743" y="1740"/>
                  </a:cubicBezTo>
                  <a:cubicBezTo>
                    <a:pt x="695" y="1824"/>
                    <a:pt x="632" y="1851"/>
                    <a:pt x="561" y="1851"/>
                  </a:cubicBezTo>
                  <a:cubicBezTo>
                    <a:pt x="453" y="1851"/>
                    <a:pt x="324" y="1789"/>
                    <a:pt x="196" y="1771"/>
                  </a:cubicBezTo>
                  <a:cubicBezTo>
                    <a:pt x="180" y="1768"/>
                    <a:pt x="165" y="1767"/>
                    <a:pt x="153" y="1767"/>
                  </a:cubicBezTo>
                  <a:cubicBezTo>
                    <a:pt x="1" y="1767"/>
                    <a:pt x="105" y="1927"/>
                    <a:pt x="105" y="1983"/>
                  </a:cubicBezTo>
                  <a:cubicBezTo>
                    <a:pt x="139" y="2154"/>
                    <a:pt x="211" y="2209"/>
                    <a:pt x="300" y="2209"/>
                  </a:cubicBezTo>
                  <a:cubicBezTo>
                    <a:pt x="370" y="2209"/>
                    <a:pt x="450" y="2175"/>
                    <a:pt x="530" y="2135"/>
                  </a:cubicBezTo>
                  <a:lnTo>
                    <a:pt x="804" y="2105"/>
                  </a:lnTo>
                  <a:cubicBezTo>
                    <a:pt x="1320" y="1953"/>
                    <a:pt x="1655" y="1436"/>
                    <a:pt x="1624" y="919"/>
                  </a:cubicBezTo>
                  <a:cubicBezTo>
                    <a:pt x="1594" y="889"/>
                    <a:pt x="1594" y="828"/>
                    <a:pt x="1594" y="798"/>
                  </a:cubicBezTo>
                  <a:cubicBezTo>
                    <a:pt x="1533" y="646"/>
                    <a:pt x="1564" y="433"/>
                    <a:pt x="1351" y="372"/>
                  </a:cubicBezTo>
                  <a:cubicBezTo>
                    <a:pt x="1102" y="237"/>
                    <a:pt x="870" y="0"/>
                    <a:pt x="5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22" name="Google Shape;38522;p45"/>
            <p:cNvSpPr/>
            <p:nvPr/>
          </p:nvSpPr>
          <p:spPr>
            <a:xfrm>
              <a:off x="2890150" y="3312875"/>
              <a:ext cx="41800" cy="34300"/>
            </a:xfrm>
            <a:custGeom>
              <a:avLst/>
              <a:gdLst/>
              <a:ahLst/>
              <a:cxnLst/>
              <a:rect l="l" t="t" r="r" b="b"/>
              <a:pathLst>
                <a:path w="1672" h="1372" extrusionOk="0">
                  <a:moveTo>
                    <a:pt x="762" y="1"/>
                  </a:moveTo>
                  <a:cubicBezTo>
                    <a:pt x="701" y="1"/>
                    <a:pt x="639" y="8"/>
                    <a:pt x="578" y="22"/>
                  </a:cubicBezTo>
                  <a:cubicBezTo>
                    <a:pt x="182" y="174"/>
                    <a:pt x="0" y="660"/>
                    <a:pt x="213" y="1055"/>
                  </a:cubicBezTo>
                  <a:cubicBezTo>
                    <a:pt x="243" y="1146"/>
                    <a:pt x="334" y="1238"/>
                    <a:pt x="395" y="1329"/>
                  </a:cubicBezTo>
                  <a:cubicBezTo>
                    <a:pt x="438" y="1350"/>
                    <a:pt x="481" y="1372"/>
                    <a:pt x="524" y="1372"/>
                  </a:cubicBezTo>
                  <a:cubicBezTo>
                    <a:pt x="542" y="1372"/>
                    <a:pt x="560" y="1368"/>
                    <a:pt x="578" y="1359"/>
                  </a:cubicBezTo>
                  <a:cubicBezTo>
                    <a:pt x="804" y="1208"/>
                    <a:pt x="1010" y="995"/>
                    <a:pt x="1281" y="995"/>
                  </a:cubicBezTo>
                  <a:cubicBezTo>
                    <a:pt x="1337" y="995"/>
                    <a:pt x="1396" y="1004"/>
                    <a:pt x="1459" y="1025"/>
                  </a:cubicBezTo>
                  <a:cubicBezTo>
                    <a:pt x="1672" y="903"/>
                    <a:pt x="1581" y="721"/>
                    <a:pt x="1520" y="539"/>
                  </a:cubicBezTo>
                  <a:cubicBezTo>
                    <a:pt x="1417" y="205"/>
                    <a:pt x="1097" y="1"/>
                    <a:pt x="7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23" name="Google Shape;38523;p45"/>
            <p:cNvSpPr/>
            <p:nvPr/>
          </p:nvSpPr>
          <p:spPr>
            <a:xfrm>
              <a:off x="3012475" y="3423600"/>
              <a:ext cx="37275" cy="37550"/>
            </a:xfrm>
            <a:custGeom>
              <a:avLst/>
              <a:gdLst/>
              <a:ahLst/>
              <a:cxnLst/>
              <a:rect l="l" t="t" r="r" b="b"/>
              <a:pathLst>
                <a:path w="1491" h="1502" extrusionOk="0">
                  <a:moveTo>
                    <a:pt x="669" y="0"/>
                  </a:moveTo>
                  <a:cubicBezTo>
                    <a:pt x="517" y="0"/>
                    <a:pt x="396" y="61"/>
                    <a:pt x="305" y="183"/>
                  </a:cubicBezTo>
                  <a:cubicBezTo>
                    <a:pt x="153" y="426"/>
                    <a:pt x="1" y="669"/>
                    <a:pt x="244" y="973"/>
                  </a:cubicBezTo>
                  <a:cubicBezTo>
                    <a:pt x="357" y="916"/>
                    <a:pt x="418" y="727"/>
                    <a:pt x="599" y="727"/>
                  </a:cubicBezTo>
                  <a:cubicBezTo>
                    <a:pt x="612" y="727"/>
                    <a:pt x="625" y="728"/>
                    <a:pt x="639" y="730"/>
                  </a:cubicBezTo>
                  <a:cubicBezTo>
                    <a:pt x="578" y="973"/>
                    <a:pt x="365" y="973"/>
                    <a:pt x="274" y="1094"/>
                  </a:cubicBezTo>
                  <a:cubicBezTo>
                    <a:pt x="322" y="1430"/>
                    <a:pt x="522" y="1501"/>
                    <a:pt x="768" y="1501"/>
                  </a:cubicBezTo>
                  <a:cubicBezTo>
                    <a:pt x="834" y="1501"/>
                    <a:pt x="903" y="1496"/>
                    <a:pt x="973" y="1490"/>
                  </a:cubicBezTo>
                  <a:cubicBezTo>
                    <a:pt x="1308" y="1459"/>
                    <a:pt x="1399" y="1155"/>
                    <a:pt x="1460" y="912"/>
                  </a:cubicBezTo>
                  <a:cubicBezTo>
                    <a:pt x="1490" y="578"/>
                    <a:pt x="1004" y="0"/>
                    <a:pt x="6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24" name="Google Shape;38524;p45"/>
            <p:cNvSpPr/>
            <p:nvPr/>
          </p:nvSpPr>
          <p:spPr>
            <a:xfrm>
              <a:off x="3023875" y="3279225"/>
              <a:ext cx="34975" cy="31625"/>
            </a:xfrm>
            <a:custGeom>
              <a:avLst/>
              <a:gdLst/>
              <a:ahLst/>
              <a:cxnLst/>
              <a:rect l="l" t="t" r="r" b="b"/>
              <a:pathLst>
                <a:path w="1399" h="1265" extrusionOk="0">
                  <a:moveTo>
                    <a:pt x="609" y="0"/>
                  </a:moveTo>
                  <a:cubicBezTo>
                    <a:pt x="517" y="122"/>
                    <a:pt x="396" y="243"/>
                    <a:pt x="244" y="365"/>
                  </a:cubicBezTo>
                  <a:cubicBezTo>
                    <a:pt x="1" y="547"/>
                    <a:pt x="1" y="912"/>
                    <a:pt x="244" y="1125"/>
                  </a:cubicBezTo>
                  <a:cubicBezTo>
                    <a:pt x="363" y="1218"/>
                    <a:pt x="512" y="1264"/>
                    <a:pt x="662" y="1264"/>
                  </a:cubicBezTo>
                  <a:cubicBezTo>
                    <a:pt x="855" y="1264"/>
                    <a:pt x="1049" y="1187"/>
                    <a:pt x="1186" y="1034"/>
                  </a:cubicBezTo>
                  <a:cubicBezTo>
                    <a:pt x="1399" y="760"/>
                    <a:pt x="1308" y="395"/>
                    <a:pt x="1004" y="243"/>
                  </a:cubicBezTo>
                  <a:cubicBezTo>
                    <a:pt x="882" y="152"/>
                    <a:pt x="761" y="61"/>
                    <a:pt x="6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25" name="Google Shape;38525;p45"/>
            <p:cNvSpPr/>
            <p:nvPr/>
          </p:nvSpPr>
          <p:spPr>
            <a:xfrm>
              <a:off x="3723750" y="3057850"/>
              <a:ext cx="41050" cy="37850"/>
            </a:xfrm>
            <a:custGeom>
              <a:avLst/>
              <a:gdLst/>
              <a:ahLst/>
              <a:cxnLst/>
              <a:rect l="l" t="t" r="r" b="b"/>
              <a:pathLst>
                <a:path w="1642" h="1514" extrusionOk="0">
                  <a:moveTo>
                    <a:pt x="937" y="1"/>
                  </a:moveTo>
                  <a:cubicBezTo>
                    <a:pt x="773" y="1"/>
                    <a:pt x="616" y="112"/>
                    <a:pt x="578" y="283"/>
                  </a:cubicBezTo>
                  <a:cubicBezTo>
                    <a:pt x="486" y="527"/>
                    <a:pt x="426" y="709"/>
                    <a:pt x="182" y="770"/>
                  </a:cubicBezTo>
                  <a:cubicBezTo>
                    <a:pt x="61" y="800"/>
                    <a:pt x="0" y="922"/>
                    <a:pt x="30" y="1043"/>
                  </a:cubicBezTo>
                  <a:cubicBezTo>
                    <a:pt x="57" y="1122"/>
                    <a:pt x="129" y="1201"/>
                    <a:pt x="187" y="1201"/>
                  </a:cubicBezTo>
                  <a:cubicBezTo>
                    <a:pt x="196" y="1201"/>
                    <a:pt x="205" y="1199"/>
                    <a:pt x="213" y="1195"/>
                  </a:cubicBezTo>
                  <a:cubicBezTo>
                    <a:pt x="250" y="1187"/>
                    <a:pt x="285" y="1183"/>
                    <a:pt x="319" y="1183"/>
                  </a:cubicBezTo>
                  <a:cubicBezTo>
                    <a:pt x="529" y="1183"/>
                    <a:pt x="663" y="1334"/>
                    <a:pt x="821" y="1439"/>
                  </a:cubicBezTo>
                  <a:cubicBezTo>
                    <a:pt x="884" y="1489"/>
                    <a:pt x="964" y="1514"/>
                    <a:pt x="1043" y="1514"/>
                  </a:cubicBezTo>
                  <a:cubicBezTo>
                    <a:pt x="1155" y="1514"/>
                    <a:pt x="1267" y="1466"/>
                    <a:pt x="1338" y="1378"/>
                  </a:cubicBezTo>
                  <a:cubicBezTo>
                    <a:pt x="1030" y="987"/>
                    <a:pt x="1134" y="827"/>
                    <a:pt x="1506" y="827"/>
                  </a:cubicBezTo>
                  <a:cubicBezTo>
                    <a:pt x="1539" y="827"/>
                    <a:pt x="1574" y="828"/>
                    <a:pt x="1611" y="831"/>
                  </a:cubicBezTo>
                  <a:cubicBezTo>
                    <a:pt x="1641" y="527"/>
                    <a:pt x="1489" y="253"/>
                    <a:pt x="1216" y="132"/>
                  </a:cubicBezTo>
                  <a:cubicBezTo>
                    <a:pt x="1136" y="41"/>
                    <a:pt x="1035" y="1"/>
                    <a:pt x="9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26" name="Google Shape;38526;p45"/>
            <p:cNvSpPr/>
            <p:nvPr/>
          </p:nvSpPr>
          <p:spPr>
            <a:xfrm>
              <a:off x="2546800" y="3280475"/>
              <a:ext cx="51575" cy="35250"/>
            </a:xfrm>
            <a:custGeom>
              <a:avLst/>
              <a:gdLst/>
              <a:ahLst/>
              <a:cxnLst/>
              <a:rect l="l" t="t" r="r" b="b"/>
              <a:pathLst>
                <a:path w="2063" h="1410" extrusionOk="0">
                  <a:moveTo>
                    <a:pt x="1125" y="0"/>
                  </a:moveTo>
                  <a:cubicBezTo>
                    <a:pt x="530" y="0"/>
                    <a:pt x="1" y="486"/>
                    <a:pt x="26" y="1135"/>
                  </a:cubicBezTo>
                  <a:cubicBezTo>
                    <a:pt x="117" y="1227"/>
                    <a:pt x="86" y="1318"/>
                    <a:pt x="147" y="1409"/>
                  </a:cubicBezTo>
                  <a:cubicBezTo>
                    <a:pt x="238" y="1354"/>
                    <a:pt x="330" y="1343"/>
                    <a:pt x="421" y="1343"/>
                  </a:cubicBezTo>
                  <a:cubicBezTo>
                    <a:pt x="481" y="1343"/>
                    <a:pt x="542" y="1348"/>
                    <a:pt x="603" y="1348"/>
                  </a:cubicBezTo>
                  <a:lnTo>
                    <a:pt x="603" y="1227"/>
                  </a:lnTo>
                  <a:cubicBezTo>
                    <a:pt x="421" y="1014"/>
                    <a:pt x="330" y="801"/>
                    <a:pt x="603" y="588"/>
                  </a:cubicBezTo>
                  <a:cubicBezTo>
                    <a:pt x="739" y="470"/>
                    <a:pt x="902" y="408"/>
                    <a:pt x="1074" y="408"/>
                  </a:cubicBezTo>
                  <a:cubicBezTo>
                    <a:pt x="1210" y="408"/>
                    <a:pt x="1350" y="447"/>
                    <a:pt x="1485" y="528"/>
                  </a:cubicBezTo>
                  <a:cubicBezTo>
                    <a:pt x="1758" y="619"/>
                    <a:pt x="1758" y="984"/>
                    <a:pt x="2062" y="984"/>
                  </a:cubicBezTo>
                  <a:cubicBezTo>
                    <a:pt x="2062" y="497"/>
                    <a:pt x="1849" y="163"/>
                    <a:pt x="1515" y="72"/>
                  </a:cubicBezTo>
                  <a:cubicBezTo>
                    <a:pt x="1385" y="23"/>
                    <a:pt x="1254" y="0"/>
                    <a:pt x="11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27" name="Google Shape;38527;p45"/>
            <p:cNvSpPr/>
            <p:nvPr/>
          </p:nvSpPr>
          <p:spPr>
            <a:xfrm>
              <a:off x="3607475" y="3154825"/>
              <a:ext cx="40300" cy="39075"/>
            </a:xfrm>
            <a:custGeom>
              <a:avLst/>
              <a:gdLst/>
              <a:ahLst/>
              <a:cxnLst/>
              <a:rect l="l" t="t" r="r" b="b"/>
              <a:pathLst>
                <a:path w="1612" h="1563" extrusionOk="0">
                  <a:moveTo>
                    <a:pt x="431" y="1"/>
                  </a:moveTo>
                  <a:cubicBezTo>
                    <a:pt x="381" y="1"/>
                    <a:pt x="329" y="15"/>
                    <a:pt x="274" y="52"/>
                  </a:cubicBezTo>
                  <a:cubicBezTo>
                    <a:pt x="92" y="143"/>
                    <a:pt x="1" y="356"/>
                    <a:pt x="31" y="569"/>
                  </a:cubicBezTo>
                  <a:cubicBezTo>
                    <a:pt x="61" y="660"/>
                    <a:pt x="122" y="781"/>
                    <a:pt x="153" y="873"/>
                  </a:cubicBezTo>
                  <a:cubicBezTo>
                    <a:pt x="456" y="994"/>
                    <a:pt x="1034" y="721"/>
                    <a:pt x="852" y="1420"/>
                  </a:cubicBezTo>
                  <a:cubicBezTo>
                    <a:pt x="920" y="1516"/>
                    <a:pt x="1025" y="1562"/>
                    <a:pt x="1132" y="1562"/>
                  </a:cubicBezTo>
                  <a:cubicBezTo>
                    <a:pt x="1262" y="1562"/>
                    <a:pt x="1393" y="1493"/>
                    <a:pt x="1460" y="1359"/>
                  </a:cubicBezTo>
                  <a:cubicBezTo>
                    <a:pt x="1612" y="1237"/>
                    <a:pt x="1612" y="1025"/>
                    <a:pt x="1490" y="873"/>
                  </a:cubicBezTo>
                  <a:cubicBezTo>
                    <a:pt x="1277" y="629"/>
                    <a:pt x="1004" y="386"/>
                    <a:pt x="730" y="143"/>
                  </a:cubicBezTo>
                  <a:cubicBezTo>
                    <a:pt x="645" y="79"/>
                    <a:pt x="545" y="1"/>
                    <a:pt x="4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28" name="Google Shape;38528;p45"/>
            <p:cNvSpPr/>
            <p:nvPr/>
          </p:nvSpPr>
          <p:spPr>
            <a:xfrm>
              <a:off x="3868875" y="2968800"/>
              <a:ext cx="28900" cy="49025"/>
            </a:xfrm>
            <a:custGeom>
              <a:avLst/>
              <a:gdLst/>
              <a:ahLst/>
              <a:cxnLst/>
              <a:rect l="l" t="t" r="r" b="b"/>
              <a:pathLst>
                <a:path w="1156" h="1961" extrusionOk="0">
                  <a:moveTo>
                    <a:pt x="552" y="0"/>
                  </a:moveTo>
                  <a:cubicBezTo>
                    <a:pt x="502" y="0"/>
                    <a:pt x="457" y="16"/>
                    <a:pt x="426" y="46"/>
                  </a:cubicBezTo>
                  <a:lnTo>
                    <a:pt x="305" y="198"/>
                  </a:lnTo>
                  <a:lnTo>
                    <a:pt x="305" y="441"/>
                  </a:lnTo>
                  <a:cubicBezTo>
                    <a:pt x="305" y="563"/>
                    <a:pt x="183" y="532"/>
                    <a:pt x="153" y="593"/>
                  </a:cubicBezTo>
                  <a:lnTo>
                    <a:pt x="1" y="715"/>
                  </a:lnTo>
                  <a:cubicBezTo>
                    <a:pt x="122" y="1110"/>
                    <a:pt x="92" y="1566"/>
                    <a:pt x="274" y="1961"/>
                  </a:cubicBezTo>
                  <a:cubicBezTo>
                    <a:pt x="943" y="1809"/>
                    <a:pt x="1156" y="1444"/>
                    <a:pt x="882" y="867"/>
                  </a:cubicBezTo>
                  <a:cubicBezTo>
                    <a:pt x="791" y="684"/>
                    <a:pt x="700" y="532"/>
                    <a:pt x="791" y="320"/>
                  </a:cubicBezTo>
                  <a:cubicBezTo>
                    <a:pt x="852" y="228"/>
                    <a:pt x="791" y="107"/>
                    <a:pt x="700" y="46"/>
                  </a:cubicBezTo>
                  <a:cubicBezTo>
                    <a:pt x="654" y="16"/>
                    <a:pt x="601" y="0"/>
                    <a:pt x="5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29" name="Google Shape;38529;p45"/>
            <p:cNvSpPr/>
            <p:nvPr/>
          </p:nvSpPr>
          <p:spPr>
            <a:xfrm>
              <a:off x="2977525" y="3044400"/>
              <a:ext cx="45625" cy="29750"/>
            </a:xfrm>
            <a:custGeom>
              <a:avLst/>
              <a:gdLst/>
              <a:ahLst/>
              <a:cxnLst/>
              <a:rect l="l" t="t" r="r" b="b"/>
              <a:pathLst>
                <a:path w="1825" h="1190" extrusionOk="0">
                  <a:moveTo>
                    <a:pt x="1794" y="1"/>
                  </a:moveTo>
                  <a:cubicBezTo>
                    <a:pt x="1611" y="244"/>
                    <a:pt x="1277" y="274"/>
                    <a:pt x="1156" y="548"/>
                  </a:cubicBezTo>
                  <a:cubicBezTo>
                    <a:pt x="1138" y="584"/>
                    <a:pt x="1099" y="598"/>
                    <a:pt x="1058" y="598"/>
                  </a:cubicBezTo>
                  <a:cubicBezTo>
                    <a:pt x="1029" y="598"/>
                    <a:pt x="998" y="591"/>
                    <a:pt x="973" y="578"/>
                  </a:cubicBezTo>
                  <a:cubicBezTo>
                    <a:pt x="863" y="490"/>
                    <a:pt x="748" y="462"/>
                    <a:pt x="631" y="462"/>
                  </a:cubicBezTo>
                  <a:cubicBezTo>
                    <a:pt x="426" y="462"/>
                    <a:pt x="213" y="548"/>
                    <a:pt x="1" y="548"/>
                  </a:cubicBezTo>
                  <a:cubicBezTo>
                    <a:pt x="255" y="967"/>
                    <a:pt x="598" y="1189"/>
                    <a:pt x="936" y="1189"/>
                  </a:cubicBezTo>
                  <a:cubicBezTo>
                    <a:pt x="1162" y="1189"/>
                    <a:pt x="1386" y="1089"/>
                    <a:pt x="1581" y="882"/>
                  </a:cubicBezTo>
                  <a:cubicBezTo>
                    <a:pt x="1763" y="639"/>
                    <a:pt x="1824" y="305"/>
                    <a:pt x="17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30" name="Google Shape;38530;p45"/>
            <p:cNvSpPr/>
            <p:nvPr/>
          </p:nvSpPr>
          <p:spPr>
            <a:xfrm>
              <a:off x="3042875" y="2892425"/>
              <a:ext cx="29650" cy="26700"/>
            </a:xfrm>
            <a:custGeom>
              <a:avLst/>
              <a:gdLst/>
              <a:ahLst/>
              <a:cxnLst/>
              <a:rect l="l" t="t" r="r" b="b"/>
              <a:pathLst>
                <a:path w="1186" h="1068" extrusionOk="0">
                  <a:moveTo>
                    <a:pt x="548" y="1"/>
                  </a:moveTo>
                  <a:cubicBezTo>
                    <a:pt x="274" y="1"/>
                    <a:pt x="31" y="183"/>
                    <a:pt x="1" y="457"/>
                  </a:cubicBezTo>
                  <a:cubicBezTo>
                    <a:pt x="1" y="803"/>
                    <a:pt x="274" y="1067"/>
                    <a:pt x="614" y="1067"/>
                  </a:cubicBezTo>
                  <a:cubicBezTo>
                    <a:pt x="632" y="1067"/>
                    <a:pt x="651" y="1066"/>
                    <a:pt x="669" y="1065"/>
                  </a:cubicBezTo>
                  <a:cubicBezTo>
                    <a:pt x="687" y="1066"/>
                    <a:pt x="704" y="1067"/>
                    <a:pt x="721" y="1067"/>
                  </a:cubicBezTo>
                  <a:cubicBezTo>
                    <a:pt x="973" y="1067"/>
                    <a:pt x="1186" y="863"/>
                    <a:pt x="1186" y="578"/>
                  </a:cubicBezTo>
                  <a:cubicBezTo>
                    <a:pt x="1156" y="274"/>
                    <a:pt x="882" y="31"/>
                    <a:pt x="5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31" name="Google Shape;38531;p45"/>
            <p:cNvSpPr/>
            <p:nvPr/>
          </p:nvSpPr>
          <p:spPr>
            <a:xfrm>
              <a:off x="3257175" y="3170000"/>
              <a:ext cx="36500" cy="27000"/>
            </a:xfrm>
            <a:custGeom>
              <a:avLst/>
              <a:gdLst/>
              <a:ahLst/>
              <a:cxnLst/>
              <a:rect l="l" t="t" r="r" b="b"/>
              <a:pathLst>
                <a:path w="1460" h="1080" extrusionOk="0">
                  <a:moveTo>
                    <a:pt x="782" y="1"/>
                  </a:moveTo>
                  <a:cubicBezTo>
                    <a:pt x="513" y="1"/>
                    <a:pt x="317" y="122"/>
                    <a:pt x="122" y="357"/>
                  </a:cubicBezTo>
                  <a:cubicBezTo>
                    <a:pt x="61" y="448"/>
                    <a:pt x="0" y="509"/>
                    <a:pt x="31" y="600"/>
                  </a:cubicBezTo>
                  <a:cubicBezTo>
                    <a:pt x="113" y="910"/>
                    <a:pt x="393" y="1080"/>
                    <a:pt x="678" y="1080"/>
                  </a:cubicBezTo>
                  <a:cubicBezTo>
                    <a:pt x="812" y="1080"/>
                    <a:pt x="947" y="1042"/>
                    <a:pt x="1064" y="965"/>
                  </a:cubicBezTo>
                  <a:cubicBezTo>
                    <a:pt x="1277" y="843"/>
                    <a:pt x="1429" y="630"/>
                    <a:pt x="1459" y="418"/>
                  </a:cubicBezTo>
                  <a:cubicBezTo>
                    <a:pt x="1429" y="387"/>
                    <a:pt x="1429" y="387"/>
                    <a:pt x="1429" y="357"/>
                  </a:cubicBezTo>
                  <a:cubicBezTo>
                    <a:pt x="1338" y="326"/>
                    <a:pt x="1277" y="266"/>
                    <a:pt x="1307" y="174"/>
                  </a:cubicBezTo>
                  <a:lnTo>
                    <a:pt x="1307" y="114"/>
                  </a:lnTo>
                  <a:cubicBezTo>
                    <a:pt x="1101" y="38"/>
                    <a:pt x="930" y="1"/>
                    <a:pt x="7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32" name="Google Shape;38532;p45"/>
            <p:cNvSpPr/>
            <p:nvPr/>
          </p:nvSpPr>
          <p:spPr>
            <a:xfrm>
              <a:off x="3234375" y="3100925"/>
              <a:ext cx="37250" cy="25000"/>
            </a:xfrm>
            <a:custGeom>
              <a:avLst/>
              <a:gdLst/>
              <a:ahLst/>
              <a:cxnLst/>
              <a:rect l="l" t="t" r="r" b="b"/>
              <a:pathLst>
                <a:path w="1490" h="1000" extrusionOk="0">
                  <a:moveTo>
                    <a:pt x="501" y="0"/>
                  </a:moveTo>
                  <a:cubicBezTo>
                    <a:pt x="390" y="0"/>
                    <a:pt x="278" y="46"/>
                    <a:pt x="183" y="141"/>
                  </a:cubicBezTo>
                  <a:cubicBezTo>
                    <a:pt x="61" y="232"/>
                    <a:pt x="0" y="445"/>
                    <a:pt x="61" y="627"/>
                  </a:cubicBezTo>
                  <a:cubicBezTo>
                    <a:pt x="144" y="850"/>
                    <a:pt x="355" y="996"/>
                    <a:pt x="600" y="996"/>
                  </a:cubicBezTo>
                  <a:cubicBezTo>
                    <a:pt x="623" y="996"/>
                    <a:pt x="646" y="995"/>
                    <a:pt x="669" y="992"/>
                  </a:cubicBezTo>
                  <a:cubicBezTo>
                    <a:pt x="695" y="997"/>
                    <a:pt x="721" y="1000"/>
                    <a:pt x="747" y="1000"/>
                  </a:cubicBezTo>
                  <a:cubicBezTo>
                    <a:pt x="871" y="1000"/>
                    <a:pt x="989" y="941"/>
                    <a:pt x="1064" y="840"/>
                  </a:cubicBezTo>
                  <a:cubicBezTo>
                    <a:pt x="1186" y="688"/>
                    <a:pt x="1490" y="658"/>
                    <a:pt x="1490" y="384"/>
                  </a:cubicBezTo>
                  <a:cubicBezTo>
                    <a:pt x="1490" y="265"/>
                    <a:pt x="1447" y="231"/>
                    <a:pt x="1386" y="231"/>
                  </a:cubicBezTo>
                  <a:cubicBezTo>
                    <a:pt x="1306" y="231"/>
                    <a:pt x="1195" y="291"/>
                    <a:pt x="1111" y="291"/>
                  </a:cubicBezTo>
                  <a:cubicBezTo>
                    <a:pt x="1081" y="291"/>
                    <a:pt x="1054" y="283"/>
                    <a:pt x="1034" y="263"/>
                  </a:cubicBezTo>
                  <a:cubicBezTo>
                    <a:pt x="943" y="202"/>
                    <a:pt x="882" y="141"/>
                    <a:pt x="791" y="111"/>
                  </a:cubicBezTo>
                  <a:cubicBezTo>
                    <a:pt x="704" y="38"/>
                    <a:pt x="603" y="0"/>
                    <a:pt x="5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33" name="Google Shape;38533;p45"/>
            <p:cNvSpPr/>
            <p:nvPr/>
          </p:nvSpPr>
          <p:spPr>
            <a:xfrm>
              <a:off x="3716150" y="3149275"/>
              <a:ext cx="38775" cy="30425"/>
            </a:xfrm>
            <a:custGeom>
              <a:avLst/>
              <a:gdLst/>
              <a:ahLst/>
              <a:cxnLst/>
              <a:rect l="l" t="t" r="r" b="b"/>
              <a:pathLst>
                <a:path w="1551" h="1217" extrusionOk="0">
                  <a:moveTo>
                    <a:pt x="1125" y="0"/>
                  </a:moveTo>
                  <a:cubicBezTo>
                    <a:pt x="1082" y="6"/>
                    <a:pt x="1032" y="8"/>
                    <a:pt x="980" y="8"/>
                  </a:cubicBezTo>
                  <a:cubicBezTo>
                    <a:pt x="945" y="8"/>
                    <a:pt x="909" y="7"/>
                    <a:pt x="873" y="7"/>
                  </a:cubicBezTo>
                  <a:cubicBezTo>
                    <a:pt x="692" y="7"/>
                    <a:pt x="517" y="21"/>
                    <a:pt x="517" y="183"/>
                  </a:cubicBezTo>
                  <a:cubicBezTo>
                    <a:pt x="486" y="578"/>
                    <a:pt x="61" y="639"/>
                    <a:pt x="0" y="973"/>
                  </a:cubicBezTo>
                  <a:lnTo>
                    <a:pt x="31" y="943"/>
                  </a:lnTo>
                  <a:cubicBezTo>
                    <a:pt x="122" y="1034"/>
                    <a:pt x="213" y="1125"/>
                    <a:pt x="304" y="1216"/>
                  </a:cubicBezTo>
                  <a:lnTo>
                    <a:pt x="426" y="1216"/>
                  </a:lnTo>
                  <a:cubicBezTo>
                    <a:pt x="486" y="1186"/>
                    <a:pt x="517" y="1125"/>
                    <a:pt x="547" y="1095"/>
                  </a:cubicBezTo>
                  <a:cubicBezTo>
                    <a:pt x="597" y="1020"/>
                    <a:pt x="688" y="965"/>
                    <a:pt x="787" y="965"/>
                  </a:cubicBezTo>
                  <a:cubicBezTo>
                    <a:pt x="808" y="965"/>
                    <a:pt x="830" y="968"/>
                    <a:pt x="851" y="973"/>
                  </a:cubicBezTo>
                  <a:cubicBezTo>
                    <a:pt x="871" y="975"/>
                    <a:pt x="891" y="976"/>
                    <a:pt x="911" y="976"/>
                  </a:cubicBezTo>
                  <a:cubicBezTo>
                    <a:pt x="1159" y="976"/>
                    <a:pt x="1372" y="801"/>
                    <a:pt x="1429" y="548"/>
                  </a:cubicBezTo>
                  <a:cubicBezTo>
                    <a:pt x="1550" y="244"/>
                    <a:pt x="1307" y="152"/>
                    <a:pt x="11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34" name="Google Shape;38534;p45"/>
            <p:cNvSpPr/>
            <p:nvPr/>
          </p:nvSpPr>
          <p:spPr>
            <a:xfrm>
              <a:off x="3053525" y="3203975"/>
              <a:ext cx="28125" cy="29675"/>
            </a:xfrm>
            <a:custGeom>
              <a:avLst/>
              <a:gdLst/>
              <a:ahLst/>
              <a:cxnLst/>
              <a:rect l="l" t="t" r="r" b="b"/>
              <a:pathLst>
                <a:path w="1125" h="1187" extrusionOk="0">
                  <a:moveTo>
                    <a:pt x="395" y="1"/>
                  </a:moveTo>
                  <a:cubicBezTo>
                    <a:pt x="0" y="1"/>
                    <a:pt x="122" y="335"/>
                    <a:pt x="61" y="518"/>
                  </a:cubicBezTo>
                  <a:cubicBezTo>
                    <a:pt x="91" y="913"/>
                    <a:pt x="304" y="1186"/>
                    <a:pt x="608" y="1186"/>
                  </a:cubicBezTo>
                  <a:cubicBezTo>
                    <a:pt x="882" y="1095"/>
                    <a:pt x="1094" y="852"/>
                    <a:pt x="1125" y="548"/>
                  </a:cubicBezTo>
                  <a:cubicBezTo>
                    <a:pt x="1125" y="274"/>
                    <a:pt x="790" y="1"/>
                    <a:pt x="3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35" name="Google Shape;38535;p45"/>
            <p:cNvSpPr/>
            <p:nvPr/>
          </p:nvSpPr>
          <p:spPr>
            <a:xfrm>
              <a:off x="3844575" y="3345825"/>
              <a:ext cx="28125" cy="26875"/>
            </a:xfrm>
            <a:custGeom>
              <a:avLst/>
              <a:gdLst/>
              <a:ahLst/>
              <a:cxnLst/>
              <a:rect l="l" t="t" r="r" b="b"/>
              <a:pathLst>
                <a:path w="1125" h="1075" extrusionOk="0">
                  <a:moveTo>
                    <a:pt x="432" y="0"/>
                  </a:moveTo>
                  <a:cubicBezTo>
                    <a:pt x="220" y="0"/>
                    <a:pt x="30" y="195"/>
                    <a:pt x="30" y="436"/>
                  </a:cubicBezTo>
                  <a:cubicBezTo>
                    <a:pt x="0" y="740"/>
                    <a:pt x="243" y="1044"/>
                    <a:pt x="547" y="1075"/>
                  </a:cubicBezTo>
                  <a:cubicBezTo>
                    <a:pt x="851" y="1075"/>
                    <a:pt x="1064" y="862"/>
                    <a:pt x="1125" y="588"/>
                  </a:cubicBezTo>
                  <a:cubicBezTo>
                    <a:pt x="1125" y="271"/>
                    <a:pt x="878" y="9"/>
                    <a:pt x="567" y="9"/>
                  </a:cubicBezTo>
                  <a:cubicBezTo>
                    <a:pt x="551" y="9"/>
                    <a:pt x="534" y="9"/>
                    <a:pt x="517" y="11"/>
                  </a:cubicBezTo>
                  <a:cubicBezTo>
                    <a:pt x="488" y="4"/>
                    <a:pt x="460" y="0"/>
                    <a:pt x="4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36" name="Google Shape;38536;p45"/>
            <p:cNvSpPr/>
            <p:nvPr/>
          </p:nvSpPr>
          <p:spPr>
            <a:xfrm>
              <a:off x="2963125" y="3315700"/>
              <a:ext cx="28100" cy="26825"/>
            </a:xfrm>
            <a:custGeom>
              <a:avLst/>
              <a:gdLst/>
              <a:ahLst/>
              <a:cxnLst/>
              <a:rect l="l" t="t" r="r" b="b"/>
              <a:pathLst>
                <a:path w="1124" h="1073" extrusionOk="0">
                  <a:moveTo>
                    <a:pt x="637" y="0"/>
                  </a:moveTo>
                  <a:cubicBezTo>
                    <a:pt x="303" y="0"/>
                    <a:pt x="29" y="274"/>
                    <a:pt x="29" y="578"/>
                  </a:cubicBezTo>
                  <a:cubicBezTo>
                    <a:pt x="1" y="836"/>
                    <a:pt x="188" y="1066"/>
                    <a:pt x="439" y="1066"/>
                  </a:cubicBezTo>
                  <a:cubicBezTo>
                    <a:pt x="454" y="1066"/>
                    <a:pt x="470" y="1066"/>
                    <a:pt x="485" y="1064"/>
                  </a:cubicBezTo>
                  <a:cubicBezTo>
                    <a:pt x="517" y="1070"/>
                    <a:pt x="548" y="1072"/>
                    <a:pt x="579" y="1072"/>
                  </a:cubicBezTo>
                  <a:cubicBezTo>
                    <a:pt x="869" y="1072"/>
                    <a:pt x="1096" y="822"/>
                    <a:pt x="1124" y="547"/>
                  </a:cubicBezTo>
                  <a:cubicBezTo>
                    <a:pt x="1124" y="243"/>
                    <a:pt x="911" y="0"/>
                    <a:pt x="6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37" name="Google Shape;38537;p45"/>
            <p:cNvSpPr/>
            <p:nvPr/>
          </p:nvSpPr>
          <p:spPr>
            <a:xfrm>
              <a:off x="3153825" y="3067975"/>
              <a:ext cx="27375" cy="37575"/>
            </a:xfrm>
            <a:custGeom>
              <a:avLst/>
              <a:gdLst/>
              <a:ahLst/>
              <a:cxnLst/>
              <a:rect l="l" t="t" r="r" b="b"/>
              <a:pathLst>
                <a:path w="1095" h="1503" extrusionOk="0">
                  <a:moveTo>
                    <a:pt x="274" y="0"/>
                  </a:moveTo>
                  <a:cubicBezTo>
                    <a:pt x="183" y="122"/>
                    <a:pt x="183" y="304"/>
                    <a:pt x="274" y="426"/>
                  </a:cubicBezTo>
                  <a:cubicBezTo>
                    <a:pt x="213" y="547"/>
                    <a:pt x="152" y="669"/>
                    <a:pt x="92" y="790"/>
                  </a:cubicBezTo>
                  <a:cubicBezTo>
                    <a:pt x="0" y="1064"/>
                    <a:pt x="152" y="1368"/>
                    <a:pt x="426" y="1489"/>
                  </a:cubicBezTo>
                  <a:cubicBezTo>
                    <a:pt x="462" y="1499"/>
                    <a:pt x="500" y="1503"/>
                    <a:pt x="538" y="1503"/>
                  </a:cubicBezTo>
                  <a:cubicBezTo>
                    <a:pt x="755" y="1503"/>
                    <a:pt x="987" y="1362"/>
                    <a:pt x="1064" y="1155"/>
                  </a:cubicBezTo>
                  <a:cubicBezTo>
                    <a:pt x="1095" y="1003"/>
                    <a:pt x="1095" y="851"/>
                    <a:pt x="1095" y="699"/>
                  </a:cubicBezTo>
                  <a:cubicBezTo>
                    <a:pt x="1034" y="608"/>
                    <a:pt x="1064" y="426"/>
                    <a:pt x="973" y="365"/>
                  </a:cubicBezTo>
                  <a:cubicBezTo>
                    <a:pt x="699" y="304"/>
                    <a:pt x="578" y="0"/>
                    <a:pt x="2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38" name="Google Shape;38538;p45"/>
            <p:cNvSpPr/>
            <p:nvPr/>
          </p:nvSpPr>
          <p:spPr>
            <a:xfrm>
              <a:off x="3479825" y="2997300"/>
              <a:ext cx="28075" cy="27450"/>
            </a:xfrm>
            <a:custGeom>
              <a:avLst/>
              <a:gdLst/>
              <a:ahLst/>
              <a:cxnLst/>
              <a:rect l="l" t="t" r="r" b="b"/>
              <a:pathLst>
                <a:path w="1123" h="1098" extrusionOk="0">
                  <a:moveTo>
                    <a:pt x="669" y="0"/>
                  </a:moveTo>
                  <a:cubicBezTo>
                    <a:pt x="334" y="0"/>
                    <a:pt x="30" y="213"/>
                    <a:pt x="0" y="547"/>
                  </a:cubicBezTo>
                  <a:cubicBezTo>
                    <a:pt x="0" y="851"/>
                    <a:pt x="274" y="1095"/>
                    <a:pt x="578" y="1095"/>
                  </a:cubicBezTo>
                  <a:cubicBezTo>
                    <a:pt x="593" y="1096"/>
                    <a:pt x="609" y="1097"/>
                    <a:pt x="624" y="1097"/>
                  </a:cubicBezTo>
                  <a:cubicBezTo>
                    <a:pt x="881" y="1097"/>
                    <a:pt x="1123" y="864"/>
                    <a:pt x="1094" y="578"/>
                  </a:cubicBezTo>
                  <a:cubicBezTo>
                    <a:pt x="1094" y="304"/>
                    <a:pt x="912" y="61"/>
                    <a:pt x="6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39" name="Google Shape;38539;p45"/>
            <p:cNvSpPr/>
            <p:nvPr/>
          </p:nvSpPr>
          <p:spPr>
            <a:xfrm>
              <a:off x="2795900" y="3284525"/>
              <a:ext cx="38800" cy="27350"/>
            </a:xfrm>
            <a:custGeom>
              <a:avLst/>
              <a:gdLst/>
              <a:ahLst/>
              <a:cxnLst/>
              <a:rect l="l" t="t" r="r" b="b"/>
              <a:pathLst>
                <a:path w="1552" h="1094" extrusionOk="0">
                  <a:moveTo>
                    <a:pt x="335" y="1"/>
                  </a:moveTo>
                  <a:cubicBezTo>
                    <a:pt x="62" y="183"/>
                    <a:pt x="1" y="578"/>
                    <a:pt x="275" y="822"/>
                  </a:cubicBezTo>
                  <a:cubicBezTo>
                    <a:pt x="398" y="999"/>
                    <a:pt x="595" y="1093"/>
                    <a:pt x="797" y="1093"/>
                  </a:cubicBezTo>
                  <a:cubicBezTo>
                    <a:pt x="942" y="1093"/>
                    <a:pt x="1090" y="1045"/>
                    <a:pt x="1217" y="943"/>
                  </a:cubicBezTo>
                  <a:cubicBezTo>
                    <a:pt x="1521" y="761"/>
                    <a:pt x="1551" y="518"/>
                    <a:pt x="1308" y="31"/>
                  </a:cubicBezTo>
                  <a:cubicBezTo>
                    <a:pt x="1292" y="28"/>
                    <a:pt x="1275" y="26"/>
                    <a:pt x="1258" y="26"/>
                  </a:cubicBezTo>
                  <a:cubicBezTo>
                    <a:pt x="1068" y="26"/>
                    <a:pt x="867" y="225"/>
                    <a:pt x="662" y="225"/>
                  </a:cubicBezTo>
                  <a:cubicBezTo>
                    <a:pt x="554" y="225"/>
                    <a:pt x="445" y="170"/>
                    <a:pt x="3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40" name="Google Shape;38540;p45"/>
            <p:cNvSpPr/>
            <p:nvPr/>
          </p:nvSpPr>
          <p:spPr>
            <a:xfrm>
              <a:off x="3393175" y="3107375"/>
              <a:ext cx="34225" cy="32700"/>
            </a:xfrm>
            <a:custGeom>
              <a:avLst/>
              <a:gdLst/>
              <a:ahLst/>
              <a:cxnLst/>
              <a:rect l="l" t="t" r="r" b="b"/>
              <a:pathLst>
                <a:path w="1369" h="1308" extrusionOk="0">
                  <a:moveTo>
                    <a:pt x="831" y="477"/>
                  </a:moveTo>
                  <a:cubicBezTo>
                    <a:pt x="903" y="477"/>
                    <a:pt x="977" y="505"/>
                    <a:pt x="1043" y="505"/>
                  </a:cubicBezTo>
                  <a:cubicBezTo>
                    <a:pt x="1045" y="505"/>
                    <a:pt x="1048" y="505"/>
                    <a:pt x="1050" y="504"/>
                  </a:cubicBezTo>
                  <a:lnTo>
                    <a:pt x="1050" y="504"/>
                  </a:lnTo>
                  <a:cubicBezTo>
                    <a:pt x="992" y="530"/>
                    <a:pt x="930" y="540"/>
                    <a:pt x="865" y="540"/>
                  </a:cubicBezTo>
                  <a:cubicBezTo>
                    <a:pt x="811" y="540"/>
                    <a:pt x="756" y="532"/>
                    <a:pt x="700" y="521"/>
                  </a:cubicBezTo>
                  <a:cubicBezTo>
                    <a:pt x="742" y="488"/>
                    <a:pt x="786" y="477"/>
                    <a:pt x="831" y="477"/>
                  </a:cubicBezTo>
                  <a:close/>
                  <a:moveTo>
                    <a:pt x="722" y="0"/>
                  </a:moveTo>
                  <a:cubicBezTo>
                    <a:pt x="487" y="0"/>
                    <a:pt x="252" y="124"/>
                    <a:pt x="123" y="339"/>
                  </a:cubicBezTo>
                  <a:cubicBezTo>
                    <a:pt x="1" y="552"/>
                    <a:pt x="31" y="856"/>
                    <a:pt x="214" y="1038"/>
                  </a:cubicBezTo>
                  <a:cubicBezTo>
                    <a:pt x="333" y="1217"/>
                    <a:pt x="496" y="1308"/>
                    <a:pt x="678" y="1308"/>
                  </a:cubicBezTo>
                  <a:cubicBezTo>
                    <a:pt x="867" y="1308"/>
                    <a:pt x="1076" y="1209"/>
                    <a:pt x="1278" y="1008"/>
                  </a:cubicBezTo>
                  <a:cubicBezTo>
                    <a:pt x="1369" y="825"/>
                    <a:pt x="1369" y="643"/>
                    <a:pt x="1278" y="461"/>
                  </a:cubicBezTo>
                  <a:cubicBezTo>
                    <a:pt x="1262" y="445"/>
                    <a:pt x="1232" y="438"/>
                    <a:pt x="1202" y="438"/>
                  </a:cubicBezTo>
                  <a:cubicBezTo>
                    <a:pt x="1190" y="438"/>
                    <a:pt x="1179" y="439"/>
                    <a:pt x="1168" y="441"/>
                  </a:cubicBezTo>
                  <a:lnTo>
                    <a:pt x="1168" y="441"/>
                  </a:lnTo>
                  <a:cubicBezTo>
                    <a:pt x="1216" y="356"/>
                    <a:pt x="1212" y="272"/>
                    <a:pt x="1156" y="187"/>
                  </a:cubicBezTo>
                  <a:cubicBezTo>
                    <a:pt x="1095" y="157"/>
                    <a:pt x="1065" y="96"/>
                    <a:pt x="1004" y="65"/>
                  </a:cubicBezTo>
                  <a:cubicBezTo>
                    <a:pt x="915" y="21"/>
                    <a:pt x="819" y="0"/>
                    <a:pt x="7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41" name="Google Shape;38541;p45"/>
            <p:cNvSpPr/>
            <p:nvPr/>
          </p:nvSpPr>
          <p:spPr>
            <a:xfrm>
              <a:off x="2913700" y="3355200"/>
              <a:ext cx="32700" cy="28325"/>
            </a:xfrm>
            <a:custGeom>
              <a:avLst/>
              <a:gdLst/>
              <a:ahLst/>
              <a:cxnLst/>
              <a:rect l="l" t="t" r="r" b="b"/>
              <a:pathLst>
                <a:path w="1308" h="1133" extrusionOk="0">
                  <a:moveTo>
                    <a:pt x="699" y="1"/>
                  </a:moveTo>
                  <a:cubicBezTo>
                    <a:pt x="639" y="31"/>
                    <a:pt x="578" y="61"/>
                    <a:pt x="547" y="92"/>
                  </a:cubicBezTo>
                  <a:cubicBezTo>
                    <a:pt x="472" y="193"/>
                    <a:pt x="355" y="252"/>
                    <a:pt x="230" y="252"/>
                  </a:cubicBezTo>
                  <a:cubicBezTo>
                    <a:pt x="204" y="252"/>
                    <a:pt x="178" y="249"/>
                    <a:pt x="152" y="244"/>
                  </a:cubicBezTo>
                  <a:cubicBezTo>
                    <a:pt x="91" y="244"/>
                    <a:pt x="31" y="274"/>
                    <a:pt x="0" y="305"/>
                  </a:cubicBezTo>
                  <a:cubicBezTo>
                    <a:pt x="0" y="609"/>
                    <a:pt x="61" y="943"/>
                    <a:pt x="365" y="1095"/>
                  </a:cubicBezTo>
                  <a:cubicBezTo>
                    <a:pt x="435" y="1120"/>
                    <a:pt x="507" y="1132"/>
                    <a:pt x="579" y="1132"/>
                  </a:cubicBezTo>
                  <a:cubicBezTo>
                    <a:pt x="850" y="1132"/>
                    <a:pt x="1107" y="958"/>
                    <a:pt x="1155" y="669"/>
                  </a:cubicBezTo>
                  <a:cubicBezTo>
                    <a:pt x="1307" y="305"/>
                    <a:pt x="1216" y="183"/>
                    <a:pt x="6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42" name="Google Shape;38542;p45"/>
            <p:cNvSpPr/>
            <p:nvPr/>
          </p:nvSpPr>
          <p:spPr>
            <a:xfrm>
              <a:off x="3505650" y="2844550"/>
              <a:ext cx="25100" cy="29525"/>
            </a:xfrm>
            <a:custGeom>
              <a:avLst/>
              <a:gdLst/>
              <a:ahLst/>
              <a:cxnLst/>
              <a:rect l="l" t="t" r="r" b="b"/>
              <a:pathLst>
                <a:path w="1004" h="1181" extrusionOk="0">
                  <a:moveTo>
                    <a:pt x="456" y="1"/>
                  </a:moveTo>
                  <a:cubicBezTo>
                    <a:pt x="304" y="1"/>
                    <a:pt x="153" y="92"/>
                    <a:pt x="92" y="244"/>
                  </a:cubicBezTo>
                  <a:cubicBezTo>
                    <a:pt x="1" y="548"/>
                    <a:pt x="61" y="852"/>
                    <a:pt x="274" y="1095"/>
                  </a:cubicBezTo>
                  <a:cubicBezTo>
                    <a:pt x="346" y="1158"/>
                    <a:pt x="406" y="1181"/>
                    <a:pt x="461" y="1181"/>
                  </a:cubicBezTo>
                  <a:cubicBezTo>
                    <a:pt x="591" y="1181"/>
                    <a:pt x="683" y="1047"/>
                    <a:pt x="791" y="1004"/>
                  </a:cubicBezTo>
                  <a:cubicBezTo>
                    <a:pt x="852" y="973"/>
                    <a:pt x="912" y="943"/>
                    <a:pt x="1004" y="943"/>
                  </a:cubicBezTo>
                  <a:cubicBezTo>
                    <a:pt x="912" y="639"/>
                    <a:pt x="882" y="305"/>
                    <a:pt x="973" y="1"/>
                  </a:cubicBezTo>
                  <a:lnTo>
                    <a:pt x="973" y="1"/>
                  </a:lnTo>
                  <a:cubicBezTo>
                    <a:pt x="904" y="47"/>
                    <a:pt x="840" y="62"/>
                    <a:pt x="777" y="62"/>
                  </a:cubicBezTo>
                  <a:cubicBezTo>
                    <a:pt x="672" y="62"/>
                    <a:pt x="570" y="20"/>
                    <a:pt x="4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43" name="Google Shape;38543;p45"/>
            <p:cNvSpPr/>
            <p:nvPr/>
          </p:nvSpPr>
          <p:spPr>
            <a:xfrm>
              <a:off x="3099100" y="3563400"/>
              <a:ext cx="32700" cy="28150"/>
            </a:xfrm>
            <a:custGeom>
              <a:avLst/>
              <a:gdLst/>
              <a:ahLst/>
              <a:cxnLst/>
              <a:rect l="l" t="t" r="r" b="b"/>
              <a:pathLst>
                <a:path w="1308" h="1126" extrusionOk="0">
                  <a:moveTo>
                    <a:pt x="882" y="1"/>
                  </a:moveTo>
                  <a:cubicBezTo>
                    <a:pt x="806" y="1"/>
                    <a:pt x="730" y="31"/>
                    <a:pt x="670" y="92"/>
                  </a:cubicBezTo>
                  <a:cubicBezTo>
                    <a:pt x="518" y="214"/>
                    <a:pt x="366" y="335"/>
                    <a:pt x="183" y="427"/>
                  </a:cubicBezTo>
                  <a:cubicBezTo>
                    <a:pt x="1" y="487"/>
                    <a:pt x="1" y="670"/>
                    <a:pt x="62" y="822"/>
                  </a:cubicBezTo>
                  <a:cubicBezTo>
                    <a:pt x="122" y="1004"/>
                    <a:pt x="305" y="1126"/>
                    <a:pt x="487" y="1126"/>
                  </a:cubicBezTo>
                  <a:cubicBezTo>
                    <a:pt x="609" y="852"/>
                    <a:pt x="1034" y="852"/>
                    <a:pt x="1217" y="579"/>
                  </a:cubicBezTo>
                  <a:cubicBezTo>
                    <a:pt x="1308" y="396"/>
                    <a:pt x="1247" y="214"/>
                    <a:pt x="1095" y="92"/>
                  </a:cubicBezTo>
                  <a:cubicBezTo>
                    <a:pt x="1034" y="31"/>
                    <a:pt x="958" y="1"/>
                    <a:pt x="8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44" name="Google Shape;38544;p45"/>
            <p:cNvSpPr/>
            <p:nvPr/>
          </p:nvSpPr>
          <p:spPr>
            <a:xfrm>
              <a:off x="3576325" y="2942175"/>
              <a:ext cx="44100" cy="20950"/>
            </a:xfrm>
            <a:custGeom>
              <a:avLst/>
              <a:gdLst/>
              <a:ahLst/>
              <a:cxnLst/>
              <a:rect l="l" t="t" r="r" b="b"/>
              <a:pathLst>
                <a:path w="1764" h="838" extrusionOk="0">
                  <a:moveTo>
                    <a:pt x="408" y="1"/>
                  </a:moveTo>
                  <a:cubicBezTo>
                    <a:pt x="244" y="1"/>
                    <a:pt x="117" y="110"/>
                    <a:pt x="92" y="260"/>
                  </a:cubicBezTo>
                  <a:cubicBezTo>
                    <a:pt x="0" y="442"/>
                    <a:pt x="61" y="655"/>
                    <a:pt x="243" y="746"/>
                  </a:cubicBezTo>
                  <a:cubicBezTo>
                    <a:pt x="304" y="807"/>
                    <a:pt x="388" y="837"/>
                    <a:pt x="475" y="837"/>
                  </a:cubicBezTo>
                  <a:cubicBezTo>
                    <a:pt x="563" y="837"/>
                    <a:pt x="654" y="807"/>
                    <a:pt x="730" y="746"/>
                  </a:cubicBezTo>
                  <a:cubicBezTo>
                    <a:pt x="1003" y="442"/>
                    <a:pt x="1368" y="230"/>
                    <a:pt x="1763" y="138"/>
                  </a:cubicBezTo>
                  <a:cubicBezTo>
                    <a:pt x="1338" y="47"/>
                    <a:pt x="912" y="78"/>
                    <a:pt x="517" y="17"/>
                  </a:cubicBezTo>
                  <a:cubicBezTo>
                    <a:pt x="479" y="6"/>
                    <a:pt x="443" y="1"/>
                    <a:pt x="4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45" name="Google Shape;38545;p45"/>
            <p:cNvSpPr/>
            <p:nvPr/>
          </p:nvSpPr>
          <p:spPr>
            <a:xfrm>
              <a:off x="3190300" y="3325625"/>
              <a:ext cx="33450" cy="25425"/>
            </a:xfrm>
            <a:custGeom>
              <a:avLst/>
              <a:gdLst/>
              <a:ahLst/>
              <a:cxnLst/>
              <a:rect l="l" t="t" r="r" b="b"/>
              <a:pathLst>
                <a:path w="1338" h="1017" extrusionOk="0">
                  <a:moveTo>
                    <a:pt x="759" y="0"/>
                  </a:moveTo>
                  <a:cubicBezTo>
                    <a:pt x="638" y="0"/>
                    <a:pt x="520" y="39"/>
                    <a:pt x="426" y="120"/>
                  </a:cubicBezTo>
                  <a:cubicBezTo>
                    <a:pt x="304" y="211"/>
                    <a:pt x="274" y="393"/>
                    <a:pt x="91" y="393"/>
                  </a:cubicBezTo>
                  <a:cubicBezTo>
                    <a:pt x="31" y="424"/>
                    <a:pt x="0" y="485"/>
                    <a:pt x="61" y="545"/>
                  </a:cubicBezTo>
                  <a:cubicBezTo>
                    <a:pt x="213" y="545"/>
                    <a:pt x="243" y="667"/>
                    <a:pt x="335" y="788"/>
                  </a:cubicBezTo>
                  <a:cubicBezTo>
                    <a:pt x="427" y="936"/>
                    <a:pt x="597" y="1016"/>
                    <a:pt x="764" y="1016"/>
                  </a:cubicBezTo>
                  <a:cubicBezTo>
                    <a:pt x="873" y="1016"/>
                    <a:pt x="980" y="982"/>
                    <a:pt x="1064" y="910"/>
                  </a:cubicBezTo>
                  <a:cubicBezTo>
                    <a:pt x="1277" y="697"/>
                    <a:pt x="1338" y="424"/>
                    <a:pt x="1186" y="181"/>
                  </a:cubicBezTo>
                  <a:cubicBezTo>
                    <a:pt x="1067" y="62"/>
                    <a:pt x="911" y="0"/>
                    <a:pt x="7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46" name="Google Shape;38546;p45"/>
            <p:cNvSpPr/>
            <p:nvPr/>
          </p:nvSpPr>
          <p:spPr>
            <a:xfrm>
              <a:off x="3653075" y="3041375"/>
              <a:ext cx="24325" cy="26625"/>
            </a:xfrm>
            <a:custGeom>
              <a:avLst/>
              <a:gdLst/>
              <a:ahLst/>
              <a:cxnLst/>
              <a:rect l="l" t="t" r="r" b="b"/>
              <a:pathLst>
                <a:path w="973" h="1065" extrusionOk="0">
                  <a:moveTo>
                    <a:pt x="487" y="0"/>
                  </a:moveTo>
                  <a:cubicBezTo>
                    <a:pt x="243" y="0"/>
                    <a:pt x="0" y="274"/>
                    <a:pt x="0" y="547"/>
                  </a:cubicBezTo>
                  <a:cubicBezTo>
                    <a:pt x="0" y="821"/>
                    <a:pt x="213" y="1034"/>
                    <a:pt x="487" y="1064"/>
                  </a:cubicBezTo>
                  <a:cubicBezTo>
                    <a:pt x="760" y="1064"/>
                    <a:pt x="973" y="851"/>
                    <a:pt x="973" y="517"/>
                  </a:cubicBezTo>
                  <a:cubicBezTo>
                    <a:pt x="973" y="243"/>
                    <a:pt x="760" y="0"/>
                    <a:pt x="4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47" name="Google Shape;38547;p45"/>
            <p:cNvSpPr/>
            <p:nvPr/>
          </p:nvSpPr>
          <p:spPr>
            <a:xfrm>
              <a:off x="3073275" y="3088225"/>
              <a:ext cx="26625" cy="24425"/>
            </a:xfrm>
            <a:custGeom>
              <a:avLst/>
              <a:gdLst/>
              <a:ahLst/>
              <a:cxnLst/>
              <a:rect l="l" t="t" r="r" b="b"/>
              <a:pathLst>
                <a:path w="1065" h="977" extrusionOk="0">
                  <a:moveTo>
                    <a:pt x="474" y="0"/>
                  </a:moveTo>
                  <a:cubicBezTo>
                    <a:pt x="214" y="0"/>
                    <a:pt x="0" y="198"/>
                    <a:pt x="0" y="467"/>
                  </a:cubicBezTo>
                  <a:cubicBezTo>
                    <a:pt x="15" y="809"/>
                    <a:pt x="270" y="976"/>
                    <a:pt x="523" y="976"/>
                  </a:cubicBezTo>
                  <a:cubicBezTo>
                    <a:pt x="787" y="976"/>
                    <a:pt x="1049" y="793"/>
                    <a:pt x="1034" y="436"/>
                  </a:cubicBezTo>
                  <a:cubicBezTo>
                    <a:pt x="1064" y="163"/>
                    <a:pt x="912" y="11"/>
                    <a:pt x="578" y="11"/>
                  </a:cubicBezTo>
                  <a:cubicBezTo>
                    <a:pt x="543" y="4"/>
                    <a:pt x="508" y="0"/>
                    <a:pt x="4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48" name="Google Shape;38548;p45"/>
            <p:cNvSpPr/>
            <p:nvPr/>
          </p:nvSpPr>
          <p:spPr>
            <a:xfrm>
              <a:off x="3555800" y="2886350"/>
              <a:ext cx="28150" cy="25850"/>
            </a:xfrm>
            <a:custGeom>
              <a:avLst/>
              <a:gdLst/>
              <a:ahLst/>
              <a:cxnLst/>
              <a:rect l="l" t="t" r="r" b="b"/>
              <a:pathLst>
                <a:path w="1126" h="1034" extrusionOk="0">
                  <a:moveTo>
                    <a:pt x="426" y="1"/>
                  </a:moveTo>
                  <a:cubicBezTo>
                    <a:pt x="183" y="1"/>
                    <a:pt x="1" y="213"/>
                    <a:pt x="61" y="456"/>
                  </a:cubicBezTo>
                  <a:cubicBezTo>
                    <a:pt x="153" y="760"/>
                    <a:pt x="426" y="1004"/>
                    <a:pt x="730" y="1034"/>
                  </a:cubicBezTo>
                  <a:cubicBezTo>
                    <a:pt x="943" y="1004"/>
                    <a:pt x="1095" y="852"/>
                    <a:pt x="1125" y="639"/>
                  </a:cubicBezTo>
                  <a:cubicBezTo>
                    <a:pt x="1064" y="304"/>
                    <a:pt x="791" y="31"/>
                    <a:pt x="4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49" name="Google Shape;38549;p45"/>
            <p:cNvSpPr/>
            <p:nvPr/>
          </p:nvSpPr>
          <p:spPr>
            <a:xfrm>
              <a:off x="3422825" y="3135600"/>
              <a:ext cx="32700" cy="27375"/>
            </a:xfrm>
            <a:custGeom>
              <a:avLst/>
              <a:gdLst/>
              <a:ahLst/>
              <a:cxnLst/>
              <a:rect l="l" t="t" r="r" b="b"/>
              <a:pathLst>
                <a:path w="1308" h="1095" extrusionOk="0">
                  <a:moveTo>
                    <a:pt x="912" y="0"/>
                  </a:moveTo>
                  <a:cubicBezTo>
                    <a:pt x="152" y="183"/>
                    <a:pt x="0" y="426"/>
                    <a:pt x="365" y="973"/>
                  </a:cubicBezTo>
                  <a:cubicBezTo>
                    <a:pt x="426" y="1034"/>
                    <a:pt x="502" y="1034"/>
                    <a:pt x="578" y="1034"/>
                  </a:cubicBezTo>
                  <a:cubicBezTo>
                    <a:pt x="654" y="1034"/>
                    <a:pt x="730" y="1034"/>
                    <a:pt x="791" y="1095"/>
                  </a:cubicBezTo>
                  <a:cubicBezTo>
                    <a:pt x="1307" y="639"/>
                    <a:pt x="1307" y="608"/>
                    <a:pt x="9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50" name="Google Shape;38550;p45"/>
            <p:cNvSpPr/>
            <p:nvPr/>
          </p:nvSpPr>
          <p:spPr>
            <a:xfrm>
              <a:off x="3199425" y="3087575"/>
              <a:ext cx="27375" cy="25250"/>
            </a:xfrm>
            <a:custGeom>
              <a:avLst/>
              <a:gdLst/>
              <a:ahLst/>
              <a:cxnLst/>
              <a:rect l="l" t="t" r="r" b="b"/>
              <a:pathLst>
                <a:path w="1095" h="1010" extrusionOk="0">
                  <a:moveTo>
                    <a:pt x="624" y="0"/>
                  </a:moveTo>
                  <a:cubicBezTo>
                    <a:pt x="582" y="0"/>
                    <a:pt x="537" y="12"/>
                    <a:pt x="486" y="37"/>
                  </a:cubicBezTo>
                  <a:lnTo>
                    <a:pt x="213" y="37"/>
                  </a:lnTo>
                  <a:cubicBezTo>
                    <a:pt x="152" y="219"/>
                    <a:pt x="0" y="402"/>
                    <a:pt x="30" y="614"/>
                  </a:cubicBezTo>
                  <a:cubicBezTo>
                    <a:pt x="61" y="797"/>
                    <a:pt x="122" y="1009"/>
                    <a:pt x="395" y="1009"/>
                  </a:cubicBezTo>
                  <a:cubicBezTo>
                    <a:pt x="638" y="1009"/>
                    <a:pt x="912" y="1009"/>
                    <a:pt x="1003" y="736"/>
                  </a:cubicBezTo>
                  <a:cubicBezTo>
                    <a:pt x="1094" y="553"/>
                    <a:pt x="1064" y="310"/>
                    <a:pt x="912" y="189"/>
                  </a:cubicBezTo>
                  <a:cubicBezTo>
                    <a:pt x="824" y="79"/>
                    <a:pt x="736" y="0"/>
                    <a:pt x="6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51" name="Google Shape;38551;p45"/>
            <p:cNvSpPr/>
            <p:nvPr/>
          </p:nvSpPr>
          <p:spPr>
            <a:xfrm>
              <a:off x="3927400" y="2747300"/>
              <a:ext cx="25850" cy="25100"/>
            </a:xfrm>
            <a:custGeom>
              <a:avLst/>
              <a:gdLst/>
              <a:ahLst/>
              <a:cxnLst/>
              <a:rect l="l" t="t" r="r" b="b"/>
              <a:pathLst>
                <a:path w="1034" h="1004" extrusionOk="0">
                  <a:moveTo>
                    <a:pt x="547" y="0"/>
                  </a:moveTo>
                  <a:cubicBezTo>
                    <a:pt x="304" y="31"/>
                    <a:pt x="91" y="213"/>
                    <a:pt x="31" y="456"/>
                  </a:cubicBezTo>
                  <a:cubicBezTo>
                    <a:pt x="0" y="730"/>
                    <a:pt x="213" y="973"/>
                    <a:pt x="517" y="1003"/>
                  </a:cubicBezTo>
                  <a:cubicBezTo>
                    <a:pt x="790" y="973"/>
                    <a:pt x="1003" y="760"/>
                    <a:pt x="1034" y="486"/>
                  </a:cubicBezTo>
                  <a:cubicBezTo>
                    <a:pt x="1003" y="213"/>
                    <a:pt x="821" y="31"/>
                    <a:pt x="5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52" name="Google Shape;38552;p45"/>
            <p:cNvSpPr/>
            <p:nvPr/>
          </p:nvSpPr>
          <p:spPr>
            <a:xfrm>
              <a:off x="2591550" y="3078525"/>
              <a:ext cx="25800" cy="23650"/>
            </a:xfrm>
            <a:custGeom>
              <a:avLst/>
              <a:gdLst/>
              <a:ahLst/>
              <a:cxnLst/>
              <a:rect l="l" t="t" r="r" b="b"/>
              <a:pathLst>
                <a:path w="1032" h="946" extrusionOk="0">
                  <a:moveTo>
                    <a:pt x="544" y="0"/>
                  </a:moveTo>
                  <a:cubicBezTo>
                    <a:pt x="524" y="0"/>
                    <a:pt x="505" y="1"/>
                    <a:pt x="485" y="4"/>
                  </a:cubicBezTo>
                  <a:cubicBezTo>
                    <a:pt x="467" y="2"/>
                    <a:pt x="450" y="1"/>
                    <a:pt x="433" y="1"/>
                  </a:cubicBezTo>
                  <a:cubicBezTo>
                    <a:pt x="185" y="1"/>
                    <a:pt x="0" y="204"/>
                    <a:pt x="29" y="460"/>
                  </a:cubicBezTo>
                  <a:cubicBezTo>
                    <a:pt x="59" y="733"/>
                    <a:pt x="302" y="946"/>
                    <a:pt x="576" y="946"/>
                  </a:cubicBezTo>
                  <a:cubicBezTo>
                    <a:pt x="819" y="915"/>
                    <a:pt x="1032" y="703"/>
                    <a:pt x="1032" y="460"/>
                  </a:cubicBezTo>
                  <a:cubicBezTo>
                    <a:pt x="1004" y="178"/>
                    <a:pt x="793" y="0"/>
                    <a:pt x="5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53" name="Google Shape;38553;p45"/>
            <p:cNvSpPr/>
            <p:nvPr/>
          </p:nvSpPr>
          <p:spPr>
            <a:xfrm>
              <a:off x="2832375" y="3220700"/>
              <a:ext cx="27400" cy="22900"/>
            </a:xfrm>
            <a:custGeom>
              <a:avLst/>
              <a:gdLst/>
              <a:ahLst/>
              <a:cxnLst/>
              <a:rect l="l" t="t" r="r" b="b"/>
              <a:pathLst>
                <a:path w="1096" h="916" extrusionOk="0">
                  <a:moveTo>
                    <a:pt x="487" y="1"/>
                  </a:moveTo>
                  <a:cubicBezTo>
                    <a:pt x="244" y="31"/>
                    <a:pt x="31" y="244"/>
                    <a:pt x="1" y="487"/>
                  </a:cubicBezTo>
                  <a:cubicBezTo>
                    <a:pt x="85" y="741"/>
                    <a:pt x="301" y="916"/>
                    <a:pt x="550" y="916"/>
                  </a:cubicBezTo>
                  <a:cubicBezTo>
                    <a:pt x="569" y="916"/>
                    <a:pt x="589" y="915"/>
                    <a:pt x="609" y="912"/>
                  </a:cubicBezTo>
                  <a:cubicBezTo>
                    <a:pt x="822" y="882"/>
                    <a:pt x="1065" y="791"/>
                    <a:pt x="1065" y="548"/>
                  </a:cubicBezTo>
                  <a:cubicBezTo>
                    <a:pt x="1095" y="305"/>
                    <a:pt x="791" y="1"/>
                    <a:pt x="4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54" name="Google Shape;38554;p45"/>
            <p:cNvSpPr/>
            <p:nvPr/>
          </p:nvSpPr>
          <p:spPr>
            <a:xfrm>
              <a:off x="3162950" y="3201600"/>
              <a:ext cx="34200" cy="32050"/>
            </a:xfrm>
            <a:custGeom>
              <a:avLst/>
              <a:gdLst/>
              <a:ahLst/>
              <a:cxnLst/>
              <a:rect l="l" t="t" r="r" b="b"/>
              <a:pathLst>
                <a:path w="1368" h="1282" extrusionOk="0">
                  <a:moveTo>
                    <a:pt x="783" y="0"/>
                  </a:moveTo>
                  <a:cubicBezTo>
                    <a:pt x="648" y="0"/>
                    <a:pt x="494" y="71"/>
                    <a:pt x="334" y="217"/>
                  </a:cubicBezTo>
                  <a:cubicBezTo>
                    <a:pt x="486" y="582"/>
                    <a:pt x="0" y="825"/>
                    <a:pt x="182" y="1160"/>
                  </a:cubicBezTo>
                  <a:cubicBezTo>
                    <a:pt x="287" y="1107"/>
                    <a:pt x="392" y="1032"/>
                    <a:pt x="517" y="1032"/>
                  </a:cubicBezTo>
                  <a:cubicBezTo>
                    <a:pt x="537" y="1032"/>
                    <a:pt x="557" y="1034"/>
                    <a:pt x="578" y="1038"/>
                  </a:cubicBezTo>
                  <a:cubicBezTo>
                    <a:pt x="615" y="1027"/>
                    <a:pt x="654" y="1022"/>
                    <a:pt x="692" y="1022"/>
                  </a:cubicBezTo>
                  <a:cubicBezTo>
                    <a:pt x="872" y="1022"/>
                    <a:pt x="1050" y="1131"/>
                    <a:pt x="1125" y="1281"/>
                  </a:cubicBezTo>
                  <a:cubicBezTo>
                    <a:pt x="1337" y="1008"/>
                    <a:pt x="1368" y="643"/>
                    <a:pt x="1185" y="339"/>
                  </a:cubicBezTo>
                  <a:cubicBezTo>
                    <a:pt x="1100" y="117"/>
                    <a:pt x="957" y="0"/>
                    <a:pt x="7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55" name="Google Shape;38555;p45"/>
            <p:cNvSpPr/>
            <p:nvPr/>
          </p:nvSpPr>
          <p:spPr>
            <a:xfrm>
              <a:off x="3618875" y="2850625"/>
              <a:ext cx="38025" cy="29750"/>
            </a:xfrm>
            <a:custGeom>
              <a:avLst/>
              <a:gdLst/>
              <a:ahLst/>
              <a:cxnLst/>
              <a:rect l="l" t="t" r="r" b="b"/>
              <a:pathLst>
                <a:path w="1521" h="1190" extrusionOk="0">
                  <a:moveTo>
                    <a:pt x="578" y="1"/>
                  </a:moveTo>
                  <a:lnTo>
                    <a:pt x="548" y="31"/>
                  </a:lnTo>
                  <a:cubicBezTo>
                    <a:pt x="0" y="609"/>
                    <a:pt x="152" y="974"/>
                    <a:pt x="912" y="1126"/>
                  </a:cubicBezTo>
                  <a:cubicBezTo>
                    <a:pt x="1008" y="1170"/>
                    <a:pt x="1085" y="1189"/>
                    <a:pt x="1147" y="1189"/>
                  </a:cubicBezTo>
                  <a:cubicBezTo>
                    <a:pt x="1384" y="1189"/>
                    <a:pt x="1418" y="916"/>
                    <a:pt x="1490" y="700"/>
                  </a:cubicBezTo>
                  <a:cubicBezTo>
                    <a:pt x="1490" y="670"/>
                    <a:pt x="1490" y="609"/>
                    <a:pt x="1490" y="578"/>
                  </a:cubicBezTo>
                  <a:cubicBezTo>
                    <a:pt x="1490" y="578"/>
                    <a:pt x="1490" y="578"/>
                    <a:pt x="1520" y="548"/>
                  </a:cubicBezTo>
                  <a:cubicBezTo>
                    <a:pt x="1520" y="487"/>
                    <a:pt x="1520" y="457"/>
                    <a:pt x="1490" y="426"/>
                  </a:cubicBezTo>
                  <a:cubicBezTo>
                    <a:pt x="1156" y="335"/>
                    <a:pt x="791" y="305"/>
                    <a:pt x="5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56" name="Google Shape;38556;p45"/>
            <p:cNvSpPr/>
            <p:nvPr/>
          </p:nvSpPr>
          <p:spPr>
            <a:xfrm>
              <a:off x="2874175" y="3090000"/>
              <a:ext cx="28900" cy="25850"/>
            </a:xfrm>
            <a:custGeom>
              <a:avLst/>
              <a:gdLst/>
              <a:ahLst/>
              <a:cxnLst/>
              <a:rect l="l" t="t" r="r" b="b"/>
              <a:pathLst>
                <a:path w="1156" h="1034" extrusionOk="0">
                  <a:moveTo>
                    <a:pt x="498" y="1"/>
                  </a:moveTo>
                  <a:cubicBezTo>
                    <a:pt x="403" y="1"/>
                    <a:pt x="305" y="31"/>
                    <a:pt x="213" y="92"/>
                  </a:cubicBezTo>
                  <a:cubicBezTo>
                    <a:pt x="92" y="426"/>
                    <a:pt x="1" y="760"/>
                    <a:pt x="365" y="1034"/>
                  </a:cubicBezTo>
                  <a:cubicBezTo>
                    <a:pt x="422" y="977"/>
                    <a:pt x="487" y="967"/>
                    <a:pt x="554" y="967"/>
                  </a:cubicBezTo>
                  <a:cubicBezTo>
                    <a:pt x="592" y="967"/>
                    <a:pt x="631" y="971"/>
                    <a:pt x="670" y="971"/>
                  </a:cubicBezTo>
                  <a:cubicBezTo>
                    <a:pt x="745" y="971"/>
                    <a:pt x="819" y="958"/>
                    <a:pt x="882" y="882"/>
                  </a:cubicBezTo>
                  <a:cubicBezTo>
                    <a:pt x="1156" y="456"/>
                    <a:pt x="1156" y="335"/>
                    <a:pt x="761" y="92"/>
                  </a:cubicBezTo>
                  <a:cubicBezTo>
                    <a:pt x="685" y="31"/>
                    <a:pt x="593" y="1"/>
                    <a:pt x="4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57" name="Google Shape;38557;p45"/>
            <p:cNvSpPr/>
            <p:nvPr/>
          </p:nvSpPr>
          <p:spPr>
            <a:xfrm>
              <a:off x="2903050" y="3333075"/>
              <a:ext cx="28150" cy="30100"/>
            </a:xfrm>
            <a:custGeom>
              <a:avLst/>
              <a:gdLst/>
              <a:ahLst/>
              <a:cxnLst/>
              <a:rect l="l" t="t" r="r" b="b"/>
              <a:pathLst>
                <a:path w="1126" h="1204" extrusionOk="0">
                  <a:moveTo>
                    <a:pt x="798" y="0"/>
                  </a:moveTo>
                  <a:cubicBezTo>
                    <a:pt x="786" y="0"/>
                    <a:pt x="774" y="1"/>
                    <a:pt x="761" y="4"/>
                  </a:cubicBezTo>
                  <a:cubicBezTo>
                    <a:pt x="457" y="65"/>
                    <a:pt x="122" y="126"/>
                    <a:pt x="1" y="521"/>
                  </a:cubicBezTo>
                  <a:cubicBezTo>
                    <a:pt x="122" y="764"/>
                    <a:pt x="396" y="916"/>
                    <a:pt x="426" y="1190"/>
                  </a:cubicBezTo>
                  <a:lnTo>
                    <a:pt x="548" y="1190"/>
                  </a:lnTo>
                  <a:cubicBezTo>
                    <a:pt x="590" y="1199"/>
                    <a:pt x="629" y="1203"/>
                    <a:pt x="665" y="1203"/>
                  </a:cubicBezTo>
                  <a:cubicBezTo>
                    <a:pt x="867" y="1203"/>
                    <a:pt x="992" y="1070"/>
                    <a:pt x="1095" y="916"/>
                  </a:cubicBezTo>
                  <a:lnTo>
                    <a:pt x="1125" y="886"/>
                  </a:lnTo>
                  <a:cubicBezTo>
                    <a:pt x="1095" y="734"/>
                    <a:pt x="1004" y="612"/>
                    <a:pt x="882" y="551"/>
                  </a:cubicBezTo>
                  <a:cubicBezTo>
                    <a:pt x="821" y="490"/>
                    <a:pt x="730" y="460"/>
                    <a:pt x="821" y="369"/>
                  </a:cubicBezTo>
                  <a:cubicBezTo>
                    <a:pt x="882" y="338"/>
                    <a:pt x="913" y="278"/>
                    <a:pt x="943" y="247"/>
                  </a:cubicBezTo>
                  <a:cubicBezTo>
                    <a:pt x="943" y="136"/>
                    <a:pt x="918" y="0"/>
                    <a:pt x="7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58" name="Google Shape;38558;p45"/>
            <p:cNvSpPr/>
            <p:nvPr/>
          </p:nvSpPr>
          <p:spPr>
            <a:xfrm>
              <a:off x="3709300" y="2990500"/>
              <a:ext cx="28150" cy="23550"/>
            </a:xfrm>
            <a:custGeom>
              <a:avLst/>
              <a:gdLst/>
              <a:ahLst/>
              <a:cxnLst/>
              <a:rect l="l" t="t" r="r" b="b"/>
              <a:pathLst>
                <a:path w="1126" h="942" extrusionOk="0">
                  <a:moveTo>
                    <a:pt x="665" y="0"/>
                  </a:moveTo>
                  <a:cubicBezTo>
                    <a:pt x="617" y="0"/>
                    <a:pt x="568" y="10"/>
                    <a:pt x="517" y="29"/>
                  </a:cubicBezTo>
                  <a:cubicBezTo>
                    <a:pt x="244" y="90"/>
                    <a:pt x="1" y="181"/>
                    <a:pt x="31" y="576"/>
                  </a:cubicBezTo>
                  <a:cubicBezTo>
                    <a:pt x="57" y="919"/>
                    <a:pt x="289" y="942"/>
                    <a:pt x="529" y="942"/>
                  </a:cubicBezTo>
                  <a:cubicBezTo>
                    <a:pt x="565" y="942"/>
                    <a:pt x="602" y="941"/>
                    <a:pt x="639" y="941"/>
                  </a:cubicBezTo>
                  <a:lnTo>
                    <a:pt x="700" y="941"/>
                  </a:lnTo>
                  <a:cubicBezTo>
                    <a:pt x="882" y="850"/>
                    <a:pt x="1004" y="698"/>
                    <a:pt x="1125" y="515"/>
                  </a:cubicBezTo>
                  <a:cubicBezTo>
                    <a:pt x="1125" y="485"/>
                    <a:pt x="1125" y="455"/>
                    <a:pt x="1125" y="455"/>
                  </a:cubicBezTo>
                  <a:cubicBezTo>
                    <a:pt x="1005" y="142"/>
                    <a:pt x="846" y="0"/>
                    <a:pt x="6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59" name="Google Shape;38559;p45"/>
            <p:cNvSpPr/>
            <p:nvPr/>
          </p:nvSpPr>
          <p:spPr>
            <a:xfrm>
              <a:off x="3515525" y="3213775"/>
              <a:ext cx="25100" cy="22900"/>
            </a:xfrm>
            <a:custGeom>
              <a:avLst/>
              <a:gdLst/>
              <a:ahLst/>
              <a:cxnLst/>
              <a:rect l="l" t="t" r="r" b="b"/>
              <a:pathLst>
                <a:path w="1004" h="916" extrusionOk="0">
                  <a:moveTo>
                    <a:pt x="561" y="0"/>
                  </a:moveTo>
                  <a:cubicBezTo>
                    <a:pt x="538" y="0"/>
                    <a:pt x="513" y="1"/>
                    <a:pt x="487" y="4"/>
                  </a:cubicBezTo>
                  <a:cubicBezTo>
                    <a:pt x="183" y="4"/>
                    <a:pt x="1" y="186"/>
                    <a:pt x="31" y="460"/>
                  </a:cubicBezTo>
                  <a:cubicBezTo>
                    <a:pt x="61" y="703"/>
                    <a:pt x="244" y="886"/>
                    <a:pt x="487" y="916"/>
                  </a:cubicBezTo>
                  <a:cubicBezTo>
                    <a:pt x="761" y="886"/>
                    <a:pt x="973" y="673"/>
                    <a:pt x="1004" y="399"/>
                  </a:cubicBezTo>
                  <a:cubicBezTo>
                    <a:pt x="976" y="149"/>
                    <a:pt x="821" y="0"/>
                    <a:pt x="5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60" name="Google Shape;38560;p45"/>
            <p:cNvSpPr/>
            <p:nvPr/>
          </p:nvSpPr>
          <p:spPr>
            <a:xfrm>
              <a:off x="3548975" y="3023900"/>
              <a:ext cx="28900" cy="29550"/>
            </a:xfrm>
            <a:custGeom>
              <a:avLst/>
              <a:gdLst/>
              <a:ahLst/>
              <a:cxnLst/>
              <a:rect l="l" t="t" r="r" b="b"/>
              <a:pathLst>
                <a:path w="1156" h="1182" extrusionOk="0">
                  <a:moveTo>
                    <a:pt x="334" y="0"/>
                  </a:moveTo>
                  <a:cubicBezTo>
                    <a:pt x="213" y="152"/>
                    <a:pt x="152" y="304"/>
                    <a:pt x="91" y="486"/>
                  </a:cubicBezTo>
                  <a:cubicBezTo>
                    <a:pt x="0" y="760"/>
                    <a:pt x="122" y="1034"/>
                    <a:pt x="395" y="1125"/>
                  </a:cubicBezTo>
                  <a:cubicBezTo>
                    <a:pt x="475" y="1165"/>
                    <a:pt x="542" y="1181"/>
                    <a:pt x="600" y="1181"/>
                  </a:cubicBezTo>
                  <a:cubicBezTo>
                    <a:pt x="765" y="1181"/>
                    <a:pt x="861" y="1047"/>
                    <a:pt x="973" y="912"/>
                  </a:cubicBezTo>
                  <a:cubicBezTo>
                    <a:pt x="1034" y="790"/>
                    <a:pt x="1094" y="699"/>
                    <a:pt x="1155" y="578"/>
                  </a:cubicBezTo>
                  <a:cubicBezTo>
                    <a:pt x="1003" y="547"/>
                    <a:pt x="851" y="578"/>
                    <a:pt x="730" y="426"/>
                  </a:cubicBezTo>
                  <a:cubicBezTo>
                    <a:pt x="719" y="427"/>
                    <a:pt x="708" y="427"/>
                    <a:pt x="698" y="427"/>
                  </a:cubicBezTo>
                  <a:cubicBezTo>
                    <a:pt x="460" y="427"/>
                    <a:pt x="510" y="88"/>
                    <a:pt x="3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61" name="Google Shape;38561;p45"/>
            <p:cNvSpPr/>
            <p:nvPr/>
          </p:nvSpPr>
          <p:spPr>
            <a:xfrm>
              <a:off x="3932700" y="2970700"/>
              <a:ext cx="24350" cy="22825"/>
            </a:xfrm>
            <a:custGeom>
              <a:avLst/>
              <a:gdLst/>
              <a:ahLst/>
              <a:cxnLst/>
              <a:rect l="l" t="t" r="r" b="b"/>
              <a:pathLst>
                <a:path w="974" h="913" extrusionOk="0">
                  <a:moveTo>
                    <a:pt x="548" y="0"/>
                  </a:moveTo>
                  <a:cubicBezTo>
                    <a:pt x="274" y="0"/>
                    <a:pt x="31" y="244"/>
                    <a:pt x="31" y="517"/>
                  </a:cubicBezTo>
                  <a:cubicBezTo>
                    <a:pt x="31" y="730"/>
                    <a:pt x="1" y="912"/>
                    <a:pt x="305" y="912"/>
                  </a:cubicBezTo>
                  <a:cubicBezTo>
                    <a:pt x="609" y="912"/>
                    <a:pt x="974" y="669"/>
                    <a:pt x="974" y="426"/>
                  </a:cubicBezTo>
                  <a:cubicBezTo>
                    <a:pt x="943" y="213"/>
                    <a:pt x="761" y="31"/>
                    <a:pt x="5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62" name="Google Shape;38562;p45"/>
            <p:cNvSpPr/>
            <p:nvPr/>
          </p:nvSpPr>
          <p:spPr>
            <a:xfrm>
              <a:off x="3159150" y="3307950"/>
              <a:ext cx="25100" cy="24475"/>
            </a:xfrm>
            <a:custGeom>
              <a:avLst/>
              <a:gdLst/>
              <a:ahLst/>
              <a:cxnLst/>
              <a:rect l="l" t="t" r="r" b="b"/>
              <a:pathLst>
                <a:path w="1004" h="979" extrusionOk="0">
                  <a:moveTo>
                    <a:pt x="470" y="1"/>
                  </a:moveTo>
                  <a:cubicBezTo>
                    <a:pt x="320" y="1"/>
                    <a:pt x="188" y="85"/>
                    <a:pt x="122" y="219"/>
                  </a:cubicBezTo>
                  <a:cubicBezTo>
                    <a:pt x="0" y="462"/>
                    <a:pt x="91" y="736"/>
                    <a:pt x="304" y="888"/>
                  </a:cubicBezTo>
                  <a:cubicBezTo>
                    <a:pt x="418" y="944"/>
                    <a:pt x="585" y="975"/>
                    <a:pt x="730" y="978"/>
                  </a:cubicBezTo>
                  <a:lnTo>
                    <a:pt x="730" y="978"/>
                  </a:lnTo>
                  <a:cubicBezTo>
                    <a:pt x="821" y="887"/>
                    <a:pt x="882" y="796"/>
                    <a:pt x="912" y="705"/>
                  </a:cubicBezTo>
                  <a:cubicBezTo>
                    <a:pt x="1003" y="432"/>
                    <a:pt x="882" y="158"/>
                    <a:pt x="638" y="36"/>
                  </a:cubicBezTo>
                  <a:cubicBezTo>
                    <a:pt x="581" y="12"/>
                    <a:pt x="524" y="1"/>
                    <a:pt x="470" y="1"/>
                  </a:cubicBezTo>
                  <a:close/>
                  <a:moveTo>
                    <a:pt x="730" y="978"/>
                  </a:moveTo>
                  <a:cubicBezTo>
                    <a:pt x="730" y="978"/>
                    <a:pt x="730" y="979"/>
                    <a:pt x="730" y="979"/>
                  </a:cubicBezTo>
                  <a:lnTo>
                    <a:pt x="760" y="979"/>
                  </a:lnTo>
                  <a:cubicBezTo>
                    <a:pt x="750" y="979"/>
                    <a:pt x="740" y="979"/>
                    <a:pt x="730" y="97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63" name="Google Shape;38563;p45"/>
            <p:cNvSpPr/>
            <p:nvPr/>
          </p:nvSpPr>
          <p:spPr>
            <a:xfrm>
              <a:off x="3292875" y="3088400"/>
              <a:ext cx="24300" cy="22900"/>
            </a:xfrm>
            <a:custGeom>
              <a:avLst/>
              <a:gdLst/>
              <a:ahLst/>
              <a:cxnLst/>
              <a:rect l="l" t="t" r="r" b="b"/>
              <a:pathLst>
                <a:path w="972" h="916" extrusionOk="0">
                  <a:moveTo>
                    <a:pt x="570" y="0"/>
                  </a:moveTo>
                  <a:cubicBezTo>
                    <a:pt x="553" y="0"/>
                    <a:pt x="535" y="2"/>
                    <a:pt x="517" y="4"/>
                  </a:cubicBezTo>
                  <a:cubicBezTo>
                    <a:pt x="274" y="34"/>
                    <a:pt x="1" y="277"/>
                    <a:pt x="31" y="490"/>
                  </a:cubicBezTo>
                  <a:cubicBezTo>
                    <a:pt x="31" y="703"/>
                    <a:pt x="183" y="885"/>
                    <a:pt x="396" y="916"/>
                  </a:cubicBezTo>
                  <a:cubicBezTo>
                    <a:pt x="700" y="916"/>
                    <a:pt x="913" y="703"/>
                    <a:pt x="943" y="429"/>
                  </a:cubicBezTo>
                  <a:cubicBezTo>
                    <a:pt x="971" y="176"/>
                    <a:pt x="790" y="0"/>
                    <a:pt x="5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64" name="Google Shape;38564;p45"/>
            <p:cNvSpPr/>
            <p:nvPr/>
          </p:nvSpPr>
          <p:spPr>
            <a:xfrm>
              <a:off x="3713100" y="2861275"/>
              <a:ext cx="32700" cy="32075"/>
            </a:xfrm>
            <a:custGeom>
              <a:avLst/>
              <a:gdLst/>
              <a:ahLst/>
              <a:cxnLst/>
              <a:rect l="l" t="t" r="r" b="b"/>
              <a:pathLst>
                <a:path w="1308" h="1283" extrusionOk="0">
                  <a:moveTo>
                    <a:pt x="1" y="0"/>
                  </a:moveTo>
                  <a:cubicBezTo>
                    <a:pt x="122" y="335"/>
                    <a:pt x="61" y="608"/>
                    <a:pt x="244" y="821"/>
                  </a:cubicBezTo>
                  <a:cubicBezTo>
                    <a:pt x="305" y="852"/>
                    <a:pt x="365" y="912"/>
                    <a:pt x="426" y="943"/>
                  </a:cubicBezTo>
                  <a:lnTo>
                    <a:pt x="548" y="943"/>
                  </a:lnTo>
                  <a:cubicBezTo>
                    <a:pt x="589" y="915"/>
                    <a:pt x="636" y="900"/>
                    <a:pt x="681" y="900"/>
                  </a:cubicBezTo>
                  <a:cubicBezTo>
                    <a:pt x="736" y="900"/>
                    <a:pt x="788" y="923"/>
                    <a:pt x="821" y="973"/>
                  </a:cubicBezTo>
                  <a:cubicBezTo>
                    <a:pt x="912" y="1034"/>
                    <a:pt x="882" y="1156"/>
                    <a:pt x="943" y="1247"/>
                  </a:cubicBezTo>
                  <a:cubicBezTo>
                    <a:pt x="1010" y="1271"/>
                    <a:pt x="1064" y="1282"/>
                    <a:pt x="1107" y="1282"/>
                  </a:cubicBezTo>
                  <a:cubicBezTo>
                    <a:pt x="1277" y="1282"/>
                    <a:pt x="1277" y="1112"/>
                    <a:pt x="1277" y="943"/>
                  </a:cubicBezTo>
                  <a:cubicBezTo>
                    <a:pt x="1308" y="608"/>
                    <a:pt x="943" y="517"/>
                    <a:pt x="821" y="274"/>
                  </a:cubicBezTo>
                  <a:cubicBezTo>
                    <a:pt x="608" y="61"/>
                    <a:pt x="335" y="152"/>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65" name="Google Shape;38565;p45"/>
            <p:cNvSpPr/>
            <p:nvPr/>
          </p:nvSpPr>
          <p:spPr>
            <a:xfrm>
              <a:off x="3856725" y="2986650"/>
              <a:ext cx="22825" cy="31175"/>
            </a:xfrm>
            <a:custGeom>
              <a:avLst/>
              <a:gdLst/>
              <a:ahLst/>
              <a:cxnLst/>
              <a:rect l="l" t="t" r="r" b="b"/>
              <a:pathLst>
                <a:path w="913" h="1247" extrusionOk="0">
                  <a:moveTo>
                    <a:pt x="487" y="1"/>
                  </a:moveTo>
                  <a:lnTo>
                    <a:pt x="365" y="31"/>
                  </a:lnTo>
                  <a:cubicBezTo>
                    <a:pt x="304" y="62"/>
                    <a:pt x="274" y="92"/>
                    <a:pt x="244" y="153"/>
                  </a:cubicBezTo>
                  <a:cubicBezTo>
                    <a:pt x="31" y="365"/>
                    <a:pt x="0" y="730"/>
                    <a:pt x="213" y="973"/>
                  </a:cubicBezTo>
                  <a:cubicBezTo>
                    <a:pt x="274" y="1004"/>
                    <a:pt x="304" y="1034"/>
                    <a:pt x="365" y="1095"/>
                  </a:cubicBezTo>
                  <a:lnTo>
                    <a:pt x="487" y="1247"/>
                  </a:lnTo>
                  <a:lnTo>
                    <a:pt x="760" y="1247"/>
                  </a:lnTo>
                  <a:cubicBezTo>
                    <a:pt x="791" y="791"/>
                    <a:pt x="912" y="335"/>
                    <a:pt x="4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66" name="Google Shape;38566;p45"/>
            <p:cNvSpPr/>
            <p:nvPr/>
          </p:nvSpPr>
          <p:spPr>
            <a:xfrm>
              <a:off x="3767050" y="2997450"/>
              <a:ext cx="31175" cy="19250"/>
            </a:xfrm>
            <a:custGeom>
              <a:avLst/>
              <a:gdLst/>
              <a:ahLst/>
              <a:cxnLst/>
              <a:rect l="l" t="t" r="r" b="b"/>
              <a:pathLst>
                <a:path w="1247" h="770" extrusionOk="0">
                  <a:moveTo>
                    <a:pt x="361" y="1"/>
                  </a:moveTo>
                  <a:cubicBezTo>
                    <a:pt x="246" y="1"/>
                    <a:pt x="136" y="57"/>
                    <a:pt x="92" y="146"/>
                  </a:cubicBezTo>
                  <a:cubicBezTo>
                    <a:pt x="1" y="298"/>
                    <a:pt x="31" y="481"/>
                    <a:pt x="153" y="572"/>
                  </a:cubicBezTo>
                  <a:cubicBezTo>
                    <a:pt x="265" y="685"/>
                    <a:pt x="428" y="747"/>
                    <a:pt x="592" y="747"/>
                  </a:cubicBezTo>
                  <a:cubicBezTo>
                    <a:pt x="649" y="747"/>
                    <a:pt x="706" y="739"/>
                    <a:pt x="761" y="724"/>
                  </a:cubicBezTo>
                  <a:cubicBezTo>
                    <a:pt x="852" y="739"/>
                    <a:pt x="951" y="769"/>
                    <a:pt x="1034" y="769"/>
                  </a:cubicBezTo>
                  <a:cubicBezTo>
                    <a:pt x="1118" y="769"/>
                    <a:pt x="1186" y="739"/>
                    <a:pt x="1216" y="633"/>
                  </a:cubicBezTo>
                  <a:cubicBezTo>
                    <a:pt x="1247" y="389"/>
                    <a:pt x="1034" y="420"/>
                    <a:pt x="913" y="329"/>
                  </a:cubicBezTo>
                  <a:cubicBezTo>
                    <a:pt x="791" y="207"/>
                    <a:pt x="639" y="85"/>
                    <a:pt x="487" y="25"/>
                  </a:cubicBezTo>
                  <a:cubicBezTo>
                    <a:pt x="446" y="8"/>
                    <a:pt x="403" y="1"/>
                    <a:pt x="3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67" name="Google Shape;38567;p45"/>
            <p:cNvSpPr/>
            <p:nvPr/>
          </p:nvSpPr>
          <p:spPr>
            <a:xfrm>
              <a:off x="3833175" y="3102200"/>
              <a:ext cx="22800" cy="23650"/>
            </a:xfrm>
            <a:custGeom>
              <a:avLst/>
              <a:gdLst/>
              <a:ahLst/>
              <a:cxnLst/>
              <a:rect l="l" t="t" r="r" b="b"/>
              <a:pathLst>
                <a:path w="912" h="946" extrusionOk="0">
                  <a:moveTo>
                    <a:pt x="460" y="1"/>
                  </a:moveTo>
                  <a:cubicBezTo>
                    <a:pt x="362" y="1"/>
                    <a:pt x="263" y="40"/>
                    <a:pt x="182" y="120"/>
                  </a:cubicBezTo>
                  <a:cubicBezTo>
                    <a:pt x="61" y="272"/>
                    <a:pt x="0" y="485"/>
                    <a:pt x="91" y="668"/>
                  </a:cubicBezTo>
                  <a:cubicBezTo>
                    <a:pt x="146" y="831"/>
                    <a:pt x="298" y="946"/>
                    <a:pt x="460" y="946"/>
                  </a:cubicBezTo>
                  <a:cubicBezTo>
                    <a:pt x="479" y="946"/>
                    <a:pt x="498" y="944"/>
                    <a:pt x="517" y="941"/>
                  </a:cubicBezTo>
                  <a:cubicBezTo>
                    <a:pt x="790" y="911"/>
                    <a:pt x="912" y="728"/>
                    <a:pt x="912" y="455"/>
                  </a:cubicBezTo>
                  <a:lnTo>
                    <a:pt x="912" y="272"/>
                  </a:lnTo>
                  <a:lnTo>
                    <a:pt x="882" y="272"/>
                  </a:lnTo>
                  <a:cubicBezTo>
                    <a:pt x="851" y="242"/>
                    <a:pt x="821" y="212"/>
                    <a:pt x="790" y="181"/>
                  </a:cubicBezTo>
                  <a:cubicBezTo>
                    <a:pt x="706" y="63"/>
                    <a:pt x="583" y="1"/>
                    <a:pt x="4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68" name="Google Shape;38568;p45"/>
            <p:cNvSpPr/>
            <p:nvPr/>
          </p:nvSpPr>
          <p:spPr>
            <a:xfrm>
              <a:off x="3580925" y="3308700"/>
              <a:ext cx="23525" cy="20275"/>
            </a:xfrm>
            <a:custGeom>
              <a:avLst/>
              <a:gdLst/>
              <a:ahLst/>
              <a:cxnLst/>
              <a:rect l="l" t="t" r="r" b="b"/>
              <a:pathLst>
                <a:path w="941" h="811" extrusionOk="0">
                  <a:moveTo>
                    <a:pt x="420" y="1"/>
                  </a:moveTo>
                  <a:cubicBezTo>
                    <a:pt x="200" y="1"/>
                    <a:pt x="56" y="100"/>
                    <a:pt x="29" y="341"/>
                  </a:cubicBezTo>
                  <a:cubicBezTo>
                    <a:pt x="0" y="570"/>
                    <a:pt x="188" y="799"/>
                    <a:pt x="413" y="799"/>
                  </a:cubicBezTo>
                  <a:cubicBezTo>
                    <a:pt x="427" y="799"/>
                    <a:pt x="441" y="799"/>
                    <a:pt x="455" y="797"/>
                  </a:cubicBezTo>
                  <a:cubicBezTo>
                    <a:pt x="491" y="806"/>
                    <a:pt x="527" y="810"/>
                    <a:pt x="561" y="810"/>
                  </a:cubicBezTo>
                  <a:cubicBezTo>
                    <a:pt x="757" y="810"/>
                    <a:pt x="915" y="669"/>
                    <a:pt x="941" y="462"/>
                  </a:cubicBezTo>
                  <a:cubicBezTo>
                    <a:pt x="941" y="219"/>
                    <a:pt x="759" y="6"/>
                    <a:pt x="515" y="6"/>
                  </a:cubicBezTo>
                  <a:cubicBezTo>
                    <a:pt x="482" y="3"/>
                    <a:pt x="450" y="1"/>
                    <a:pt x="4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69" name="Google Shape;38569;p45"/>
            <p:cNvSpPr/>
            <p:nvPr/>
          </p:nvSpPr>
          <p:spPr>
            <a:xfrm>
              <a:off x="3801250" y="2824725"/>
              <a:ext cx="22825" cy="22900"/>
            </a:xfrm>
            <a:custGeom>
              <a:avLst/>
              <a:gdLst/>
              <a:ahLst/>
              <a:cxnLst/>
              <a:rect l="l" t="t" r="r" b="b"/>
              <a:pathLst>
                <a:path w="913" h="916" extrusionOk="0">
                  <a:moveTo>
                    <a:pt x="374" y="0"/>
                  </a:moveTo>
                  <a:cubicBezTo>
                    <a:pt x="157" y="0"/>
                    <a:pt x="0" y="173"/>
                    <a:pt x="0" y="399"/>
                  </a:cubicBezTo>
                  <a:cubicBezTo>
                    <a:pt x="61" y="672"/>
                    <a:pt x="274" y="885"/>
                    <a:pt x="578" y="915"/>
                  </a:cubicBezTo>
                  <a:cubicBezTo>
                    <a:pt x="791" y="915"/>
                    <a:pt x="882" y="763"/>
                    <a:pt x="882" y="551"/>
                  </a:cubicBezTo>
                  <a:cubicBezTo>
                    <a:pt x="912" y="277"/>
                    <a:pt x="700" y="34"/>
                    <a:pt x="426" y="3"/>
                  </a:cubicBezTo>
                  <a:cubicBezTo>
                    <a:pt x="408" y="1"/>
                    <a:pt x="391" y="0"/>
                    <a:pt x="3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70" name="Google Shape;38570;p45"/>
            <p:cNvSpPr/>
            <p:nvPr/>
          </p:nvSpPr>
          <p:spPr>
            <a:xfrm>
              <a:off x="2745750" y="3362800"/>
              <a:ext cx="28900" cy="32125"/>
            </a:xfrm>
            <a:custGeom>
              <a:avLst/>
              <a:gdLst/>
              <a:ahLst/>
              <a:cxnLst/>
              <a:rect l="l" t="t" r="r" b="b"/>
              <a:pathLst>
                <a:path w="1156" h="1285" extrusionOk="0">
                  <a:moveTo>
                    <a:pt x="335" y="1"/>
                  </a:moveTo>
                  <a:cubicBezTo>
                    <a:pt x="305" y="92"/>
                    <a:pt x="305" y="183"/>
                    <a:pt x="335" y="244"/>
                  </a:cubicBezTo>
                  <a:cubicBezTo>
                    <a:pt x="548" y="578"/>
                    <a:pt x="609" y="821"/>
                    <a:pt x="92" y="821"/>
                  </a:cubicBezTo>
                  <a:cubicBezTo>
                    <a:pt x="31" y="821"/>
                    <a:pt x="1" y="912"/>
                    <a:pt x="31" y="973"/>
                  </a:cubicBezTo>
                  <a:cubicBezTo>
                    <a:pt x="31" y="1004"/>
                    <a:pt x="62" y="1064"/>
                    <a:pt x="92" y="1095"/>
                  </a:cubicBezTo>
                  <a:cubicBezTo>
                    <a:pt x="122" y="1125"/>
                    <a:pt x="153" y="1156"/>
                    <a:pt x="214" y="1186"/>
                  </a:cubicBezTo>
                  <a:lnTo>
                    <a:pt x="335" y="1216"/>
                  </a:lnTo>
                  <a:cubicBezTo>
                    <a:pt x="396" y="1262"/>
                    <a:pt x="472" y="1285"/>
                    <a:pt x="548" y="1285"/>
                  </a:cubicBezTo>
                  <a:cubicBezTo>
                    <a:pt x="624" y="1285"/>
                    <a:pt x="700" y="1262"/>
                    <a:pt x="761" y="1216"/>
                  </a:cubicBezTo>
                  <a:cubicBezTo>
                    <a:pt x="822" y="1216"/>
                    <a:pt x="852" y="1216"/>
                    <a:pt x="882" y="1186"/>
                  </a:cubicBezTo>
                  <a:cubicBezTo>
                    <a:pt x="943" y="1156"/>
                    <a:pt x="973" y="1125"/>
                    <a:pt x="1004" y="1064"/>
                  </a:cubicBezTo>
                  <a:cubicBezTo>
                    <a:pt x="1095" y="1004"/>
                    <a:pt x="1065" y="882"/>
                    <a:pt x="1156" y="821"/>
                  </a:cubicBezTo>
                  <a:cubicBezTo>
                    <a:pt x="1125" y="61"/>
                    <a:pt x="1065" y="1"/>
                    <a:pt x="3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71" name="Google Shape;38571;p45"/>
            <p:cNvSpPr/>
            <p:nvPr/>
          </p:nvSpPr>
          <p:spPr>
            <a:xfrm>
              <a:off x="3916000" y="2940225"/>
              <a:ext cx="23575" cy="21375"/>
            </a:xfrm>
            <a:custGeom>
              <a:avLst/>
              <a:gdLst/>
              <a:ahLst/>
              <a:cxnLst/>
              <a:rect l="l" t="t" r="r" b="b"/>
              <a:pathLst>
                <a:path w="943" h="855" extrusionOk="0">
                  <a:moveTo>
                    <a:pt x="479" y="0"/>
                  </a:moveTo>
                  <a:cubicBezTo>
                    <a:pt x="461" y="0"/>
                    <a:pt x="443" y="1"/>
                    <a:pt x="426" y="4"/>
                  </a:cubicBezTo>
                  <a:cubicBezTo>
                    <a:pt x="213" y="64"/>
                    <a:pt x="0" y="156"/>
                    <a:pt x="31" y="460"/>
                  </a:cubicBezTo>
                  <a:cubicBezTo>
                    <a:pt x="91" y="703"/>
                    <a:pt x="274" y="855"/>
                    <a:pt x="517" y="855"/>
                  </a:cubicBezTo>
                  <a:cubicBezTo>
                    <a:pt x="760" y="824"/>
                    <a:pt x="942" y="642"/>
                    <a:pt x="942" y="429"/>
                  </a:cubicBezTo>
                  <a:cubicBezTo>
                    <a:pt x="914" y="176"/>
                    <a:pt x="703" y="0"/>
                    <a:pt x="4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72" name="Google Shape;38572;p45"/>
            <p:cNvSpPr/>
            <p:nvPr/>
          </p:nvSpPr>
          <p:spPr>
            <a:xfrm>
              <a:off x="2950175" y="3216625"/>
              <a:ext cx="25850" cy="34025"/>
            </a:xfrm>
            <a:custGeom>
              <a:avLst/>
              <a:gdLst/>
              <a:ahLst/>
              <a:cxnLst/>
              <a:rect l="l" t="t" r="r" b="b"/>
              <a:pathLst>
                <a:path w="1034" h="1361" extrusionOk="0">
                  <a:moveTo>
                    <a:pt x="464" y="0"/>
                  </a:moveTo>
                  <a:cubicBezTo>
                    <a:pt x="352" y="0"/>
                    <a:pt x="243" y="34"/>
                    <a:pt x="152" y="103"/>
                  </a:cubicBezTo>
                  <a:cubicBezTo>
                    <a:pt x="31" y="164"/>
                    <a:pt x="0" y="285"/>
                    <a:pt x="0" y="437"/>
                  </a:cubicBezTo>
                  <a:cubicBezTo>
                    <a:pt x="122" y="589"/>
                    <a:pt x="395" y="650"/>
                    <a:pt x="395" y="923"/>
                  </a:cubicBezTo>
                  <a:cubicBezTo>
                    <a:pt x="426" y="1015"/>
                    <a:pt x="487" y="1075"/>
                    <a:pt x="578" y="1106"/>
                  </a:cubicBezTo>
                  <a:cubicBezTo>
                    <a:pt x="700" y="1155"/>
                    <a:pt x="724" y="1361"/>
                    <a:pt x="886" y="1361"/>
                  </a:cubicBezTo>
                  <a:cubicBezTo>
                    <a:pt x="926" y="1361"/>
                    <a:pt x="974" y="1348"/>
                    <a:pt x="1034" y="1319"/>
                  </a:cubicBezTo>
                  <a:cubicBezTo>
                    <a:pt x="851" y="1106"/>
                    <a:pt x="1003" y="893"/>
                    <a:pt x="1003" y="589"/>
                  </a:cubicBezTo>
                  <a:cubicBezTo>
                    <a:pt x="1003" y="316"/>
                    <a:pt x="943" y="72"/>
                    <a:pt x="578" y="12"/>
                  </a:cubicBezTo>
                  <a:cubicBezTo>
                    <a:pt x="540" y="4"/>
                    <a:pt x="502" y="0"/>
                    <a:pt x="4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73" name="Google Shape;38573;p45"/>
            <p:cNvSpPr/>
            <p:nvPr/>
          </p:nvSpPr>
          <p:spPr>
            <a:xfrm>
              <a:off x="3192575" y="3356725"/>
              <a:ext cx="22050" cy="22125"/>
            </a:xfrm>
            <a:custGeom>
              <a:avLst/>
              <a:gdLst/>
              <a:ahLst/>
              <a:cxnLst/>
              <a:rect l="l" t="t" r="r" b="b"/>
              <a:pathLst>
                <a:path w="882" h="885" extrusionOk="0">
                  <a:moveTo>
                    <a:pt x="396" y="0"/>
                  </a:moveTo>
                  <a:cubicBezTo>
                    <a:pt x="152" y="61"/>
                    <a:pt x="0" y="274"/>
                    <a:pt x="0" y="517"/>
                  </a:cubicBezTo>
                  <a:cubicBezTo>
                    <a:pt x="0" y="791"/>
                    <a:pt x="304" y="851"/>
                    <a:pt x="487" y="882"/>
                  </a:cubicBezTo>
                  <a:cubicBezTo>
                    <a:pt x="496" y="883"/>
                    <a:pt x="506" y="884"/>
                    <a:pt x="515" y="884"/>
                  </a:cubicBezTo>
                  <a:cubicBezTo>
                    <a:pt x="691" y="884"/>
                    <a:pt x="882" y="629"/>
                    <a:pt x="882" y="456"/>
                  </a:cubicBezTo>
                  <a:cubicBezTo>
                    <a:pt x="852" y="183"/>
                    <a:pt x="639" y="0"/>
                    <a:pt x="3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74" name="Google Shape;38574;p45"/>
            <p:cNvSpPr/>
            <p:nvPr/>
          </p:nvSpPr>
          <p:spPr>
            <a:xfrm>
              <a:off x="3960075" y="3220700"/>
              <a:ext cx="21300" cy="21300"/>
            </a:xfrm>
            <a:custGeom>
              <a:avLst/>
              <a:gdLst/>
              <a:ahLst/>
              <a:cxnLst/>
              <a:rect l="l" t="t" r="r" b="b"/>
              <a:pathLst>
                <a:path w="852" h="852" extrusionOk="0">
                  <a:moveTo>
                    <a:pt x="486" y="1"/>
                  </a:moveTo>
                  <a:cubicBezTo>
                    <a:pt x="213" y="1"/>
                    <a:pt x="31" y="92"/>
                    <a:pt x="31" y="396"/>
                  </a:cubicBezTo>
                  <a:cubicBezTo>
                    <a:pt x="0" y="609"/>
                    <a:pt x="183" y="821"/>
                    <a:pt x="395" y="852"/>
                  </a:cubicBezTo>
                  <a:cubicBezTo>
                    <a:pt x="638" y="852"/>
                    <a:pt x="851" y="639"/>
                    <a:pt x="851" y="396"/>
                  </a:cubicBezTo>
                  <a:cubicBezTo>
                    <a:pt x="851" y="122"/>
                    <a:pt x="730" y="1"/>
                    <a:pt x="48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75" name="Google Shape;38575;p45"/>
            <p:cNvSpPr/>
            <p:nvPr/>
          </p:nvSpPr>
          <p:spPr>
            <a:xfrm>
              <a:off x="3175850" y="3069825"/>
              <a:ext cx="28900" cy="18675"/>
            </a:xfrm>
            <a:custGeom>
              <a:avLst/>
              <a:gdLst/>
              <a:ahLst/>
              <a:cxnLst/>
              <a:rect l="l" t="t" r="r" b="b"/>
              <a:pathLst>
                <a:path w="1156" h="747" extrusionOk="0">
                  <a:moveTo>
                    <a:pt x="398" y="1"/>
                  </a:moveTo>
                  <a:cubicBezTo>
                    <a:pt x="298" y="1"/>
                    <a:pt x="186" y="17"/>
                    <a:pt x="62" y="48"/>
                  </a:cubicBezTo>
                  <a:cubicBezTo>
                    <a:pt x="1" y="139"/>
                    <a:pt x="1" y="260"/>
                    <a:pt x="62" y="352"/>
                  </a:cubicBezTo>
                  <a:cubicBezTo>
                    <a:pt x="62" y="443"/>
                    <a:pt x="122" y="564"/>
                    <a:pt x="214" y="625"/>
                  </a:cubicBezTo>
                  <a:lnTo>
                    <a:pt x="1156" y="747"/>
                  </a:lnTo>
                  <a:cubicBezTo>
                    <a:pt x="1011" y="239"/>
                    <a:pt x="789" y="1"/>
                    <a:pt x="3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76" name="Google Shape;38576;p45"/>
            <p:cNvSpPr/>
            <p:nvPr/>
          </p:nvSpPr>
          <p:spPr>
            <a:xfrm>
              <a:off x="2934975" y="3216900"/>
              <a:ext cx="29650" cy="31150"/>
            </a:xfrm>
            <a:custGeom>
              <a:avLst/>
              <a:gdLst/>
              <a:ahLst/>
              <a:cxnLst/>
              <a:rect l="l" t="t" r="r" b="b"/>
              <a:pathLst>
                <a:path w="1186" h="1246" extrusionOk="0">
                  <a:moveTo>
                    <a:pt x="608" y="1"/>
                  </a:moveTo>
                  <a:cubicBezTo>
                    <a:pt x="517" y="122"/>
                    <a:pt x="395" y="274"/>
                    <a:pt x="304" y="426"/>
                  </a:cubicBezTo>
                  <a:cubicBezTo>
                    <a:pt x="0" y="791"/>
                    <a:pt x="152" y="1156"/>
                    <a:pt x="608" y="1216"/>
                  </a:cubicBezTo>
                  <a:cubicBezTo>
                    <a:pt x="676" y="1236"/>
                    <a:pt x="743" y="1246"/>
                    <a:pt x="808" y="1246"/>
                  </a:cubicBezTo>
                  <a:cubicBezTo>
                    <a:pt x="950" y="1246"/>
                    <a:pt x="1082" y="1199"/>
                    <a:pt x="1186" y="1095"/>
                  </a:cubicBezTo>
                  <a:lnTo>
                    <a:pt x="1034" y="973"/>
                  </a:lnTo>
                  <a:lnTo>
                    <a:pt x="973" y="973"/>
                  </a:lnTo>
                  <a:cubicBezTo>
                    <a:pt x="943" y="943"/>
                    <a:pt x="912" y="882"/>
                    <a:pt x="912" y="852"/>
                  </a:cubicBezTo>
                  <a:lnTo>
                    <a:pt x="882" y="791"/>
                  </a:lnTo>
                  <a:cubicBezTo>
                    <a:pt x="882" y="761"/>
                    <a:pt x="851" y="700"/>
                    <a:pt x="821" y="669"/>
                  </a:cubicBezTo>
                  <a:cubicBezTo>
                    <a:pt x="791" y="578"/>
                    <a:pt x="699" y="487"/>
                    <a:pt x="639" y="426"/>
                  </a:cubicBezTo>
                  <a:lnTo>
                    <a:pt x="760" y="153"/>
                  </a:lnTo>
                  <a:cubicBezTo>
                    <a:pt x="760" y="61"/>
                    <a:pt x="699" y="1"/>
                    <a:pt x="6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77" name="Google Shape;38577;p45"/>
            <p:cNvSpPr/>
            <p:nvPr/>
          </p:nvSpPr>
          <p:spPr>
            <a:xfrm>
              <a:off x="3049725" y="3045925"/>
              <a:ext cx="22050" cy="21350"/>
            </a:xfrm>
            <a:custGeom>
              <a:avLst/>
              <a:gdLst/>
              <a:ahLst/>
              <a:cxnLst/>
              <a:rect l="l" t="t" r="r" b="b"/>
              <a:pathLst>
                <a:path w="882" h="854" extrusionOk="0">
                  <a:moveTo>
                    <a:pt x="456" y="1"/>
                  </a:moveTo>
                  <a:cubicBezTo>
                    <a:pt x="213" y="1"/>
                    <a:pt x="30" y="183"/>
                    <a:pt x="0" y="426"/>
                  </a:cubicBezTo>
                  <a:cubicBezTo>
                    <a:pt x="0" y="639"/>
                    <a:pt x="182" y="852"/>
                    <a:pt x="426" y="852"/>
                  </a:cubicBezTo>
                  <a:cubicBezTo>
                    <a:pt x="437" y="853"/>
                    <a:pt x="448" y="854"/>
                    <a:pt x="459" y="854"/>
                  </a:cubicBezTo>
                  <a:cubicBezTo>
                    <a:pt x="663" y="854"/>
                    <a:pt x="882" y="594"/>
                    <a:pt x="882" y="335"/>
                  </a:cubicBezTo>
                  <a:cubicBezTo>
                    <a:pt x="851" y="122"/>
                    <a:pt x="638" y="61"/>
                    <a:pt x="4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78" name="Google Shape;38578;p45"/>
            <p:cNvSpPr/>
            <p:nvPr/>
          </p:nvSpPr>
          <p:spPr>
            <a:xfrm>
              <a:off x="3066425" y="3122250"/>
              <a:ext cx="29925" cy="18800"/>
            </a:xfrm>
            <a:custGeom>
              <a:avLst/>
              <a:gdLst/>
              <a:ahLst/>
              <a:cxnLst/>
              <a:rect l="l" t="t" r="r" b="b"/>
              <a:pathLst>
                <a:path w="1197" h="752" extrusionOk="0">
                  <a:moveTo>
                    <a:pt x="402" y="0"/>
                  </a:moveTo>
                  <a:cubicBezTo>
                    <a:pt x="331" y="0"/>
                    <a:pt x="259" y="22"/>
                    <a:pt x="183" y="78"/>
                  </a:cubicBezTo>
                  <a:cubicBezTo>
                    <a:pt x="62" y="139"/>
                    <a:pt x="1" y="291"/>
                    <a:pt x="62" y="413"/>
                  </a:cubicBezTo>
                  <a:cubicBezTo>
                    <a:pt x="122" y="747"/>
                    <a:pt x="426" y="656"/>
                    <a:pt x="700" y="747"/>
                  </a:cubicBezTo>
                  <a:cubicBezTo>
                    <a:pt x="720" y="750"/>
                    <a:pt x="740" y="752"/>
                    <a:pt x="758" y="752"/>
                  </a:cubicBezTo>
                  <a:cubicBezTo>
                    <a:pt x="1080" y="752"/>
                    <a:pt x="1197" y="284"/>
                    <a:pt x="852" y="170"/>
                  </a:cubicBezTo>
                  <a:cubicBezTo>
                    <a:pt x="705" y="107"/>
                    <a:pt x="558" y="0"/>
                    <a:pt x="4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79" name="Google Shape;38579;p45"/>
            <p:cNvSpPr/>
            <p:nvPr/>
          </p:nvSpPr>
          <p:spPr>
            <a:xfrm>
              <a:off x="3211575" y="2986650"/>
              <a:ext cx="22825" cy="20550"/>
            </a:xfrm>
            <a:custGeom>
              <a:avLst/>
              <a:gdLst/>
              <a:ahLst/>
              <a:cxnLst/>
              <a:rect l="l" t="t" r="r" b="b"/>
              <a:pathLst>
                <a:path w="913" h="822" extrusionOk="0">
                  <a:moveTo>
                    <a:pt x="456" y="1"/>
                  </a:moveTo>
                  <a:cubicBezTo>
                    <a:pt x="213" y="1"/>
                    <a:pt x="0" y="214"/>
                    <a:pt x="31" y="487"/>
                  </a:cubicBezTo>
                  <a:cubicBezTo>
                    <a:pt x="0" y="669"/>
                    <a:pt x="183" y="821"/>
                    <a:pt x="365" y="821"/>
                  </a:cubicBezTo>
                  <a:cubicBezTo>
                    <a:pt x="639" y="761"/>
                    <a:pt x="851" y="548"/>
                    <a:pt x="912" y="274"/>
                  </a:cubicBezTo>
                  <a:cubicBezTo>
                    <a:pt x="882" y="62"/>
                    <a:pt x="669" y="1"/>
                    <a:pt x="4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80" name="Google Shape;38580;p45"/>
            <p:cNvSpPr/>
            <p:nvPr/>
          </p:nvSpPr>
          <p:spPr>
            <a:xfrm>
              <a:off x="3358225" y="3311550"/>
              <a:ext cx="22825" cy="20125"/>
            </a:xfrm>
            <a:custGeom>
              <a:avLst/>
              <a:gdLst/>
              <a:ahLst/>
              <a:cxnLst/>
              <a:rect l="l" t="t" r="r" b="b"/>
              <a:pathLst>
                <a:path w="913" h="805" extrusionOk="0">
                  <a:moveTo>
                    <a:pt x="502" y="1"/>
                  </a:moveTo>
                  <a:cubicBezTo>
                    <a:pt x="468" y="1"/>
                    <a:pt x="432" y="5"/>
                    <a:pt x="396" y="14"/>
                  </a:cubicBezTo>
                  <a:cubicBezTo>
                    <a:pt x="183" y="14"/>
                    <a:pt x="1" y="196"/>
                    <a:pt x="31" y="409"/>
                  </a:cubicBezTo>
                  <a:cubicBezTo>
                    <a:pt x="62" y="652"/>
                    <a:pt x="244" y="804"/>
                    <a:pt x="487" y="804"/>
                  </a:cubicBezTo>
                  <a:cubicBezTo>
                    <a:pt x="700" y="744"/>
                    <a:pt x="882" y="561"/>
                    <a:pt x="913" y="348"/>
                  </a:cubicBezTo>
                  <a:cubicBezTo>
                    <a:pt x="861" y="142"/>
                    <a:pt x="699" y="1"/>
                    <a:pt x="5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81" name="Google Shape;38581;p45"/>
            <p:cNvSpPr/>
            <p:nvPr/>
          </p:nvSpPr>
          <p:spPr>
            <a:xfrm>
              <a:off x="2741950" y="3362800"/>
              <a:ext cx="23225" cy="25175"/>
            </a:xfrm>
            <a:custGeom>
              <a:avLst/>
              <a:gdLst/>
              <a:ahLst/>
              <a:cxnLst/>
              <a:rect l="l" t="t" r="r" b="b"/>
              <a:pathLst>
                <a:path w="929" h="1007" extrusionOk="0">
                  <a:moveTo>
                    <a:pt x="487" y="1"/>
                  </a:moveTo>
                  <a:cubicBezTo>
                    <a:pt x="1" y="426"/>
                    <a:pt x="1" y="426"/>
                    <a:pt x="183" y="973"/>
                  </a:cubicBezTo>
                  <a:cubicBezTo>
                    <a:pt x="228" y="917"/>
                    <a:pt x="273" y="898"/>
                    <a:pt x="317" y="898"/>
                  </a:cubicBezTo>
                  <a:cubicBezTo>
                    <a:pt x="394" y="898"/>
                    <a:pt x="471" y="954"/>
                    <a:pt x="548" y="973"/>
                  </a:cubicBezTo>
                  <a:cubicBezTo>
                    <a:pt x="622" y="996"/>
                    <a:pt x="684" y="1007"/>
                    <a:pt x="734" y="1007"/>
                  </a:cubicBezTo>
                  <a:cubicBezTo>
                    <a:pt x="887" y="1007"/>
                    <a:pt x="928" y="899"/>
                    <a:pt x="882" y="669"/>
                  </a:cubicBezTo>
                  <a:cubicBezTo>
                    <a:pt x="791" y="426"/>
                    <a:pt x="639" y="213"/>
                    <a:pt x="4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82" name="Google Shape;38582;p45"/>
            <p:cNvSpPr/>
            <p:nvPr/>
          </p:nvSpPr>
          <p:spPr>
            <a:xfrm>
              <a:off x="3821775" y="2746450"/>
              <a:ext cx="20475" cy="21375"/>
            </a:xfrm>
            <a:custGeom>
              <a:avLst/>
              <a:gdLst/>
              <a:ahLst/>
              <a:cxnLst/>
              <a:rect l="l" t="t" r="r" b="b"/>
              <a:pathLst>
                <a:path w="819" h="855" extrusionOk="0">
                  <a:moveTo>
                    <a:pt x="441" y="1"/>
                  </a:moveTo>
                  <a:cubicBezTo>
                    <a:pt x="426" y="1"/>
                    <a:pt x="411" y="2"/>
                    <a:pt x="395" y="4"/>
                  </a:cubicBezTo>
                  <a:cubicBezTo>
                    <a:pt x="183" y="4"/>
                    <a:pt x="0" y="156"/>
                    <a:pt x="0" y="368"/>
                  </a:cubicBezTo>
                  <a:cubicBezTo>
                    <a:pt x="0" y="612"/>
                    <a:pt x="183" y="855"/>
                    <a:pt x="365" y="855"/>
                  </a:cubicBezTo>
                  <a:cubicBezTo>
                    <a:pt x="608" y="855"/>
                    <a:pt x="790" y="672"/>
                    <a:pt x="790" y="429"/>
                  </a:cubicBezTo>
                  <a:cubicBezTo>
                    <a:pt x="819" y="202"/>
                    <a:pt x="661" y="1"/>
                    <a:pt x="4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83" name="Google Shape;38583;p45"/>
            <p:cNvSpPr/>
            <p:nvPr/>
          </p:nvSpPr>
          <p:spPr>
            <a:xfrm>
              <a:off x="2986650" y="3093775"/>
              <a:ext cx="25800" cy="22150"/>
            </a:xfrm>
            <a:custGeom>
              <a:avLst/>
              <a:gdLst/>
              <a:ahLst/>
              <a:cxnLst/>
              <a:rect l="l" t="t" r="r" b="b"/>
              <a:pathLst>
                <a:path w="1032" h="886" extrusionOk="0">
                  <a:moveTo>
                    <a:pt x="611" y="0"/>
                  </a:moveTo>
                  <a:cubicBezTo>
                    <a:pt x="469" y="0"/>
                    <a:pt x="323" y="75"/>
                    <a:pt x="243" y="214"/>
                  </a:cubicBezTo>
                  <a:lnTo>
                    <a:pt x="183" y="336"/>
                  </a:lnTo>
                  <a:cubicBezTo>
                    <a:pt x="0" y="640"/>
                    <a:pt x="152" y="792"/>
                    <a:pt x="456" y="883"/>
                  </a:cubicBezTo>
                  <a:lnTo>
                    <a:pt x="608" y="883"/>
                  </a:lnTo>
                  <a:cubicBezTo>
                    <a:pt x="624" y="885"/>
                    <a:pt x="639" y="886"/>
                    <a:pt x="654" y="886"/>
                  </a:cubicBezTo>
                  <a:cubicBezTo>
                    <a:pt x="874" y="886"/>
                    <a:pt x="1032" y="685"/>
                    <a:pt x="1003" y="457"/>
                  </a:cubicBezTo>
                  <a:cubicBezTo>
                    <a:pt x="1003" y="305"/>
                    <a:pt x="1003" y="154"/>
                    <a:pt x="821" y="62"/>
                  </a:cubicBezTo>
                  <a:cubicBezTo>
                    <a:pt x="758" y="21"/>
                    <a:pt x="685" y="0"/>
                    <a:pt x="6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84" name="Google Shape;38584;p45"/>
            <p:cNvSpPr/>
            <p:nvPr/>
          </p:nvSpPr>
          <p:spPr>
            <a:xfrm>
              <a:off x="3486650" y="2892350"/>
              <a:ext cx="21300" cy="22150"/>
            </a:xfrm>
            <a:custGeom>
              <a:avLst/>
              <a:gdLst/>
              <a:ahLst/>
              <a:cxnLst/>
              <a:rect l="l" t="t" r="r" b="b"/>
              <a:pathLst>
                <a:path w="852" h="886" extrusionOk="0">
                  <a:moveTo>
                    <a:pt x="423" y="0"/>
                  </a:moveTo>
                  <a:cubicBezTo>
                    <a:pt x="170" y="0"/>
                    <a:pt x="87" y="174"/>
                    <a:pt x="31" y="399"/>
                  </a:cubicBezTo>
                  <a:cubicBezTo>
                    <a:pt x="1" y="642"/>
                    <a:pt x="183" y="855"/>
                    <a:pt x="396" y="885"/>
                  </a:cubicBezTo>
                  <a:cubicBezTo>
                    <a:pt x="609" y="855"/>
                    <a:pt x="791" y="672"/>
                    <a:pt x="821" y="460"/>
                  </a:cubicBezTo>
                  <a:cubicBezTo>
                    <a:pt x="852" y="247"/>
                    <a:pt x="700" y="34"/>
                    <a:pt x="487" y="4"/>
                  </a:cubicBezTo>
                  <a:cubicBezTo>
                    <a:pt x="465" y="1"/>
                    <a:pt x="444" y="0"/>
                    <a:pt x="4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85" name="Google Shape;38585;p45"/>
            <p:cNvSpPr/>
            <p:nvPr/>
          </p:nvSpPr>
          <p:spPr>
            <a:xfrm>
              <a:off x="3076300" y="3349125"/>
              <a:ext cx="22825" cy="24350"/>
            </a:xfrm>
            <a:custGeom>
              <a:avLst/>
              <a:gdLst/>
              <a:ahLst/>
              <a:cxnLst/>
              <a:rect l="l" t="t" r="r" b="b"/>
              <a:pathLst>
                <a:path w="913" h="974" extrusionOk="0">
                  <a:moveTo>
                    <a:pt x="123" y="0"/>
                  </a:moveTo>
                  <a:cubicBezTo>
                    <a:pt x="92" y="61"/>
                    <a:pt x="62" y="92"/>
                    <a:pt x="1" y="152"/>
                  </a:cubicBezTo>
                  <a:lnTo>
                    <a:pt x="1" y="548"/>
                  </a:lnTo>
                  <a:cubicBezTo>
                    <a:pt x="62" y="608"/>
                    <a:pt x="92" y="639"/>
                    <a:pt x="123" y="730"/>
                  </a:cubicBezTo>
                  <a:cubicBezTo>
                    <a:pt x="153" y="943"/>
                    <a:pt x="335" y="973"/>
                    <a:pt x="518" y="973"/>
                  </a:cubicBezTo>
                  <a:cubicBezTo>
                    <a:pt x="913" y="700"/>
                    <a:pt x="913" y="365"/>
                    <a:pt x="548" y="183"/>
                  </a:cubicBezTo>
                  <a:cubicBezTo>
                    <a:pt x="396" y="92"/>
                    <a:pt x="275" y="61"/>
                    <a:pt x="1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86" name="Google Shape;38586;p45"/>
            <p:cNvSpPr/>
            <p:nvPr/>
          </p:nvSpPr>
          <p:spPr>
            <a:xfrm>
              <a:off x="3228300" y="3417525"/>
              <a:ext cx="23575" cy="19950"/>
            </a:xfrm>
            <a:custGeom>
              <a:avLst/>
              <a:gdLst/>
              <a:ahLst/>
              <a:cxnLst/>
              <a:rect l="l" t="t" r="r" b="b"/>
              <a:pathLst>
                <a:path w="943" h="798" extrusionOk="0">
                  <a:moveTo>
                    <a:pt x="486" y="0"/>
                  </a:moveTo>
                  <a:cubicBezTo>
                    <a:pt x="274" y="0"/>
                    <a:pt x="122" y="152"/>
                    <a:pt x="61" y="365"/>
                  </a:cubicBezTo>
                  <a:cubicBezTo>
                    <a:pt x="0" y="547"/>
                    <a:pt x="213" y="790"/>
                    <a:pt x="456" y="790"/>
                  </a:cubicBezTo>
                  <a:cubicBezTo>
                    <a:pt x="488" y="795"/>
                    <a:pt x="520" y="797"/>
                    <a:pt x="552" y="797"/>
                  </a:cubicBezTo>
                  <a:cubicBezTo>
                    <a:pt x="730" y="797"/>
                    <a:pt x="891" y="719"/>
                    <a:pt x="942" y="486"/>
                  </a:cubicBezTo>
                  <a:cubicBezTo>
                    <a:pt x="942" y="243"/>
                    <a:pt x="760" y="30"/>
                    <a:pt x="4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87" name="Google Shape;38587;p45"/>
            <p:cNvSpPr/>
            <p:nvPr/>
          </p:nvSpPr>
          <p:spPr>
            <a:xfrm>
              <a:off x="3918275" y="3038250"/>
              <a:ext cx="22050" cy="19950"/>
            </a:xfrm>
            <a:custGeom>
              <a:avLst/>
              <a:gdLst/>
              <a:ahLst/>
              <a:cxnLst/>
              <a:rect l="l" t="t" r="r" b="b"/>
              <a:pathLst>
                <a:path w="882" h="798" extrusionOk="0">
                  <a:moveTo>
                    <a:pt x="503" y="1"/>
                  </a:moveTo>
                  <a:cubicBezTo>
                    <a:pt x="487" y="1"/>
                    <a:pt x="472" y="2"/>
                    <a:pt x="456" y="4"/>
                  </a:cubicBezTo>
                  <a:cubicBezTo>
                    <a:pt x="244" y="4"/>
                    <a:pt x="0" y="186"/>
                    <a:pt x="31" y="368"/>
                  </a:cubicBezTo>
                  <a:cubicBezTo>
                    <a:pt x="31" y="612"/>
                    <a:pt x="213" y="794"/>
                    <a:pt x="456" y="794"/>
                  </a:cubicBezTo>
                  <a:cubicBezTo>
                    <a:pt x="474" y="796"/>
                    <a:pt x="492" y="797"/>
                    <a:pt x="509" y="797"/>
                  </a:cubicBezTo>
                  <a:cubicBezTo>
                    <a:pt x="725" y="797"/>
                    <a:pt x="882" y="624"/>
                    <a:pt x="882" y="399"/>
                  </a:cubicBezTo>
                  <a:cubicBezTo>
                    <a:pt x="882" y="200"/>
                    <a:pt x="722" y="1"/>
                    <a:pt x="5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88" name="Google Shape;38588;p45"/>
            <p:cNvSpPr/>
            <p:nvPr/>
          </p:nvSpPr>
          <p:spPr>
            <a:xfrm>
              <a:off x="2781475" y="2861950"/>
              <a:ext cx="22825" cy="19875"/>
            </a:xfrm>
            <a:custGeom>
              <a:avLst/>
              <a:gdLst/>
              <a:ahLst/>
              <a:cxnLst/>
              <a:rect l="l" t="t" r="r" b="b"/>
              <a:pathLst>
                <a:path w="913" h="795" extrusionOk="0">
                  <a:moveTo>
                    <a:pt x="344" y="1"/>
                  </a:moveTo>
                  <a:cubicBezTo>
                    <a:pt x="143" y="1"/>
                    <a:pt x="87" y="169"/>
                    <a:pt x="31" y="338"/>
                  </a:cubicBezTo>
                  <a:cubicBezTo>
                    <a:pt x="0" y="581"/>
                    <a:pt x="183" y="764"/>
                    <a:pt x="426" y="794"/>
                  </a:cubicBezTo>
                  <a:cubicBezTo>
                    <a:pt x="639" y="794"/>
                    <a:pt x="912" y="581"/>
                    <a:pt x="882" y="399"/>
                  </a:cubicBezTo>
                  <a:cubicBezTo>
                    <a:pt x="852" y="125"/>
                    <a:pt x="608" y="95"/>
                    <a:pt x="396" y="4"/>
                  </a:cubicBezTo>
                  <a:cubicBezTo>
                    <a:pt x="378" y="2"/>
                    <a:pt x="360" y="1"/>
                    <a:pt x="3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89" name="Google Shape;38589;p45"/>
            <p:cNvSpPr/>
            <p:nvPr/>
          </p:nvSpPr>
          <p:spPr>
            <a:xfrm>
              <a:off x="2963075" y="3007750"/>
              <a:ext cx="25125" cy="23775"/>
            </a:xfrm>
            <a:custGeom>
              <a:avLst/>
              <a:gdLst/>
              <a:ahLst/>
              <a:cxnLst/>
              <a:rect l="l" t="t" r="r" b="b"/>
              <a:pathLst>
                <a:path w="1005" h="951" extrusionOk="0">
                  <a:moveTo>
                    <a:pt x="510" y="0"/>
                  </a:moveTo>
                  <a:cubicBezTo>
                    <a:pt x="411" y="0"/>
                    <a:pt x="320" y="53"/>
                    <a:pt x="214" y="160"/>
                  </a:cubicBezTo>
                  <a:cubicBezTo>
                    <a:pt x="1" y="403"/>
                    <a:pt x="1" y="555"/>
                    <a:pt x="305" y="768"/>
                  </a:cubicBezTo>
                  <a:cubicBezTo>
                    <a:pt x="396" y="829"/>
                    <a:pt x="487" y="889"/>
                    <a:pt x="579" y="950"/>
                  </a:cubicBezTo>
                  <a:cubicBezTo>
                    <a:pt x="579" y="723"/>
                    <a:pt x="738" y="522"/>
                    <a:pt x="958" y="522"/>
                  </a:cubicBezTo>
                  <a:cubicBezTo>
                    <a:pt x="973" y="522"/>
                    <a:pt x="988" y="523"/>
                    <a:pt x="1004" y="525"/>
                  </a:cubicBezTo>
                  <a:cubicBezTo>
                    <a:pt x="1004" y="373"/>
                    <a:pt x="943" y="251"/>
                    <a:pt x="852" y="160"/>
                  </a:cubicBezTo>
                  <a:cubicBezTo>
                    <a:pt x="715" y="53"/>
                    <a:pt x="609" y="0"/>
                    <a:pt x="5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90" name="Google Shape;38590;p45"/>
            <p:cNvSpPr/>
            <p:nvPr/>
          </p:nvSpPr>
          <p:spPr>
            <a:xfrm>
              <a:off x="3617350" y="3040525"/>
              <a:ext cx="23575" cy="20100"/>
            </a:xfrm>
            <a:custGeom>
              <a:avLst/>
              <a:gdLst/>
              <a:ahLst/>
              <a:cxnLst/>
              <a:rect l="l" t="t" r="r" b="b"/>
              <a:pathLst>
                <a:path w="943" h="804" extrusionOk="0">
                  <a:moveTo>
                    <a:pt x="766" y="0"/>
                  </a:moveTo>
                  <a:cubicBezTo>
                    <a:pt x="717" y="0"/>
                    <a:pt x="654" y="11"/>
                    <a:pt x="578" y="34"/>
                  </a:cubicBezTo>
                  <a:cubicBezTo>
                    <a:pt x="396" y="34"/>
                    <a:pt x="213" y="65"/>
                    <a:pt x="61" y="186"/>
                  </a:cubicBezTo>
                  <a:cubicBezTo>
                    <a:pt x="1" y="460"/>
                    <a:pt x="61" y="733"/>
                    <a:pt x="365" y="794"/>
                  </a:cubicBezTo>
                  <a:cubicBezTo>
                    <a:pt x="397" y="800"/>
                    <a:pt x="427" y="804"/>
                    <a:pt x="456" y="804"/>
                  </a:cubicBezTo>
                  <a:cubicBezTo>
                    <a:pt x="700" y="804"/>
                    <a:pt x="825" y="580"/>
                    <a:pt x="852" y="308"/>
                  </a:cubicBezTo>
                  <a:cubicBezTo>
                    <a:pt x="943" y="103"/>
                    <a:pt x="914" y="0"/>
                    <a:pt x="7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91" name="Google Shape;38591;p45"/>
            <p:cNvSpPr/>
            <p:nvPr/>
          </p:nvSpPr>
          <p:spPr>
            <a:xfrm>
              <a:off x="2565675" y="3233550"/>
              <a:ext cx="21300" cy="20600"/>
            </a:xfrm>
            <a:custGeom>
              <a:avLst/>
              <a:gdLst/>
              <a:ahLst/>
              <a:cxnLst/>
              <a:rect l="l" t="t" r="r" b="b"/>
              <a:pathLst>
                <a:path w="852" h="824" extrusionOk="0">
                  <a:moveTo>
                    <a:pt x="444" y="0"/>
                  </a:moveTo>
                  <a:cubicBezTo>
                    <a:pt x="239" y="0"/>
                    <a:pt x="2" y="198"/>
                    <a:pt x="30" y="368"/>
                  </a:cubicBezTo>
                  <a:cubicBezTo>
                    <a:pt x="0" y="581"/>
                    <a:pt x="152" y="763"/>
                    <a:pt x="365" y="824"/>
                  </a:cubicBezTo>
                  <a:cubicBezTo>
                    <a:pt x="608" y="824"/>
                    <a:pt x="821" y="672"/>
                    <a:pt x="851" y="429"/>
                  </a:cubicBezTo>
                  <a:cubicBezTo>
                    <a:pt x="821" y="216"/>
                    <a:pt x="699" y="34"/>
                    <a:pt x="486" y="3"/>
                  </a:cubicBezTo>
                  <a:cubicBezTo>
                    <a:pt x="473" y="1"/>
                    <a:pt x="459" y="0"/>
                    <a:pt x="4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92" name="Google Shape;38592;p45"/>
            <p:cNvSpPr/>
            <p:nvPr/>
          </p:nvSpPr>
          <p:spPr>
            <a:xfrm>
              <a:off x="3346825" y="3383225"/>
              <a:ext cx="20550" cy="19875"/>
            </a:xfrm>
            <a:custGeom>
              <a:avLst/>
              <a:gdLst/>
              <a:ahLst/>
              <a:cxnLst/>
              <a:rect l="l" t="t" r="r" b="b"/>
              <a:pathLst>
                <a:path w="822" h="795" extrusionOk="0">
                  <a:moveTo>
                    <a:pt x="349" y="1"/>
                  </a:moveTo>
                  <a:cubicBezTo>
                    <a:pt x="157" y="1"/>
                    <a:pt x="3" y="172"/>
                    <a:pt x="31" y="369"/>
                  </a:cubicBezTo>
                  <a:cubicBezTo>
                    <a:pt x="1" y="612"/>
                    <a:pt x="122" y="795"/>
                    <a:pt x="366" y="795"/>
                  </a:cubicBezTo>
                  <a:cubicBezTo>
                    <a:pt x="578" y="764"/>
                    <a:pt x="791" y="612"/>
                    <a:pt x="822" y="369"/>
                  </a:cubicBezTo>
                  <a:cubicBezTo>
                    <a:pt x="822" y="172"/>
                    <a:pt x="639" y="1"/>
                    <a:pt x="443" y="1"/>
                  </a:cubicBezTo>
                  <a:cubicBezTo>
                    <a:pt x="427" y="1"/>
                    <a:pt x="412" y="2"/>
                    <a:pt x="396" y="4"/>
                  </a:cubicBezTo>
                  <a:cubicBezTo>
                    <a:pt x="380" y="2"/>
                    <a:pt x="365" y="1"/>
                    <a:pt x="3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93" name="Google Shape;38593;p45"/>
            <p:cNvSpPr/>
            <p:nvPr/>
          </p:nvSpPr>
          <p:spPr>
            <a:xfrm>
              <a:off x="3685750" y="3258700"/>
              <a:ext cx="28125" cy="29650"/>
            </a:xfrm>
            <a:custGeom>
              <a:avLst/>
              <a:gdLst/>
              <a:ahLst/>
              <a:cxnLst/>
              <a:rect l="l" t="t" r="r" b="b"/>
              <a:pathLst>
                <a:path w="1125" h="1186" extrusionOk="0">
                  <a:moveTo>
                    <a:pt x="699" y="0"/>
                  </a:moveTo>
                  <a:lnTo>
                    <a:pt x="699" y="0"/>
                  </a:lnTo>
                  <a:cubicBezTo>
                    <a:pt x="517" y="92"/>
                    <a:pt x="487" y="304"/>
                    <a:pt x="274" y="396"/>
                  </a:cubicBezTo>
                  <a:cubicBezTo>
                    <a:pt x="0" y="487"/>
                    <a:pt x="0" y="699"/>
                    <a:pt x="213" y="912"/>
                  </a:cubicBezTo>
                  <a:cubicBezTo>
                    <a:pt x="304" y="1034"/>
                    <a:pt x="426" y="1125"/>
                    <a:pt x="578" y="1186"/>
                  </a:cubicBezTo>
                  <a:cubicBezTo>
                    <a:pt x="1125" y="791"/>
                    <a:pt x="1125" y="760"/>
                    <a:pt x="6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94" name="Google Shape;38594;p45"/>
            <p:cNvSpPr/>
            <p:nvPr/>
          </p:nvSpPr>
          <p:spPr>
            <a:xfrm>
              <a:off x="3244250" y="3583175"/>
              <a:ext cx="20550" cy="19875"/>
            </a:xfrm>
            <a:custGeom>
              <a:avLst/>
              <a:gdLst/>
              <a:ahLst/>
              <a:cxnLst/>
              <a:rect l="l" t="t" r="r" b="b"/>
              <a:pathLst>
                <a:path w="822" h="795" extrusionOk="0">
                  <a:moveTo>
                    <a:pt x="426" y="0"/>
                  </a:moveTo>
                  <a:cubicBezTo>
                    <a:pt x="213" y="31"/>
                    <a:pt x="0" y="122"/>
                    <a:pt x="0" y="335"/>
                  </a:cubicBezTo>
                  <a:cubicBezTo>
                    <a:pt x="0" y="578"/>
                    <a:pt x="183" y="791"/>
                    <a:pt x="426" y="791"/>
                  </a:cubicBezTo>
                  <a:cubicBezTo>
                    <a:pt x="449" y="793"/>
                    <a:pt x="471" y="794"/>
                    <a:pt x="491" y="794"/>
                  </a:cubicBezTo>
                  <a:cubicBezTo>
                    <a:pt x="710" y="794"/>
                    <a:pt x="763" y="648"/>
                    <a:pt x="791" y="426"/>
                  </a:cubicBezTo>
                  <a:cubicBezTo>
                    <a:pt x="821" y="152"/>
                    <a:pt x="639" y="61"/>
                    <a:pt x="4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95" name="Google Shape;38595;p45"/>
            <p:cNvSpPr/>
            <p:nvPr/>
          </p:nvSpPr>
          <p:spPr>
            <a:xfrm>
              <a:off x="3786800" y="2700175"/>
              <a:ext cx="20550" cy="19150"/>
            </a:xfrm>
            <a:custGeom>
              <a:avLst/>
              <a:gdLst/>
              <a:ahLst/>
              <a:cxnLst/>
              <a:rect l="l" t="t" r="r" b="b"/>
              <a:pathLst>
                <a:path w="822" h="766" extrusionOk="0">
                  <a:moveTo>
                    <a:pt x="457" y="1"/>
                  </a:moveTo>
                  <a:cubicBezTo>
                    <a:pt x="275" y="31"/>
                    <a:pt x="62" y="122"/>
                    <a:pt x="31" y="335"/>
                  </a:cubicBezTo>
                  <a:cubicBezTo>
                    <a:pt x="1" y="548"/>
                    <a:pt x="153" y="761"/>
                    <a:pt x="366" y="761"/>
                  </a:cubicBezTo>
                  <a:cubicBezTo>
                    <a:pt x="387" y="764"/>
                    <a:pt x="409" y="765"/>
                    <a:pt x="431" y="765"/>
                  </a:cubicBezTo>
                  <a:cubicBezTo>
                    <a:pt x="620" y="765"/>
                    <a:pt x="794" y="648"/>
                    <a:pt x="822" y="457"/>
                  </a:cubicBezTo>
                  <a:cubicBezTo>
                    <a:pt x="822" y="244"/>
                    <a:pt x="670" y="31"/>
                    <a:pt x="4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96" name="Google Shape;38596;p45"/>
            <p:cNvSpPr/>
            <p:nvPr/>
          </p:nvSpPr>
          <p:spPr>
            <a:xfrm>
              <a:off x="3118100" y="2848625"/>
              <a:ext cx="27375" cy="19650"/>
            </a:xfrm>
            <a:custGeom>
              <a:avLst/>
              <a:gdLst/>
              <a:ahLst/>
              <a:cxnLst/>
              <a:rect l="l" t="t" r="r" b="b"/>
              <a:pathLst>
                <a:path w="1095" h="786" extrusionOk="0">
                  <a:moveTo>
                    <a:pt x="563" y="0"/>
                  </a:moveTo>
                  <a:cubicBezTo>
                    <a:pt x="410" y="0"/>
                    <a:pt x="276" y="114"/>
                    <a:pt x="130" y="114"/>
                  </a:cubicBezTo>
                  <a:cubicBezTo>
                    <a:pt x="117" y="114"/>
                    <a:pt x="105" y="113"/>
                    <a:pt x="92" y="111"/>
                  </a:cubicBezTo>
                  <a:lnTo>
                    <a:pt x="92" y="111"/>
                  </a:lnTo>
                  <a:cubicBezTo>
                    <a:pt x="1" y="294"/>
                    <a:pt x="92" y="415"/>
                    <a:pt x="213" y="506"/>
                  </a:cubicBezTo>
                  <a:cubicBezTo>
                    <a:pt x="305" y="567"/>
                    <a:pt x="365" y="598"/>
                    <a:pt x="426" y="658"/>
                  </a:cubicBezTo>
                  <a:cubicBezTo>
                    <a:pt x="522" y="740"/>
                    <a:pt x="624" y="786"/>
                    <a:pt x="715" y="786"/>
                  </a:cubicBezTo>
                  <a:cubicBezTo>
                    <a:pt x="827" y="786"/>
                    <a:pt x="923" y="718"/>
                    <a:pt x="973" y="567"/>
                  </a:cubicBezTo>
                  <a:cubicBezTo>
                    <a:pt x="1095" y="324"/>
                    <a:pt x="943" y="203"/>
                    <a:pt x="730" y="51"/>
                  </a:cubicBezTo>
                  <a:cubicBezTo>
                    <a:pt x="671" y="14"/>
                    <a:pt x="616" y="0"/>
                    <a:pt x="5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97" name="Google Shape;38597;p45"/>
            <p:cNvSpPr/>
            <p:nvPr/>
          </p:nvSpPr>
          <p:spPr>
            <a:xfrm>
              <a:off x="3554275" y="3345975"/>
              <a:ext cx="19800" cy="19200"/>
            </a:xfrm>
            <a:custGeom>
              <a:avLst/>
              <a:gdLst/>
              <a:ahLst/>
              <a:cxnLst/>
              <a:rect l="l" t="t" r="r" b="b"/>
              <a:pathLst>
                <a:path w="792" h="768" extrusionOk="0">
                  <a:moveTo>
                    <a:pt x="421" y="0"/>
                  </a:moveTo>
                  <a:cubicBezTo>
                    <a:pt x="403" y="0"/>
                    <a:pt x="384" y="2"/>
                    <a:pt x="366" y="5"/>
                  </a:cubicBezTo>
                  <a:cubicBezTo>
                    <a:pt x="153" y="5"/>
                    <a:pt x="1" y="187"/>
                    <a:pt x="1" y="400"/>
                  </a:cubicBezTo>
                  <a:cubicBezTo>
                    <a:pt x="1" y="643"/>
                    <a:pt x="183" y="765"/>
                    <a:pt x="396" y="765"/>
                  </a:cubicBezTo>
                  <a:cubicBezTo>
                    <a:pt x="405" y="766"/>
                    <a:pt x="415" y="767"/>
                    <a:pt x="424" y="767"/>
                  </a:cubicBezTo>
                  <a:cubicBezTo>
                    <a:pt x="600" y="767"/>
                    <a:pt x="791" y="511"/>
                    <a:pt x="791" y="309"/>
                  </a:cubicBezTo>
                  <a:cubicBezTo>
                    <a:pt x="737" y="118"/>
                    <a:pt x="584" y="0"/>
                    <a:pt x="4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98" name="Google Shape;38598;p45"/>
            <p:cNvSpPr/>
            <p:nvPr/>
          </p:nvSpPr>
          <p:spPr>
            <a:xfrm>
              <a:off x="2726750" y="3104375"/>
              <a:ext cx="19800" cy="19850"/>
            </a:xfrm>
            <a:custGeom>
              <a:avLst/>
              <a:gdLst/>
              <a:ahLst/>
              <a:cxnLst/>
              <a:rect l="l" t="t" r="r" b="b"/>
              <a:pathLst>
                <a:path w="792" h="794" extrusionOk="0">
                  <a:moveTo>
                    <a:pt x="390" y="0"/>
                  </a:moveTo>
                  <a:cubicBezTo>
                    <a:pt x="190" y="0"/>
                    <a:pt x="1" y="228"/>
                    <a:pt x="1" y="429"/>
                  </a:cubicBezTo>
                  <a:cubicBezTo>
                    <a:pt x="1" y="641"/>
                    <a:pt x="153" y="733"/>
                    <a:pt x="335" y="793"/>
                  </a:cubicBezTo>
                  <a:cubicBezTo>
                    <a:pt x="578" y="793"/>
                    <a:pt x="761" y="611"/>
                    <a:pt x="791" y="368"/>
                  </a:cubicBezTo>
                  <a:cubicBezTo>
                    <a:pt x="791" y="125"/>
                    <a:pt x="609" y="33"/>
                    <a:pt x="426" y="3"/>
                  </a:cubicBezTo>
                  <a:cubicBezTo>
                    <a:pt x="414" y="1"/>
                    <a:pt x="402" y="0"/>
                    <a:pt x="3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99" name="Google Shape;38599;p45"/>
            <p:cNvSpPr/>
            <p:nvPr/>
          </p:nvSpPr>
          <p:spPr>
            <a:xfrm>
              <a:off x="2859750" y="3074800"/>
              <a:ext cx="33450" cy="16925"/>
            </a:xfrm>
            <a:custGeom>
              <a:avLst/>
              <a:gdLst/>
              <a:ahLst/>
              <a:cxnLst/>
              <a:rect l="l" t="t" r="r" b="b"/>
              <a:pathLst>
                <a:path w="1338" h="677" extrusionOk="0">
                  <a:moveTo>
                    <a:pt x="638" y="1"/>
                  </a:moveTo>
                  <a:cubicBezTo>
                    <a:pt x="517" y="244"/>
                    <a:pt x="183" y="31"/>
                    <a:pt x="0" y="305"/>
                  </a:cubicBezTo>
                  <a:cubicBezTo>
                    <a:pt x="279" y="388"/>
                    <a:pt x="430" y="677"/>
                    <a:pt x="711" y="677"/>
                  </a:cubicBezTo>
                  <a:cubicBezTo>
                    <a:pt x="737" y="677"/>
                    <a:pt x="763" y="674"/>
                    <a:pt x="790" y="669"/>
                  </a:cubicBezTo>
                  <a:lnTo>
                    <a:pt x="1338" y="669"/>
                  </a:lnTo>
                  <a:cubicBezTo>
                    <a:pt x="1186" y="517"/>
                    <a:pt x="973" y="426"/>
                    <a:pt x="912" y="183"/>
                  </a:cubicBezTo>
                  <a:cubicBezTo>
                    <a:pt x="882" y="31"/>
                    <a:pt x="760" y="1"/>
                    <a:pt x="6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00" name="Google Shape;38600;p45"/>
            <p:cNvSpPr/>
            <p:nvPr/>
          </p:nvSpPr>
          <p:spPr>
            <a:xfrm>
              <a:off x="3257175" y="3284525"/>
              <a:ext cx="22050" cy="17600"/>
            </a:xfrm>
            <a:custGeom>
              <a:avLst/>
              <a:gdLst/>
              <a:ahLst/>
              <a:cxnLst/>
              <a:rect l="l" t="t" r="r" b="b"/>
              <a:pathLst>
                <a:path w="882" h="704" extrusionOk="0">
                  <a:moveTo>
                    <a:pt x="547" y="1"/>
                  </a:moveTo>
                  <a:cubicBezTo>
                    <a:pt x="304" y="1"/>
                    <a:pt x="0" y="183"/>
                    <a:pt x="0" y="396"/>
                  </a:cubicBezTo>
                  <a:cubicBezTo>
                    <a:pt x="28" y="563"/>
                    <a:pt x="183" y="704"/>
                    <a:pt x="348" y="704"/>
                  </a:cubicBezTo>
                  <a:cubicBezTo>
                    <a:pt x="364" y="704"/>
                    <a:pt x="380" y="703"/>
                    <a:pt x="395" y="700"/>
                  </a:cubicBezTo>
                  <a:cubicBezTo>
                    <a:pt x="638" y="700"/>
                    <a:pt x="821" y="639"/>
                    <a:pt x="882" y="366"/>
                  </a:cubicBezTo>
                  <a:cubicBezTo>
                    <a:pt x="882" y="183"/>
                    <a:pt x="730" y="1"/>
                    <a:pt x="5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01" name="Google Shape;38601;p45"/>
            <p:cNvSpPr/>
            <p:nvPr/>
          </p:nvSpPr>
          <p:spPr>
            <a:xfrm>
              <a:off x="3424350" y="3519800"/>
              <a:ext cx="19775" cy="19325"/>
            </a:xfrm>
            <a:custGeom>
              <a:avLst/>
              <a:gdLst/>
              <a:ahLst/>
              <a:cxnLst/>
              <a:rect l="l" t="t" r="r" b="b"/>
              <a:pathLst>
                <a:path w="791" h="773" extrusionOk="0">
                  <a:moveTo>
                    <a:pt x="335" y="1"/>
                  </a:moveTo>
                  <a:cubicBezTo>
                    <a:pt x="152" y="1"/>
                    <a:pt x="57" y="162"/>
                    <a:pt x="31" y="347"/>
                  </a:cubicBezTo>
                  <a:cubicBezTo>
                    <a:pt x="0" y="529"/>
                    <a:pt x="122" y="712"/>
                    <a:pt x="304" y="772"/>
                  </a:cubicBezTo>
                  <a:cubicBezTo>
                    <a:pt x="547" y="772"/>
                    <a:pt x="760" y="620"/>
                    <a:pt x="790" y="377"/>
                  </a:cubicBezTo>
                  <a:cubicBezTo>
                    <a:pt x="790" y="164"/>
                    <a:pt x="608" y="12"/>
                    <a:pt x="426" y="12"/>
                  </a:cubicBezTo>
                  <a:cubicBezTo>
                    <a:pt x="393" y="4"/>
                    <a:pt x="363" y="1"/>
                    <a:pt x="3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02" name="Google Shape;38602;p45"/>
            <p:cNvSpPr/>
            <p:nvPr/>
          </p:nvSpPr>
          <p:spPr>
            <a:xfrm>
              <a:off x="3611275" y="3173075"/>
              <a:ext cx="28150" cy="17450"/>
            </a:xfrm>
            <a:custGeom>
              <a:avLst/>
              <a:gdLst/>
              <a:ahLst/>
              <a:cxnLst/>
              <a:rect l="l" t="t" r="r" b="b"/>
              <a:pathLst>
                <a:path w="1126" h="698" extrusionOk="0">
                  <a:moveTo>
                    <a:pt x="562" y="0"/>
                  </a:moveTo>
                  <a:cubicBezTo>
                    <a:pt x="366" y="0"/>
                    <a:pt x="172" y="48"/>
                    <a:pt x="1" y="143"/>
                  </a:cubicBezTo>
                  <a:cubicBezTo>
                    <a:pt x="1" y="173"/>
                    <a:pt x="1" y="234"/>
                    <a:pt x="31" y="264"/>
                  </a:cubicBezTo>
                  <a:cubicBezTo>
                    <a:pt x="92" y="355"/>
                    <a:pt x="61" y="477"/>
                    <a:pt x="153" y="538"/>
                  </a:cubicBezTo>
                  <a:cubicBezTo>
                    <a:pt x="249" y="673"/>
                    <a:pt x="358" y="698"/>
                    <a:pt x="480" y="698"/>
                  </a:cubicBezTo>
                  <a:cubicBezTo>
                    <a:pt x="549" y="698"/>
                    <a:pt x="622" y="690"/>
                    <a:pt x="700" y="690"/>
                  </a:cubicBezTo>
                  <a:cubicBezTo>
                    <a:pt x="1125" y="568"/>
                    <a:pt x="669" y="234"/>
                    <a:pt x="912" y="51"/>
                  </a:cubicBezTo>
                  <a:cubicBezTo>
                    <a:pt x="798" y="17"/>
                    <a:pt x="680" y="0"/>
                    <a:pt x="5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03" name="Google Shape;38603;p45"/>
            <p:cNvSpPr/>
            <p:nvPr/>
          </p:nvSpPr>
          <p:spPr>
            <a:xfrm>
              <a:off x="3148500" y="3207025"/>
              <a:ext cx="31950" cy="27750"/>
            </a:xfrm>
            <a:custGeom>
              <a:avLst/>
              <a:gdLst/>
              <a:ahLst/>
              <a:cxnLst/>
              <a:rect l="l" t="t" r="r" b="b"/>
              <a:pathLst>
                <a:path w="1278" h="1110" extrusionOk="0">
                  <a:moveTo>
                    <a:pt x="912" y="0"/>
                  </a:moveTo>
                  <a:cubicBezTo>
                    <a:pt x="791" y="92"/>
                    <a:pt x="912" y="304"/>
                    <a:pt x="760" y="396"/>
                  </a:cubicBezTo>
                  <a:lnTo>
                    <a:pt x="608" y="396"/>
                  </a:lnTo>
                  <a:cubicBezTo>
                    <a:pt x="244" y="487"/>
                    <a:pt x="1" y="760"/>
                    <a:pt x="153" y="943"/>
                  </a:cubicBezTo>
                  <a:cubicBezTo>
                    <a:pt x="226" y="1066"/>
                    <a:pt x="305" y="1109"/>
                    <a:pt x="387" y="1109"/>
                  </a:cubicBezTo>
                  <a:cubicBezTo>
                    <a:pt x="507" y="1109"/>
                    <a:pt x="634" y="1015"/>
                    <a:pt x="760" y="943"/>
                  </a:cubicBezTo>
                  <a:cubicBezTo>
                    <a:pt x="821" y="639"/>
                    <a:pt x="1277" y="396"/>
                    <a:pt x="9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04" name="Google Shape;38604;p45"/>
            <p:cNvSpPr/>
            <p:nvPr/>
          </p:nvSpPr>
          <p:spPr>
            <a:xfrm>
              <a:off x="3733625" y="2868125"/>
              <a:ext cx="22825" cy="25825"/>
            </a:xfrm>
            <a:custGeom>
              <a:avLst/>
              <a:gdLst/>
              <a:ahLst/>
              <a:cxnLst/>
              <a:rect l="l" t="t" r="r" b="b"/>
              <a:pathLst>
                <a:path w="913" h="1033" extrusionOk="0">
                  <a:moveTo>
                    <a:pt x="0" y="0"/>
                  </a:moveTo>
                  <a:lnTo>
                    <a:pt x="0" y="0"/>
                  </a:lnTo>
                  <a:cubicBezTo>
                    <a:pt x="31" y="274"/>
                    <a:pt x="304" y="456"/>
                    <a:pt x="304" y="760"/>
                  </a:cubicBezTo>
                  <a:cubicBezTo>
                    <a:pt x="304" y="912"/>
                    <a:pt x="243" y="973"/>
                    <a:pt x="122" y="973"/>
                  </a:cubicBezTo>
                  <a:cubicBezTo>
                    <a:pt x="250" y="1012"/>
                    <a:pt x="359" y="1032"/>
                    <a:pt x="451" y="1032"/>
                  </a:cubicBezTo>
                  <a:cubicBezTo>
                    <a:pt x="642" y="1032"/>
                    <a:pt x="759" y="945"/>
                    <a:pt x="821" y="760"/>
                  </a:cubicBezTo>
                  <a:cubicBezTo>
                    <a:pt x="912" y="486"/>
                    <a:pt x="730" y="213"/>
                    <a:pt x="426" y="182"/>
                  </a:cubicBezTo>
                  <a:cubicBezTo>
                    <a:pt x="274" y="152"/>
                    <a:pt x="152" y="91"/>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05" name="Google Shape;38605;p45"/>
            <p:cNvSpPr/>
            <p:nvPr/>
          </p:nvSpPr>
          <p:spPr>
            <a:xfrm>
              <a:off x="3630275" y="2849050"/>
              <a:ext cx="25100" cy="19175"/>
            </a:xfrm>
            <a:custGeom>
              <a:avLst/>
              <a:gdLst/>
              <a:ahLst/>
              <a:cxnLst/>
              <a:rect l="l" t="t" r="r" b="b"/>
              <a:pathLst>
                <a:path w="1004" h="767" extrusionOk="0">
                  <a:moveTo>
                    <a:pt x="483" y="1"/>
                  </a:moveTo>
                  <a:cubicBezTo>
                    <a:pt x="374" y="1"/>
                    <a:pt x="241" y="35"/>
                    <a:pt x="61" y="94"/>
                  </a:cubicBezTo>
                  <a:cubicBezTo>
                    <a:pt x="183" y="125"/>
                    <a:pt x="304" y="155"/>
                    <a:pt x="213" y="277"/>
                  </a:cubicBezTo>
                  <a:cubicBezTo>
                    <a:pt x="152" y="429"/>
                    <a:pt x="0" y="520"/>
                    <a:pt x="152" y="702"/>
                  </a:cubicBezTo>
                  <a:cubicBezTo>
                    <a:pt x="208" y="749"/>
                    <a:pt x="264" y="767"/>
                    <a:pt x="318" y="767"/>
                  </a:cubicBezTo>
                  <a:cubicBezTo>
                    <a:pt x="441" y="767"/>
                    <a:pt x="554" y="674"/>
                    <a:pt x="639" y="611"/>
                  </a:cubicBezTo>
                  <a:cubicBezTo>
                    <a:pt x="730" y="543"/>
                    <a:pt x="804" y="457"/>
                    <a:pt x="899" y="457"/>
                  </a:cubicBezTo>
                  <a:cubicBezTo>
                    <a:pt x="931" y="457"/>
                    <a:pt x="965" y="467"/>
                    <a:pt x="1003" y="489"/>
                  </a:cubicBezTo>
                  <a:cubicBezTo>
                    <a:pt x="820" y="142"/>
                    <a:pt x="704" y="1"/>
                    <a:pt x="4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06" name="Google Shape;38606;p45"/>
            <p:cNvSpPr/>
            <p:nvPr/>
          </p:nvSpPr>
          <p:spPr>
            <a:xfrm>
              <a:off x="2804275" y="3278350"/>
              <a:ext cx="24325" cy="21700"/>
            </a:xfrm>
            <a:custGeom>
              <a:avLst/>
              <a:gdLst/>
              <a:ahLst/>
              <a:cxnLst/>
              <a:rect l="l" t="t" r="r" b="b"/>
              <a:pathLst>
                <a:path w="973" h="868" extrusionOk="0">
                  <a:moveTo>
                    <a:pt x="444" y="1"/>
                  </a:moveTo>
                  <a:cubicBezTo>
                    <a:pt x="322" y="1"/>
                    <a:pt x="208" y="84"/>
                    <a:pt x="0" y="248"/>
                  </a:cubicBezTo>
                  <a:cubicBezTo>
                    <a:pt x="91" y="309"/>
                    <a:pt x="152" y="369"/>
                    <a:pt x="152" y="461"/>
                  </a:cubicBezTo>
                  <a:cubicBezTo>
                    <a:pt x="152" y="613"/>
                    <a:pt x="31" y="795"/>
                    <a:pt x="274" y="856"/>
                  </a:cubicBezTo>
                  <a:cubicBezTo>
                    <a:pt x="307" y="864"/>
                    <a:pt x="337" y="868"/>
                    <a:pt x="365" y="868"/>
                  </a:cubicBezTo>
                  <a:cubicBezTo>
                    <a:pt x="541" y="868"/>
                    <a:pt x="616" y="714"/>
                    <a:pt x="669" y="582"/>
                  </a:cubicBezTo>
                  <a:cubicBezTo>
                    <a:pt x="730" y="430"/>
                    <a:pt x="760" y="278"/>
                    <a:pt x="973" y="278"/>
                  </a:cubicBezTo>
                  <a:cubicBezTo>
                    <a:pt x="709" y="92"/>
                    <a:pt x="572" y="1"/>
                    <a:pt x="4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07" name="Google Shape;38607;p45"/>
            <p:cNvSpPr/>
            <p:nvPr/>
          </p:nvSpPr>
          <p:spPr>
            <a:xfrm>
              <a:off x="3700175" y="3257925"/>
              <a:ext cx="16750" cy="32150"/>
            </a:xfrm>
            <a:custGeom>
              <a:avLst/>
              <a:gdLst/>
              <a:ahLst/>
              <a:cxnLst/>
              <a:rect l="l" t="t" r="r" b="b"/>
              <a:pathLst>
                <a:path w="670" h="1286" extrusionOk="0">
                  <a:moveTo>
                    <a:pt x="122" y="1"/>
                  </a:moveTo>
                  <a:cubicBezTo>
                    <a:pt x="122" y="123"/>
                    <a:pt x="122" y="244"/>
                    <a:pt x="122" y="335"/>
                  </a:cubicBezTo>
                  <a:cubicBezTo>
                    <a:pt x="244" y="852"/>
                    <a:pt x="244" y="852"/>
                    <a:pt x="1" y="1217"/>
                  </a:cubicBezTo>
                  <a:cubicBezTo>
                    <a:pt x="31" y="1262"/>
                    <a:pt x="77" y="1285"/>
                    <a:pt x="126" y="1285"/>
                  </a:cubicBezTo>
                  <a:cubicBezTo>
                    <a:pt x="176" y="1285"/>
                    <a:pt x="229" y="1262"/>
                    <a:pt x="274" y="1217"/>
                  </a:cubicBezTo>
                  <a:cubicBezTo>
                    <a:pt x="518" y="1217"/>
                    <a:pt x="670" y="1095"/>
                    <a:pt x="609" y="852"/>
                  </a:cubicBezTo>
                  <a:cubicBezTo>
                    <a:pt x="578" y="730"/>
                    <a:pt x="548" y="609"/>
                    <a:pt x="578" y="457"/>
                  </a:cubicBezTo>
                  <a:cubicBezTo>
                    <a:pt x="609" y="62"/>
                    <a:pt x="609" y="62"/>
                    <a:pt x="1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08" name="Google Shape;38608;p45"/>
            <p:cNvSpPr/>
            <p:nvPr/>
          </p:nvSpPr>
          <p:spPr>
            <a:xfrm>
              <a:off x="2820225" y="3457525"/>
              <a:ext cx="32700" cy="27650"/>
            </a:xfrm>
            <a:custGeom>
              <a:avLst/>
              <a:gdLst/>
              <a:ahLst/>
              <a:cxnLst/>
              <a:rect l="l" t="t" r="r" b="b"/>
              <a:pathLst>
                <a:path w="1308" h="1106" extrusionOk="0">
                  <a:moveTo>
                    <a:pt x="613" y="1"/>
                  </a:moveTo>
                  <a:cubicBezTo>
                    <a:pt x="475" y="1"/>
                    <a:pt x="369" y="55"/>
                    <a:pt x="274" y="163"/>
                  </a:cubicBezTo>
                  <a:cubicBezTo>
                    <a:pt x="1" y="528"/>
                    <a:pt x="244" y="801"/>
                    <a:pt x="487" y="1105"/>
                  </a:cubicBezTo>
                  <a:cubicBezTo>
                    <a:pt x="609" y="984"/>
                    <a:pt x="730" y="801"/>
                    <a:pt x="821" y="649"/>
                  </a:cubicBezTo>
                  <a:cubicBezTo>
                    <a:pt x="821" y="589"/>
                    <a:pt x="821" y="528"/>
                    <a:pt x="821" y="497"/>
                  </a:cubicBezTo>
                  <a:cubicBezTo>
                    <a:pt x="835" y="414"/>
                    <a:pt x="874" y="394"/>
                    <a:pt x="918" y="394"/>
                  </a:cubicBezTo>
                  <a:cubicBezTo>
                    <a:pt x="959" y="394"/>
                    <a:pt x="1005" y="411"/>
                    <a:pt x="1038" y="411"/>
                  </a:cubicBezTo>
                  <a:cubicBezTo>
                    <a:pt x="1048" y="411"/>
                    <a:pt x="1057" y="410"/>
                    <a:pt x="1064" y="406"/>
                  </a:cubicBezTo>
                  <a:cubicBezTo>
                    <a:pt x="1156" y="406"/>
                    <a:pt x="1247" y="345"/>
                    <a:pt x="1308" y="254"/>
                  </a:cubicBezTo>
                  <a:cubicBezTo>
                    <a:pt x="1004" y="85"/>
                    <a:pt x="784" y="1"/>
                    <a:pt x="6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09" name="Google Shape;38609;p45"/>
            <p:cNvSpPr/>
            <p:nvPr/>
          </p:nvSpPr>
          <p:spPr>
            <a:xfrm>
              <a:off x="3006400" y="3224500"/>
              <a:ext cx="26625" cy="22075"/>
            </a:xfrm>
            <a:custGeom>
              <a:avLst/>
              <a:gdLst/>
              <a:ahLst/>
              <a:cxnLst/>
              <a:rect l="l" t="t" r="r" b="b"/>
              <a:pathLst>
                <a:path w="1065" h="883" extrusionOk="0">
                  <a:moveTo>
                    <a:pt x="487" y="1"/>
                  </a:moveTo>
                  <a:cubicBezTo>
                    <a:pt x="426" y="31"/>
                    <a:pt x="396" y="61"/>
                    <a:pt x="365" y="122"/>
                  </a:cubicBezTo>
                  <a:cubicBezTo>
                    <a:pt x="1" y="639"/>
                    <a:pt x="31" y="730"/>
                    <a:pt x="639" y="882"/>
                  </a:cubicBezTo>
                  <a:cubicBezTo>
                    <a:pt x="700" y="852"/>
                    <a:pt x="730" y="821"/>
                    <a:pt x="791" y="791"/>
                  </a:cubicBezTo>
                  <a:cubicBezTo>
                    <a:pt x="852" y="791"/>
                    <a:pt x="882" y="791"/>
                    <a:pt x="912" y="760"/>
                  </a:cubicBezTo>
                  <a:cubicBezTo>
                    <a:pt x="943" y="760"/>
                    <a:pt x="943" y="700"/>
                    <a:pt x="943" y="669"/>
                  </a:cubicBezTo>
                  <a:lnTo>
                    <a:pt x="1004" y="669"/>
                  </a:lnTo>
                  <a:cubicBezTo>
                    <a:pt x="1064" y="517"/>
                    <a:pt x="1064" y="396"/>
                    <a:pt x="1004" y="244"/>
                  </a:cubicBezTo>
                  <a:cubicBezTo>
                    <a:pt x="1004" y="183"/>
                    <a:pt x="943" y="153"/>
                    <a:pt x="912" y="122"/>
                  </a:cubicBezTo>
                  <a:cubicBezTo>
                    <a:pt x="821" y="31"/>
                    <a:pt x="700" y="61"/>
                    <a:pt x="6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10" name="Google Shape;38610;p45"/>
            <p:cNvSpPr/>
            <p:nvPr/>
          </p:nvSpPr>
          <p:spPr>
            <a:xfrm>
              <a:off x="2934200" y="3121150"/>
              <a:ext cx="27400" cy="22125"/>
            </a:xfrm>
            <a:custGeom>
              <a:avLst/>
              <a:gdLst/>
              <a:ahLst/>
              <a:cxnLst/>
              <a:rect l="l" t="t" r="r" b="b"/>
              <a:pathLst>
                <a:path w="1096" h="885" extrusionOk="0">
                  <a:moveTo>
                    <a:pt x="974" y="1"/>
                  </a:moveTo>
                  <a:cubicBezTo>
                    <a:pt x="761" y="396"/>
                    <a:pt x="123" y="335"/>
                    <a:pt x="1" y="852"/>
                  </a:cubicBezTo>
                  <a:lnTo>
                    <a:pt x="396" y="882"/>
                  </a:lnTo>
                  <a:cubicBezTo>
                    <a:pt x="418" y="884"/>
                    <a:pt x="439" y="885"/>
                    <a:pt x="459" y="885"/>
                  </a:cubicBezTo>
                  <a:cubicBezTo>
                    <a:pt x="834" y="885"/>
                    <a:pt x="949" y="624"/>
                    <a:pt x="1065" y="335"/>
                  </a:cubicBezTo>
                  <a:cubicBezTo>
                    <a:pt x="1065" y="244"/>
                    <a:pt x="1095" y="122"/>
                    <a:pt x="9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11" name="Google Shape;38611;p45"/>
            <p:cNvSpPr/>
            <p:nvPr/>
          </p:nvSpPr>
          <p:spPr>
            <a:xfrm>
              <a:off x="3102900" y="2846550"/>
              <a:ext cx="20550" cy="18700"/>
            </a:xfrm>
            <a:custGeom>
              <a:avLst/>
              <a:gdLst/>
              <a:ahLst/>
              <a:cxnLst/>
              <a:rect l="l" t="t" r="r" b="b"/>
              <a:pathLst>
                <a:path w="822" h="748" extrusionOk="0">
                  <a:moveTo>
                    <a:pt x="465" y="0"/>
                  </a:moveTo>
                  <a:cubicBezTo>
                    <a:pt x="381" y="0"/>
                    <a:pt x="285" y="45"/>
                    <a:pt x="183" y="103"/>
                  </a:cubicBezTo>
                  <a:cubicBezTo>
                    <a:pt x="62" y="194"/>
                    <a:pt x="1" y="346"/>
                    <a:pt x="31" y="498"/>
                  </a:cubicBezTo>
                  <a:cubicBezTo>
                    <a:pt x="84" y="658"/>
                    <a:pt x="230" y="747"/>
                    <a:pt x="387" y="747"/>
                  </a:cubicBezTo>
                  <a:cubicBezTo>
                    <a:pt x="410" y="747"/>
                    <a:pt x="434" y="745"/>
                    <a:pt x="457" y="741"/>
                  </a:cubicBezTo>
                  <a:cubicBezTo>
                    <a:pt x="578" y="711"/>
                    <a:pt x="700" y="650"/>
                    <a:pt x="821" y="589"/>
                  </a:cubicBezTo>
                  <a:lnTo>
                    <a:pt x="700" y="194"/>
                  </a:lnTo>
                  <a:cubicBezTo>
                    <a:pt x="637" y="52"/>
                    <a:pt x="557" y="0"/>
                    <a:pt x="4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12" name="Google Shape;38612;p45"/>
            <p:cNvSpPr/>
            <p:nvPr/>
          </p:nvSpPr>
          <p:spPr>
            <a:xfrm>
              <a:off x="3546675" y="3176525"/>
              <a:ext cx="21300" cy="17025"/>
            </a:xfrm>
            <a:custGeom>
              <a:avLst/>
              <a:gdLst/>
              <a:ahLst/>
              <a:cxnLst/>
              <a:rect l="l" t="t" r="r" b="b"/>
              <a:pathLst>
                <a:path w="852" h="681" extrusionOk="0">
                  <a:moveTo>
                    <a:pt x="430" y="0"/>
                  </a:moveTo>
                  <a:cubicBezTo>
                    <a:pt x="409" y="0"/>
                    <a:pt x="387" y="2"/>
                    <a:pt x="366" y="5"/>
                  </a:cubicBezTo>
                  <a:cubicBezTo>
                    <a:pt x="153" y="5"/>
                    <a:pt x="1" y="187"/>
                    <a:pt x="62" y="400"/>
                  </a:cubicBezTo>
                  <a:cubicBezTo>
                    <a:pt x="87" y="605"/>
                    <a:pt x="222" y="681"/>
                    <a:pt x="391" y="681"/>
                  </a:cubicBezTo>
                  <a:cubicBezTo>
                    <a:pt x="422" y="681"/>
                    <a:pt x="454" y="678"/>
                    <a:pt x="487" y="673"/>
                  </a:cubicBezTo>
                  <a:cubicBezTo>
                    <a:pt x="700" y="673"/>
                    <a:pt x="852" y="491"/>
                    <a:pt x="822" y="309"/>
                  </a:cubicBezTo>
                  <a:cubicBezTo>
                    <a:pt x="767" y="118"/>
                    <a:pt x="614" y="0"/>
                    <a:pt x="4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13" name="Google Shape;38613;p45"/>
            <p:cNvSpPr/>
            <p:nvPr/>
          </p:nvSpPr>
          <p:spPr>
            <a:xfrm>
              <a:off x="2974550" y="3383225"/>
              <a:ext cx="16675" cy="19875"/>
            </a:xfrm>
            <a:custGeom>
              <a:avLst/>
              <a:gdLst/>
              <a:ahLst/>
              <a:cxnLst/>
              <a:rect l="l" t="t" r="r" b="b"/>
              <a:pathLst>
                <a:path w="667" h="795" extrusionOk="0">
                  <a:moveTo>
                    <a:pt x="316" y="1"/>
                  </a:moveTo>
                  <a:cubicBezTo>
                    <a:pt x="128" y="1"/>
                    <a:pt x="0" y="170"/>
                    <a:pt x="28" y="339"/>
                  </a:cubicBezTo>
                  <a:cubicBezTo>
                    <a:pt x="59" y="551"/>
                    <a:pt x="150" y="795"/>
                    <a:pt x="393" y="795"/>
                  </a:cubicBezTo>
                  <a:cubicBezTo>
                    <a:pt x="636" y="795"/>
                    <a:pt x="667" y="612"/>
                    <a:pt x="667" y="369"/>
                  </a:cubicBezTo>
                  <a:cubicBezTo>
                    <a:pt x="667" y="187"/>
                    <a:pt x="545" y="35"/>
                    <a:pt x="363" y="4"/>
                  </a:cubicBezTo>
                  <a:cubicBezTo>
                    <a:pt x="347" y="2"/>
                    <a:pt x="331" y="1"/>
                    <a:pt x="3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14" name="Google Shape;38614;p45"/>
            <p:cNvSpPr/>
            <p:nvPr/>
          </p:nvSpPr>
          <p:spPr>
            <a:xfrm>
              <a:off x="2869625" y="3352925"/>
              <a:ext cx="15975" cy="19775"/>
            </a:xfrm>
            <a:custGeom>
              <a:avLst/>
              <a:gdLst/>
              <a:ahLst/>
              <a:cxnLst/>
              <a:rect l="l" t="t" r="r" b="b"/>
              <a:pathLst>
                <a:path w="639" h="791" extrusionOk="0">
                  <a:moveTo>
                    <a:pt x="304" y="0"/>
                  </a:moveTo>
                  <a:cubicBezTo>
                    <a:pt x="92" y="0"/>
                    <a:pt x="0" y="152"/>
                    <a:pt x="0" y="365"/>
                  </a:cubicBezTo>
                  <a:cubicBezTo>
                    <a:pt x="0" y="608"/>
                    <a:pt x="92" y="791"/>
                    <a:pt x="304" y="791"/>
                  </a:cubicBezTo>
                  <a:cubicBezTo>
                    <a:pt x="517" y="791"/>
                    <a:pt x="639" y="669"/>
                    <a:pt x="639" y="426"/>
                  </a:cubicBezTo>
                  <a:cubicBezTo>
                    <a:pt x="639" y="213"/>
                    <a:pt x="517" y="0"/>
                    <a:pt x="3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15" name="Google Shape;38615;p45"/>
            <p:cNvSpPr/>
            <p:nvPr/>
          </p:nvSpPr>
          <p:spPr>
            <a:xfrm>
              <a:off x="2830875" y="3471300"/>
              <a:ext cx="25100" cy="19750"/>
            </a:xfrm>
            <a:custGeom>
              <a:avLst/>
              <a:gdLst/>
              <a:ahLst/>
              <a:cxnLst/>
              <a:rect l="l" t="t" r="r" b="b"/>
              <a:pathLst>
                <a:path w="1004" h="790" extrusionOk="0">
                  <a:moveTo>
                    <a:pt x="407" y="0"/>
                  </a:moveTo>
                  <a:cubicBezTo>
                    <a:pt x="384" y="0"/>
                    <a:pt x="360" y="2"/>
                    <a:pt x="334" y="7"/>
                  </a:cubicBezTo>
                  <a:cubicBezTo>
                    <a:pt x="183" y="159"/>
                    <a:pt x="0" y="281"/>
                    <a:pt x="61" y="554"/>
                  </a:cubicBezTo>
                  <a:cubicBezTo>
                    <a:pt x="91" y="585"/>
                    <a:pt x="152" y="645"/>
                    <a:pt x="183" y="706"/>
                  </a:cubicBezTo>
                  <a:cubicBezTo>
                    <a:pt x="351" y="759"/>
                    <a:pt x="469" y="790"/>
                    <a:pt x="561" y="790"/>
                  </a:cubicBezTo>
                  <a:cubicBezTo>
                    <a:pt x="737" y="790"/>
                    <a:pt x="824" y="680"/>
                    <a:pt x="1003" y="402"/>
                  </a:cubicBezTo>
                  <a:cubicBezTo>
                    <a:pt x="779" y="318"/>
                    <a:pt x="684" y="0"/>
                    <a:pt x="4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16" name="Google Shape;38616;p45"/>
            <p:cNvSpPr/>
            <p:nvPr/>
          </p:nvSpPr>
          <p:spPr>
            <a:xfrm>
              <a:off x="2822500" y="3318725"/>
              <a:ext cx="20500" cy="16825"/>
            </a:xfrm>
            <a:custGeom>
              <a:avLst/>
              <a:gdLst/>
              <a:ahLst/>
              <a:cxnLst/>
              <a:rect l="l" t="t" r="r" b="b"/>
              <a:pathLst>
                <a:path w="820" h="673" extrusionOk="0">
                  <a:moveTo>
                    <a:pt x="366" y="1"/>
                  </a:moveTo>
                  <a:cubicBezTo>
                    <a:pt x="153" y="31"/>
                    <a:pt x="1" y="92"/>
                    <a:pt x="31" y="335"/>
                  </a:cubicBezTo>
                  <a:cubicBezTo>
                    <a:pt x="31" y="578"/>
                    <a:pt x="244" y="669"/>
                    <a:pt x="457" y="669"/>
                  </a:cubicBezTo>
                  <a:cubicBezTo>
                    <a:pt x="470" y="672"/>
                    <a:pt x="484" y="673"/>
                    <a:pt x="497" y="673"/>
                  </a:cubicBezTo>
                  <a:cubicBezTo>
                    <a:pt x="665" y="673"/>
                    <a:pt x="819" y="504"/>
                    <a:pt x="791" y="335"/>
                  </a:cubicBezTo>
                  <a:cubicBezTo>
                    <a:pt x="791" y="92"/>
                    <a:pt x="609" y="1"/>
                    <a:pt x="3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17" name="Google Shape;38617;p45"/>
            <p:cNvSpPr/>
            <p:nvPr/>
          </p:nvSpPr>
          <p:spPr>
            <a:xfrm>
              <a:off x="3795175" y="3089875"/>
              <a:ext cx="19775" cy="17750"/>
            </a:xfrm>
            <a:custGeom>
              <a:avLst/>
              <a:gdLst/>
              <a:ahLst/>
              <a:cxnLst/>
              <a:rect l="l" t="t" r="r" b="b"/>
              <a:pathLst>
                <a:path w="791" h="710" extrusionOk="0">
                  <a:moveTo>
                    <a:pt x="370" y="1"/>
                  </a:moveTo>
                  <a:cubicBezTo>
                    <a:pt x="208" y="1"/>
                    <a:pt x="58" y="118"/>
                    <a:pt x="31" y="310"/>
                  </a:cubicBezTo>
                  <a:cubicBezTo>
                    <a:pt x="0" y="522"/>
                    <a:pt x="152" y="705"/>
                    <a:pt x="365" y="705"/>
                  </a:cubicBezTo>
                  <a:cubicBezTo>
                    <a:pt x="387" y="708"/>
                    <a:pt x="408" y="709"/>
                    <a:pt x="428" y="709"/>
                  </a:cubicBezTo>
                  <a:cubicBezTo>
                    <a:pt x="608" y="709"/>
                    <a:pt x="736" y="592"/>
                    <a:pt x="791" y="401"/>
                  </a:cubicBezTo>
                  <a:cubicBezTo>
                    <a:pt x="760" y="218"/>
                    <a:pt x="608" y="66"/>
                    <a:pt x="426" y="6"/>
                  </a:cubicBezTo>
                  <a:cubicBezTo>
                    <a:pt x="407" y="2"/>
                    <a:pt x="389" y="1"/>
                    <a:pt x="3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18" name="Google Shape;38618;p45"/>
            <p:cNvSpPr/>
            <p:nvPr/>
          </p:nvSpPr>
          <p:spPr>
            <a:xfrm>
              <a:off x="2950175" y="3410675"/>
              <a:ext cx="17375" cy="19350"/>
            </a:xfrm>
            <a:custGeom>
              <a:avLst/>
              <a:gdLst/>
              <a:ahLst/>
              <a:cxnLst/>
              <a:rect l="l" t="t" r="r" b="b"/>
              <a:pathLst>
                <a:path w="695" h="774" extrusionOk="0">
                  <a:moveTo>
                    <a:pt x="274" y="0"/>
                  </a:moveTo>
                  <a:cubicBezTo>
                    <a:pt x="91" y="0"/>
                    <a:pt x="31" y="122"/>
                    <a:pt x="31" y="274"/>
                  </a:cubicBezTo>
                  <a:cubicBezTo>
                    <a:pt x="0" y="487"/>
                    <a:pt x="31" y="730"/>
                    <a:pt x="335" y="760"/>
                  </a:cubicBezTo>
                  <a:cubicBezTo>
                    <a:pt x="362" y="770"/>
                    <a:pt x="390" y="774"/>
                    <a:pt x="417" y="774"/>
                  </a:cubicBezTo>
                  <a:cubicBezTo>
                    <a:pt x="567" y="774"/>
                    <a:pt x="695" y="637"/>
                    <a:pt x="669" y="456"/>
                  </a:cubicBezTo>
                  <a:cubicBezTo>
                    <a:pt x="669" y="244"/>
                    <a:pt x="517" y="31"/>
                    <a:pt x="2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19" name="Google Shape;38619;p45"/>
            <p:cNvSpPr/>
            <p:nvPr/>
          </p:nvSpPr>
          <p:spPr>
            <a:xfrm>
              <a:off x="3821775" y="3197150"/>
              <a:ext cx="16725" cy="18475"/>
            </a:xfrm>
            <a:custGeom>
              <a:avLst/>
              <a:gdLst/>
              <a:ahLst/>
              <a:cxnLst/>
              <a:rect l="l" t="t" r="r" b="b"/>
              <a:pathLst>
                <a:path w="669" h="739" extrusionOk="0">
                  <a:moveTo>
                    <a:pt x="334" y="0"/>
                  </a:moveTo>
                  <a:cubicBezTo>
                    <a:pt x="122" y="0"/>
                    <a:pt x="0" y="122"/>
                    <a:pt x="0" y="304"/>
                  </a:cubicBezTo>
                  <a:cubicBezTo>
                    <a:pt x="0" y="487"/>
                    <a:pt x="61" y="669"/>
                    <a:pt x="243" y="730"/>
                  </a:cubicBezTo>
                  <a:cubicBezTo>
                    <a:pt x="258" y="736"/>
                    <a:pt x="274" y="738"/>
                    <a:pt x="291" y="738"/>
                  </a:cubicBezTo>
                  <a:cubicBezTo>
                    <a:pt x="446" y="738"/>
                    <a:pt x="669" y="499"/>
                    <a:pt x="669" y="335"/>
                  </a:cubicBezTo>
                  <a:cubicBezTo>
                    <a:pt x="669" y="152"/>
                    <a:pt x="517" y="0"/>
                    <a:pt x="3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20" name="Google Shape;38620;p45"/>
            <p:cNvSpPr/>
            <p:nvPr/>
          </p:nvSpPr>
          <p:spPr>
            <a:xfrm>
              <a:off x="3043625" y="3162950"/>
              <a:ext cx="20550" cy="20550"/>
            </a:xfrm>
            <a:custGeom>
              <a:avLst/>
              <a:gdLst/>
              <a:ahLst/>
              <a:cxnLst/>
              <a:rect l="l" t="t" r="r" b="b"/>
              <a:pathLst>
                <a:path w="822" h="822" extrusionOk="0">
                  <a:moveTo>
                    <a:pt x="426" y="1"/>
                  </a:moveTo>
                  <a:cubicBezTo>
                    <a:pt x="305" y="1"/>
                    <a:pt x="1" y="487"/>
                    <a:pt x="31" y="639"/>
                  </a:cubicBezTo>
                  <a:cubicBezTo>
                    <a:pt x="62" y="730"/>
                    <a:pt x="153" y="821"/>
                    <a:pt x="244" y="821"/>
                  </a:cubicBezTo>
                  <a:cubicBezTo>
                    <a:pt x="426" y="821"/>
                    <a:pt x="822" y="517"/>
                    <a:pt x="822" y="335"/>
                  </a:cubicBezTo>
                  <a:cubicBezTo>
                    <a:pt x="761" y="153"/>
                    <a:pt x="609" y="31"/>
                    <a:pt x="4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21" name="Google Shape;38621;p45"/>
            <p:cNvSpPr/>
            <p:nvPr/>
          </p:nvSpPr>
          <p:spPr>
            <a:xfrm>
              <a:off x="2975250" y="3456800"/>
              <a:ext cx="15975" cy="16925"/>
            </a:xfrm>
            <a:custGeom>
              <a:avLst/>
              <a:gdLst/>
              <a:ahLst/>
              <a:cxnLst/>
              <a:rect l="l" t="t" r="r" b="b"/>
              <a:pathLst>
                <a:path w="639" h="677" extrusionOk="0">
                  <a:moveTo>
                    <a:pt x="287" y="0"/>
                  </a:moveTo>
                  <a:cubicBezTo>
                    <a:pt x="74" y="0"/>
                    <a:pt x="22" y="156"/>
                    <a:pt x="0" y="587"/>
                  </a:cubicBezTo>
                  <a:cubicBezTo>
                    <a:pt x="170" y="644"/>
                    <a:pt x="292" y="677"/>
                    <a:pt x="382" y="677"/>
                  </a:cubicBezTo>
                  <a:cubicBezTo>
                    <a:pt x="582" y="677"/>
                    <a:pt x="618" y="511"/>
                    <a:pt x="639" y="70"/>
                  </a:cubicBezTo>
                  <a:cubicBezTo>
                    <a:pt x="488" y="26"/>
                    <a:pt x="374" y="0"/>
                    <a:pt x="2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22" name="Google Shape;38622;p45"/>
            <p:cNvSpPr/>
            <p:nvPr/>
          </p:nvSpPr>
          <p:spPr>
            <a:xfrm>
              <a:off x="2957075" y="3552700"/>
              <a:ext cx="18200" cy="18425"/>
            </a:xfrm>
            <a:custGeom>
              <a:avLst/>
              <a:gdLst/>
              <a:ahLst/>
              <a:cxnLst/>
              <a:rect l="l" t="t" r="r" b="b"/>
              <a:pathLst>
                <a:path w="728" h="737" extrusionOk="0">
                  <a:moveTo>
                    <a:pt x="322" y="0"/>
                  </a:moveTo>
                  <a:cubicBezTo>
                    <a:pt x="154" y="0"/>
                    <a:pt x="0" y="169"/>
                    <a:pt x="28" y="338"/>
                  </a:cubicBezTo>
                  <a:cubicBezTo>
                    <a:pt x="28" y="551"/>
                    <a:pt x="180" y="733"/>
                    <a:pt x="393" y="733"/>
                  </a:cubicBezTo>
                  <a:cubicBezTo>
                    <a:pt x="411" y="736"/>
                    <a:pt x="428" y="737"/>
                    <a:pt x="445" y="737"/>
                  </a:cubicBezTo>
                  <a:cubicBezTo>
                    <a:pt x="621" y="737"/>
                    <a:pt x="697" y="591"/>
                    <a:pt x="697" y="368"/>
                  </a:cubicBezTo>
                  <a:cubicBezTo>
                    <a:pt x="727" y="155"/>
                    <a:pt x="575" y="3"/>
                    <a:pt x="363" y="3"/>
                  </a:cubicBezTo>
                  <a:cubicBezTo>
                    <a:pt x="349" y="1"/>
                    <a:pt x="336" y="0"/>
                    <a:pt x="3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23" name="Google Shape;38623;p45"/>
            <p:cNvSpPr/>
            <p:nvPr/>
          </p:nvSpPr>
          <p:spPr>
            <a:xfrm>
              <a:off x="2868100" y="3298975"/>
              <a:ext cx="19025" cy="18350"/>
            </a:xfrm>
            <a:custGeom>
              <a:avLst/>
              <a:gdLst/>
              <a:ahLst/>
              <a:cxnLst/>
              <a:rect l="l" t="t" r="r" b="b"/>
              <a:pathLst>
                <a:path w="761" h="734" extrusionOk="0">
                  <a:moveTo>
                    <a:pt x="396" y="0"/>
                  </a:moveTo>
                  <a:cubicBezTo>
                    <a:pt x="183" y="0"/>
                    <a:pt x="31" y="152"/>
                    <a:pt x="31" y="365"/>
                  </a:cubicBezTo>
                  <a:cubicBezTo>
                    <a:pt x="1" y="547"/>
                    <a:pt x="153" y="730"/>
                    <a:pt x="365" y="730"/>
                  </a:cubicBezTo>
                  <a:cubicBezTo>
                    <a:pt x="381" y="732"/>
                    <a:pt x="397" y="734"/>
                    <a:pt x="412" y="734"/>
                  </a:cubicBezTo>
                  <a:cubicBezTo>
                    <a:pt x="578" y="734"/>
                    <a:pt x="730" y="592"/>
                    <a:pt x="730" y="426"/>
                  </a:cubicBezTo>
                  <a:cubicBezTo>
                    <a:pt x="760" y="213"/>
                    <a:pt x="578" y="31"/>
                    <a:pt x="3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24" name="Google Shape;38624;p45"/>
            <p:cNvSpPr/>
            <p:nvPr/>
          </p:nvSpPr>
          <p:spPr>
            <a:xfrm>
              <a:off x="2940300" y="3297350"/>
              <a:ext cx="17425" cy="18375"/>
            </a:xfrm>
            <a:custGeom>
              <a:avLst/>
              <a:gdLst/>
              <a:ahLst/>
              <a:cxnLst/>
              <a:rect l="l" t="t" r="r" b="b"/>
              <a:pathLst>
                <a:path w="697" h="735" extrusionOk="0">
                  <a:moveTo>
                    <a:pt x="388" y="1"/>
                  </a:moveTo>
                  <a:cubicBezTo>
                    <a:pt x="371" y="1"/>
                    <a:pt x="353" y="2"/>
                    <a:pt x="334" y="5"/>
                  </a:cubicBezTo>
                  <a:cubicBezTo>
                    <a:pt x="152" y="35"/>
                    <a:pt x="0" y="217"/>
                    <a:pt x="31" y="430"/>
                  </a:cubicBezTo>
                  <a:cubicBezTo>
                    <a:pt x="31" y="643"/>
                    <a:pt x="122" y="734"/>
                    <a:pt x="334" y="734"/>
                  </a:cubicBezTo>
                  <a:cubicBezTo>
                    <a:pt x="517" y="704"/>
                    <a:pt x="669" y="521"/>
                    <a:pt x="669" y="339"/>
                  </a:cubicBezTo>
                  <a:cubicBezTo>
                    <a:pt x="697" y="144"/>
                    <a:pt x="572" y="1"/>
                    <a:pt x="3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25" name="Google Shape;38625;p45"/>
            <p:cNvSpPr/>
            <p:nvPr/>
          </p:nvSpPr>
          <p:spPr>
            <a:xfrm>
              <a:off x="3726775" y="3003375"/>
              <a:ext cx="22825" cy="18650"/>
            </a:xfrm>
            <a:custGeom>
              <a:avLst/>
              <a:gdLst/>
              <a:ahLst/>
              <a:cxnLst/>
              <a:rect l="l" t="t" r="r" b="b"/>
              <a:pathLst>
                <a:path w="913" h="746" extrusionOk="0">
                  <a:moveTo>
                    <a:pt x="426" y="0"/>
                  </a:moveTo>
                  <a:cubicBezTo>
                    <a:pt x="183" y="0"/>
                    <a:pt x="1" y="183"/>
                    <a:pt x="1" y="426"/>
                  </a:cubicBezTo>
                  <a:cubicBezTo>
                    <a:pt x="61" y="578"/>
                    <a:pt x="213" y="700"/>
                    <a:pt x="396" y="700"/>
                  </a:cubicBezTo>
                  <a:cubicBezTo>
                    <a:pt x="426" y="730"/>
                    <a:pt x="472" y="745"/>
                    <a:pt x="521" y="745"/>
                  </a:cubicBezTo>
                  <a:cubicBezTo>
                    <a:pt x="571" y="745"/>
                    <a:pt x="624" y="730"/>
                    <a:pt x="669" y="700"/>
                  </a:cubicBezTo>
                  <a:cubicBezTo>
                    <a:pt x="913" y="335"/>
                    <a:pt x="700" y="183"/>
                    <a:pt x="4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26" name="Google Shape;38626;p45"/>
            <p:cNvSpPr/>
            <p:nvPr/>
          </p:nvSpPr>
          <p:spPr>
            <a:xfrm>
              <a:off x="3229875" y="3289750"/>
              <a:ext cx="19725" cy="17675"/>
            </a:xfrm>
            <a:custGeom>
              <a:avLst/>
              <a:gdLst/>
              <a:ahLst/>
              <a:cxnLst/>
              <a:rect l="l" t="t" r="r" b="b"/>
              <a:pathLst>
                <a:path w="789" h="707" extrusionOk="0">
                  <a:moveTo>
                    <a:pt x="316" y="1"/>
                  </a:moveTo>
                  <a:cubicBezTo>
                    <a:pt x="151" y="1"/>
                    <a:pt x="0" y="144"/>
                    <a:pt x="28" y="339"/>
                  </a:cubicBezTo>
                  <a:cubicBezTo>
                    <a:pt x="0" y="536"/>
                    <a:pt x="155" y="707"/>
                    <a:pt x="347" y="707"/>
                  </a:cubicBezTo>
                  <a:cubicBezTo>
                    <a:pt x="362" y="707"/>
                    <a:pt x="377" y="706"/>
                    <a:pt x="393" y="704"/>
                  </a:cubicBezTo>
                  <a:cubicBezTo>
                    <a:pt x="575" y="704"/>
                    <a:pt x="727" y="582"/>
                    <a:pt x="788" y="400"/>
                  </a:cubicBezTo>
                  <a:cubicBezTo>
                    <a:pt x="727" y="187"/>
                    <a:pt x="575" y="35"/>
                    <a:pt x="363" y="5"/>
                  </a:cubicBezTo>
                  <a:cubicBezTo>
                    <a:pt x="347" y="2"/>
                    <a:pt x="331" y="1"/>
                    <a:pt x="3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27" name="Google Shape;38627;p45"/>
            <p:cNvSpPr/>
            <p:nvPr/>
          </p:nvSpPr>
          <p:spPr>
            <a:xfrm>
              <a:off x="2945600" y="3197775"/>
              <a:ext cx="22825" cy="22950"/>
            </a:xfrm>
            <a:custGeom>
              <a:avLst/>
              <a:gdLst/>
              <a:ahLst/>
              <a:cxnLst/>
              <a:rect l="l" t="t" r="r" b="b"/>
              <a:pathLst>
                <a:path w="913" h="918" extrusionOk="0">
                  <a:moveTo>
                    <a:pt x="568" y="0"/>
                  </a:moveTo>
                  <a:cubicBezTo>
                    <a:pt x="452" y="0"/>
                    <a:pt x="356" y="151"/>
                    <a:pt x="244" y="218"/>
                  </a:cubicBezTo>
                  <a:cubicBezTo>
                    <a:pt x="1" y="370"/>
                    <a:pt x="183" y="583"/>
                    <a:pt x="183" y="766"/>
                  </a:cubicBezTo>
                  <a:lnTo>
                    <a:pt x="335" y="918"/>
                  </a:lnTo>
                  <a:cubicBezTo>
                    <a:pt x="487" y="918"/>
                    <a:pt x="670" y="918"/>
                    <a:pt x="761" y="766"/>
                  </a:cubicBezTo>
                  <a:cubicBezTo>
                    <a:pt x="639" y="705"/>
                    <a:pt x="700" y="583"/>
                    <a:pt x="609" y="492"/>
                  </a:cubicBezTo>
                  <a:cubicBezTo>
                    <a:pt x="670" y="340"/>
                    <a:pt x="913" y="249"/>
                    <a:pt x="700" y="67"/>
                  </a:cubicBezTo>
                  <a:cubicBezTo>
                    <a:pt x="653" y="19"/>
                    <a:pt x="609" y="0"/>
                    <a:pt x="5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28" name="Google Shape;38628;p45"/>
            <p:cNvSpPr/>
            <p:nvPr/>
          </p:nvSpPr>
          <p:spPr>
            <a:xfrm>
              <a:off x="3045925" y="3020575"/>
              <a:ext cx="17325" cy="17150"/>
            </a:xfrm>
            <a:custGeom>
              <a:avLst/>
              <a:gdLst/>
              <a:ahLst/>
              <a:cxnLst/>
              <a:rect l="l" t="t" r="r" b="b"/>
              <a:pathLst>
                <a:path w="693" h="686" extrusionOk="0">
                  <a:moveTo>
                    <a:pt x="605" y="1"/>
                  </a:moveTo>
                  <a:cubicBezTo>
                    <a:pt x="582" y="1"/>
                    <a:pt x="553" y="4"/>
                    <a:pt x="517" y="12"/>
                  </a:cubicBezTo>
                  <a:lnTo>
                    <a:pt x="274" y="12"/>
                  </a:lnTo>
                  <a:cubicBezTo>
                    <a:pt x="61" y="42"/>
                    <a:pt x="0" y="194"/>
                    <a:pt x="0" y="346"/>
                  </a:cubicBezTo>
                  <a:cubicBezTo>
                    <a:pt x="0" y="467"/>
                    <a:pt x="0" y="619"/>
                    <a:pt x="152" y="650"/>
                  </a:cubicBezTo>
                  <a:cubicBezTo>
                    <a:pt x="201" y="674"/>
                    <a:pt x="252" y="686"/>
                    <a:pt x="302" y="686"/>
                  </a:cubicBezTo>
                  <a:cubicBezTo>
                    <a:pt x="438" y="686"/>
                    <a:pt x="564" y="601"/>
                    <a:pt x="608" y="467"/>
                  </a:cubicBezTo>
                  <a:cubicBezTo>
                    <a:pt x="638" y="376"/>
                    <a:pt x="669" y="255"/>
                    <a:pt x="669" y="133"/>
                  </a:cubicBezTo>
                  <a:cubicBezTo>
                    <a:pt x="692" y="40"/>
                    <a:pt x="680" y="1"/>
                    <a:pt x="6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29" name="Google Shape;38629;p45"/>
            <p:cNvSpPr/>
            <p:nvPr/>
          </p:nvSpPr>
          <p:spPr>
            <a:xfrm>
              <a:off x="3352225" y="3275300"/>
              <a:ext cx="18950" cy="16950"/>
            </a:xfrm>
            <a:custGeom>
              <a:avLst/>
              <a:gdLst/>
              <a:ahLst/>
              <a:cxnLst/>
              <a:rect l="l" t="t" r="r" b="b"/>
              <a:pathLst>
                <a:path w="758" h="678" extrusionOk="0">
                  <a:moveTo>
                    <a:pt x="418" y="0"/>
                  </a:moveTo>
                  <a:cubicBezTo>
                    <a:pt x="400" y="0"/>
                    <a:pt x="381" y="2"/>
                    <a:pt x="362" y="5"/>
                  </a:cubicBezTo>
                  <a:cubicBezTo>
                    <a:pt x="344" y="2"/>
                    <a:pt x="326" y="1"/>
                    <a:pt x="309" y="1"/>
                  </a:cubicBezTo>
                  <a:cubicBezTo>
                    <a:pt x="125" y="1"/>
                    <a:pt x="0" y="145"/>
                    <a:pt x="28" y="339"/>
                  </a:cubicBezTo>
                  <a:cubicBezTo>
                    <a:pt x="28" y="534"/>
                    <a:pt x="180" y="678"/>
                    <a:pt x="369" y="678"/>
                  </a:cubicBezTo>
                  <a:cubicBezTo>
                    <a:pt x="387" y="678"/>
                    <a:pt x="405" y="676"/>
                    <a:pt x="423" y="674"/>
                  </a:cubicBezTo>
                  <a:cubicBezTo>
                    <a:pt x="606" y="643"/>
                    <a:pt x="757" y="461"/>
                    <a:pt x="727" y="279"/>
                  </a:cubicBezTo>
                  <a:cubicBezTo>
                    <a:pt x="700" y="115"/>
                    <a:pt x="575" y="0"/>
                    <a:pt x="4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30" name="Google Shape;38630;p45"/>
            <p:cNvSpPr/>
            <p:nvPr/>
          </p:nvSpPr>
          <p:spPr>
            <a:xfrm>
              <a:off x="3631800" y="3023650"/>
              <a:ext cx="24325" cy="24575"/>
            </a:xfrm>
            <a:custGeom>
              <a:avLst/>
              <a:gdLst/>
              <a:ahLst/>
              <a:cxnLst/>
              <a:rect l="l" t="t" r="r" b="b"/>
              <a:pathLst>
                <a:path w="973" h="983" extrusionOk="0">
                  <a:moveTo>
                    <a:pt x="669" y="1"/>
                  </a:moveTo>
                  <a:cubicBezTo>
                    <a:pt x="609" y="1"/>
                    <a:pt x="560" y="15"/>
                    <a:pt x="547" y="41"/>
                  </a:cubicBezTo>
                  <a:cubicBezTo>
                    <a:pt x="487" y="375"/>
                    <a:pt x="61" y="284"/>
                    <a:pt x="0" y="557"/>
                  </a:cubicBezTo>
                  <a:lnTo>
                    <a:pt x="0" y="709"/>
                  </a:lnTo>
                  <a:cubicBezTo>
                    <a:pt x="13" y="707"/>
                    <a:pt x="27" y="705"/>
                    <a:pt x="40" y="705"/>
                  </a:cubicBezTo>
                  <a:cubicBezTo>
                    <a:pt x="177" y="705"/>
                    <a:pt x="302" y="844"/>
                    <a:pt x="274" y="983"/>
                  </a:cubicBezTo>
                  <a:cubicBezTo>
                    <a:pt x="487" y="861"/>
                    <a:pt x="487" y="466"/>
                    <a:pt x="821" y="436"/>
                  </a:cubicBezTo>
                  <a:cubicBezTo>
                    <a:pt x="942" y="436"/>
                    <a:pt x="973" y="253"/>
                    <a:pt x="912" y="101"/>
                  </a:cubicBezTo>
                  <a:cubicBezTo>
                    <a:pt x="859" y="30"/>
                    <a:pt x="753" y="1"/>
                    <a:pt x="6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31" name="Google Shape;38631;p45"/>
            <p:cNvSpPr/>
            <p:nvPr/>
          </p:nvSpPr>
          <p:spPr>
            <a:xfrm>
              <a:off x="3401550" y="3204750"/>
              <a:ext cx="18250" cy="19025"/>
            </a:xfrm>
            <a:custGeom>
              <a:avLst/>
              <a:gdLst/>
              <a:ahLst/>
              <a:cxnLst/>
              <a:rect l="l" t="t" r="r" b="b"/>
              <a:pathLst>
                <a:path w="730" h="761" extrusionOk="0">
                  <a:moveTo>
                    <a:pt x="456" y="0"/>
                  </a:moveTo>
                  <a:cubicBezTo>
                    <a:pt x="152" y="0"/>
                    <a:pt x="92" y="274"/>
                    <a:pt x="31" y="456"/>
                  </a:cubicBezTo>
                  <a:cubicBezTo>
                    <a:pt x="0" y="639"/>
                    <a:pt x="152" y="730"/>
                    <a:pt x="304" y="760"/>
                  </a:cubicBezTo>
                  <a:cubicBezTo>
                    <a:pt x="517" y="730"/>
                    <a:pt x="699" y="547"/>
                    <a:pt x="730" y="335"/>
                  </a:cubicBezTo>
                  <a:cubicBezTo>
                    <a:pt x="730" y="152"/>
                    <a:pt x="608" y="31"/>
                    <a:pt x="4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32" name="Google Shape;38632;p45"/>
            <p:cNvSpPr/>
            <p:nvPr/>
          </p:nvSpPr>
          <p:spPr>
            <a:xfrm>
              <a:off x="3303525" y="3056275"/>
              <a:ext cx="20525" cy="18375"/>
            </a:xfrm>
            <a:custGeom>
              <a:avLst/>
              <a:gdLst/>
              <a:ahLst/>
              <a:cxnLst/>
              <a:rect l="l" t="t" r="r" b="b"/>
              <a:pathLst>
                <a:path w="821" h="735" extrusionOk="0">
                  <a:moveTo>
                    <a:pt x="480" y="0"/>
                  </a:moveTo>
                  <a:cubicBezTo>
                    <a:pt x="408" y="0"/>
                    <a:pt x="341" y="23"/>
                    <a:pt x="274" y="73"/>
                  </a:cubicBezTo>
                  <a:cubicBezTo>
                    <a:pt x="122" y="195"/>
                    <a:pt x="0" y="316"/>
                    <a:pt x="122" y="529"/>
                  </a:cubicBezTo>
                  <a:cubicBezTo>
                    <a:pt x="179" y="661"/>
                    <a:pt x="306" y="735"/>
                    <a:pt x="438" y="735"/>
                  </a:cubicBezTo>
                  <a:cubicBezTo>
                    <a:pt x="518" y="735"/>
                    <a:pt x="600" y="708"/>
                    <a:pt x="669" y="650"/>
                  </a:cubicBezTo>
                  <a:cubicBezTo>
                    <a:pt x="760" y="590"/>
                    <a:pt x="821" y="468"/>
                    <a:pt x="791" y="346"/>
                  </a:cubicBezTo>
                  <a:lnTo>
                    <a:pt x="669" y="43"/>
                  </a:lnTo>
                  <a:cubicBezTo>
                    <a:pt x="601" y="15"/>
                    <a:pt x="538" y="0"/>
                    <a:pt x="4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33" name="Google Shape;38633;p45"/>
            <p:cNvSpPr/>
            <p:nvPr/>
          </p:nvSpPr>
          <p:spPr>
            <a:xfrm>
              <a:off x="3744250" y="3072875"/>
              <a:ext cx="19800" cy="19425"/>
            </a:xfrm>
            <a:custGeom>
              <a:avLst/>
              <a:gdLst/>
              <a:ahLst/>
              <a:cxnLst/>
              <a:rect l="l" t="t" r="r" b="b"/>
              <a:pathLst>
                <a:path w="792" h="777" extrusionOk="0">
                  <a:moveTo>
                    <a:pt x="403" y="0"/>
                  </a:moveTo>
                  <a:cubicBezTo>
                    <a:pt x="335" y="0"/>
                    <a:pt x="268" y="40"/>
                    <a:pt x="183" y="108"/>
                  </a:cubicBezTo>
                  <a:cubicBezTo>
                    <a:pt x="1" y="260"/>
                    <a:pt x="62" y="412"/>
                    <a:pt x="153" y="534"/>
                  </a:cubicBezTo>
                  <a:cubicBezTo>
                    <a:pt x="214" y="686"/>
                    <a:pt x="366" y="777"/>
                    <a:pt x="518" y="777"/>
                  </a:cubicBezTo>
                  <a:lnTo>
                    <a:pt x="548" y="777"/>
                  </a:lnTo>
                  <a:cubicBezTo>
                    <a:pt x="578" y="716"/>
                    <a:pt x="609" y="686"/>
                    <a:pt x="669" y="655"/>
                  </a:cubicBezTo>
                  <a:cubicBezTo>
                    <a:pt x="700" y="594"/>
                    <a:pt x="761" y="534"/>
                    <a:pt x="791" y="503"/>
                  </a:cubicBezTo>
                  <a:lnTo>
                    <a:pt x="791" y="230"/>
                  </a:lnTo>
                  <a:cubicBezTo>
                    <a:pt x="730" y="199"/>
                    <a:pt x="639" y="138"/>
                    <a:pt x="578" y="78"/>
                  </a:cubicBezTo>
                  <a:cubicBezTo>
                    <a:pt x="512" y="24"/>
                    <a:pt x="457" y="0"/>
                    <a:pt x="4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34" name="Google Shape;38634;p45"/>
            <p:cNvSpPr/>
            <p:nvPr/>
          </p:nvSpPr>
          <p:spPr>
            <a:xfrm>
              <a:off x="3675875" y="2852050"/>
              <a:ext cx="16725" cy="16850"/>
            </a:xfrm>
            <a:custGeom>
              <a:avLst/>
              <a:gdLst/>
              <a:ahLst/>
              <a:cxnLst/>
              <a:rect l="l" t="t" r="r" b="b"/>
              <a:pathLst>
                <a:path w="669" h="674" extrusionOk="0">
                  <a:moveTo>
                    <a:pt x="360" y="0"/>
                  </a:moveTo>
                  <a:cubicBezTo>
                    <a:pt x="341" y="0"/>
                    <a:pt x="323" y="2"/>
                    <a:pt x="304" y="5"/>
                  </a:cubicBezTo>
                  <a:cubicBezTo>
                    <a:pt x="122" y="5"/>
                    <a:pt x="0" y="126"/>
                    <a:pt x="0" y="309"/>
                  </a:cubicBezTo>
                  <a:cubicBezTo>
                    <a:pt x="0" y="521"/>
                    <a:pt x="183" y="673"/>
                    <a:pt x="395" y="673"/>
                  </a:cubicBezTo>
                  <a:cubicBezTo>
                    <a:pt x="547" y="673"/>
                    <a:pt x="669" y="582"/>
                    <a:pt x="669" y="309"/>
                  </a:cubicBezTo>
                  <a:cubicBezTo>
                    <a:pt x="669" y="118"/>
                    <a:pt x="522" y="0"/>
                    <a:pt x="3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35" name="Google Shape;38635;p45"/>
            <p:cNvSpPr/>
            <p:nvPr/>
          </p:nvSpPr>
          <p:spPr>
            <a:xfrm>
              <a:off x="2917500" y="3084675"/>
              <a:ext cx="23575" cy="17600"/>
            </a:xfrm>
            <a:custGeom>
              <a:avLst/>
              <a:gdLst/>
              <a:ahLst/>
              <a:cxnLst/>
              <a:rect l="l" t="t" r="r" b="b"/>
              <a:pathLst>
                <a:path w="943" h="704" extrusionOk="0">
                  <a:moveTo>
                    <a:pt x="517" y="1"/>
                  </a:moveTo>
                  <a:cubicBezTo>
                    <a:pt x="487" y="31"/>
                    <a:pt x="426" y="62"/>
                    <a:pt x="365" y="92"/>
                  </a:cubicBezTo>
                  <a:cubicBezTo>
                    <a:pt x="152" y="183"/>
                    <a:pt x="0" y="335"/>
                    <a:pt x="152" y="578"/>
                  </a:cubicBezTo>
                  <a:cubicBezTo>
                    <a:pt x="229" y="668"/>
                    <a:pt x="311" y="704"/>
                    <a:pt x="394" y="704"/>
                  </a:cubicBezTo>
                  <a:cubicBezTo>
                    <a:pt x="508" y="704"/>
                    <a:pt x="624" y="636"/>
                    <a:pt x="730" y="548"/>
                  </a:cubicBezTo>
                  <a:cubicBezTo>
                    <a:pt x="791" y="457"/>
                    <a:pt x="882" y="366"/>
                    <a:pt x="943" y="274"/>
                  </a:cubicBezTo>
                  <a:cubicBezTo>
                    <a:pt x="882" y="244"/>
                    <a:pt x="821" y="183"/>
                    <a:pt x="791" y="153"/>
                  </a:cubicBezTo>
                  <a:cubicBezTo>
                    <a:pt x="730" y="31"/>
                    <a:pt x="639" y="31"/>
                    <a:pt x="5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36" name="Google Shape;38636;p45"/>
            <p:cNvSpPr/>
            <p:nvPr/>
          </p:nvSpPr>
          <p:spPr>
            <a:xfrm>
              <a:off x="3211575" y="3071925"/>
              <a:ext cx="17500" cy="19625"/>
            </a:xfrm>
            <a:custGeom>
              <a:avLst/>
              <a:gdLst/>
              <a:ahLst/>
              <a:cxnLst/>
              <a:rect l="l" t="t" r="r" b="b"/>
              <a:pathLst>
                <a:path w="700" h="785" extrusionOk="0">
                  <a:moveTo>
                    <a:pt x="286" y="0"/>
                  </a:moveTo>
                  <a:cubicBezTo>
                    <a:pt x="132" y="0"/>
                    <a:pt x="25" y="154"/>
                    <a:pt x="0" y="328"/>
                  </a:cubicBezTo>
                  <a:cubicBezTo>
                    <a:pt x="0" y="450"/>
                    <a:pt x="0" y="541"/>
                    <a:pt x="0" y="663"/>
                  </a:cubicBezTo>
                  <a:cubicBezTo>
                    <a:pt x="122" y="754"/>
                    <a:pt x="274" y="784"/>
                    <a:pt x="426" y="784"/>
                  </a:cubicBezTo>
                  <a:cubicBezTo>
                    <a:pt x="456" y="724"/>
                    <a:pt x="517" y="632"/>
                    <a:pt x="548" y="572"/>
                  </a:cubicBezTo>
                  <a:cubicBezTo>
                    <a:pt x="699" y="389"/>
                    <a:pt x="639" y="116"/>
                    <a:pt x="396" y="24"/>
                  </a:cubicBezTo>
                  <a:cubicBezTo>
                    <a:pt x="357" y="8"/>
                    <a:pt x="320" y="0"/>
                    <a:pt x="2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37" name="Google Shape;38637;p45"/>
            <p:cNvSpPr/>
            <p:nvPr/>
          </p:nvSpPr>
          <p:spPr>
            <a:xfrm>
              <a:off x="3307325" y="3244250"/>
              <a:ext cx="15975" cy="22475"/>
            </a:xfrm>
            <a:custGeom>
              <a:avLst/>
              <a:gdLst/>
              <a:ahLst/>
              <a:cxnLst/>
              <a:rect l="l" t="t" r="r" b="b"/>
              <a:pathLst>
                <a:path w="639" h="899" extrusionOk="0">
                  <a:moveTo>
                    <a:pt x="487" y="1"/>
                  </a:moveTo>
                  <a:cubicBezTo>
                    <a:pt x="365" y="122"/>
                    <a:pt x="213" y="274"/>
                    <a:pt x="61" y="396"/>
                  </a:cubicBezTo>
                  <a:cubicBezTo>
                    <a:pt x="0" y="487"/>
                    <a:pt x="0" y="609"/>
                    <a:pt x="61" y="700"/>
                  </a:cubicBezTo>
                  <a:cubicBezTo>
                    <a:pt x="160" y="799"/>
                    <a:pt x="239" y="898"/>
                    <a:pt x="364" y="898"/>
                  </a:cubicBezTo>
                  <a:cubicBezTo>
                    <a:pt x="392" y="898"/>
                    <a:pt x="423" y="893"/>
                    <a:pt x="456" y="882"/>
                  </a:cubicBezTo>
                  <a:cubicBezTo>
                    <a:pt x="547" y="852"/>
                    <a:pt x="639" y="761"/>
                    <a:pt x="639" y="639"/>
                  </a:cubicBezTo>
                  <a:cubicBezTo>
                    <a:pt x="639" y="487"/>
                    <a:pt x="547" y="305"/>
                    <a:pt x="639" y="122"/>
                  </a:cubicBezTo>
                  <a:cubicBezTo>
                    <a:pt x="578" y="92"/>
                    <a:pt x="547" y="31"/>
                    <a:pt x="4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38" name="Google Shape;38638;p45"/>
            <p:cNvSpPr/>
            <p:nvPr/>
          </p:nvSpPr>
          <p:spPr>
            <a:xfrm>
              <a:off x="2711575" y="3369650"/>
              <a:ext cx="15200" cy="19000"/>
            </a:xfrm>
            <a:custGeom>
              <a:avLst/>
              <a:gdLst/>
              <a:ahLst/>
              <a:cxnLst/>
              <a:rect l="l" t="t" r="r" b="b"/>
              <a:pathLst>
                <a:path w="608" h="760" extrusionOk="0">
                  <a:moveTo>
                    <a:pt x="304" y="0"/>
                  </a:moveTo>
                  <a:cubicBezTo>
                    <a:pt x="61" y="0"/>
                    <a:pt x="0" y="182"/>
                    <a:pt x="30" y="365"/>
                  </a:cubicBezTo>
                  <a:cubicBezTo>
                    <a:pt x="30" y="547"/>
                    <a:pt x="91" y="760"/>
                    <a:pt x="334" y="760"/>
                  </a:cubicBezTo>
                  <a:cubicBezTo>
                    <a:pt x="547" y="760"/>
                    <a:pt x="608" y="578"/>
                    <a:pt x="608" y="365"/>
                  </a:cubicBezTo>
                  <a:cubicBezTo>
                    <a:pt x="608" y="182"/>
                    <a:pt x="547" y="0"/>
                    <a:pt x="3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39" name="Google Shape;38639;p45"/>
            <p:cNvSpPr/>
            <p:nvPr/>
          </p:nvSpPr>
          <p:spPr>
            <a:xfrm>
              <a:off x="3018550" y="3434850"/>
              <a:ext cx="20025" cy="16400"/>
            </a:xfrm>
            <a:custGeom>
              <a:avLst/>
              <a:gdLst/>
              <a:ahLst/>
              <a:cxnLst/>
              <a:rect l="l" t="t" r="r" b="b"/>
              <a:pathLst>
                <a:path w="801" h="656" extrusionOk="0">
                  <a:moveTo>
                    <a:pt x="339" y="1"/>
                  </a:moveTo>
                  <a:cubicBezTo>
                    <a:pt x="266" y="1"/>
                    <a:pt x="191" y="29"/>
                    <a:pt x="122" y="97"/>
                  </a:cubicBezTo>
                  <a:cubicBezTo>
                    <a:pt x="1" y="189"/>
                    <a:pt x="1" y="371"/>
                    <a:pt x="1" y="523"/>
                  </a:cubicBezTo>
                  <a:cubicBezTo>
                    <a:pt x="1" y="553"/>
                    <a:pt x="1" y="584"/>
                    <a:pt x="31" y="644"/>
                  </a:cubicBezTo>
                  <a:cubicBezTo>
                    <a:pt x="69" y="652"/>
                    <a:pt x="109" y="656"/>
                    <a:pt x="150" y="656"/>
                  </a:cubicBezTo>
                  <a:cubicBezTo>
                    <a:pt x="273" y="656"/>
                    <a:pt x="404" y="622"/>
                    <a:pt x="518" y="553"/>
                  </a:cubicBezTo>
                  <a:cubicBezTo>
                    <a:pt x="801" y="341"/>
                    <a:pt x="590" y="1"/>
                    <a:pt x="3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40" name="Google Shape;38640;p45"/>
            <p:cNvSpPr/>
            <p:nvPr/>
          </p:nvSpPr>
          <p:spPr>
            <a:xfrm>
              <a:off x="2839225" y="3464625"/>
              <a:ext cx="20550" cy="18050"/>
            </a:xfrm>
            <a:custGeom>
              <a:avLst/>
              <a:gdLst/>
              <a:ahLst/>
              <a:cxnLst/>
              <a:rect l="l" t="t" r="r" b="b"/>
              <a:pathLst>
                <a:path w="822" h="722" extrusionOk="0">
                  <a:moveTo>
                    <a:pt x="274" y="1"/>
                  </a:moveTo>
                  <a:cubicBezTo>
                    <a:pt x="183" y="92"/>
                    <a:pt x="61" y="61"/>
                    <a:pt x="0" y="153"/>
                  </a:cubicBezTo>
                  <a:lnTo>
                    <a:pt x="0" y="274"/>
                  </a:lnTo>
                  <a:cubicBezTo>
                    <a:pt x="187" y="381"/>
                    <a:pt x="257" y="721"/>
                    <a:pt x="538" y="721"/>
                  </a:cubicBezTo>
                  <a:cubicBezTo>
                    <a:pt x="577" y="721"/>
                    <a:pt x="621" y="715"/>
                    <a:pt x="669" y="700"/>
                  </a:cubicBezTo>
                  <a:cubicBezTo>
                    <a:pt x="821" y="457"/>
                    <a:pt x="760" y="153"/>
                    <a:pt x="5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41" name="Google Shape;38641;p45"/>
            <p:cNvSpPr/>
            <p:nvPr/>
          </p:nvSpPr>
          <p:spPr>
            <a:xfrm>
              <a:off x="3621925" y="2997100"/>
              <a:ext cx="19000" cy="17225"/>
            </a:xfrm>
            <a:custGeom>
              <a:avLst/>
              <a:gdLst/>
              <a:ahLst/>
              <a:cxnLst/>
              <a:rect l="l" t="t" r="r" b="b"/>
              <a:pathLst>
                <a:path w="760" h="689" extrusionOk="0">
                  <a:moveTo>
                    <a:pt x="297" y="1"/>
                  </a:moveTo>
                  <a:cubicBezTo>
                    <a:pt x="123" y="1"/>
                    <a:pt x="24" y="164"/>
                    <a:pt x="0" y="403"/>
                  </a:cubicBezTo>
                  <a:cubicBezTo>
                    <a:pt x="131" y="535"/>
                    <a:pt x="263" y="689"/>
                    <a:pt x="453" y="689"/>
                  </a:cubicBezTo>
                  <a:cubicBezTo>
                    <a:pt x="483" y="689"/>
                    <a:pt x="514" y="685"/>
                    <a:pt x="547" y="677"/>
                  </a:cubicBezTo>
                  <a:cubicBezTo>
                    <a:pt x="760" y="434"/>
                    <a:pt x="760" y="160"/>
                    <a:pt x="456" y="39"/>
                  </a:cubicBezTo>
                  <a:cubicBezTo>
                    <a:pt x="398" y="13"/>
                    <a:pt x="345" y="1"/>
                    <a:pt x="2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42" name="Google Shape;38642;p45"/>
            <p:cNvSpPr/>
            <p:nvPr/>
          </p:nvSpPr>
          <p:spPr>
            <a:xfrm>
              <a:off x="3058825" y="3007925"/>
              <a:ext cx="17500" cy="16000"/>
            </a:xfrm>
            <a:custGeom>
              <a:avLst/>
              <a:gdLst/>
              <a:ahLst/>
              <a:cxnLst/>
              <a:rect l="l" t="t" r="r" b="b"/>
              <a:pathLst>
                <a:path w="700" h="640" extrusionOk="0">
                  <a:moveTo>
                    <a:pt x="396" y="1"/>
                  </a:moveTo>
                  <a:cubicBezTo>
                    <a:pt x="122" y="1"/>
                    <a:pt x="1" y="153"/>
                    <a:pt x="1" y="366"/>
                  </a:cubicBezTo>
                  <a:lnTo>
                    <a:pt x="1" y="518"/>
                  </a:lnTo>
                  <a:lnTo>
                    <a:pt x="153" y="639"/>
                  </a:lnTo>
                  <a:lnTo>
                    <a:pt x="305" y="639"/>
                  </a:lnTo>
                  <a:cubicBezTo>
                    <a:pt x="548" y="639"/>
                    <a:pt x="700" y="548"/>
                    <a:pt x="700" y="305"/>
                  </a:cubicBezTo>
                  <a:cubicBezTo>
                    <a:pt x="700" y="122"/>
                    <a:pt x="548" y="1"/>
                    <a:pt x="3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43" name="Google Shape;38643;p45"/>
            <p:cNvSpPr/>
            <p:nvPr/>
          </p:nvSpPr>
          <p:spPr>
            <a:xfrm>
              <a:off x="3137100" y="3346025"/>
              <a:ext cx="24350" cy="20400"/>
            </a:xfrm>
            <a:custGeom>
              <a:avLst/>
              <a:gdLst/>
              <a:ahLst/>
              <a:cxnLst/>
              <a:rect l="l" t="t" r="r" b="b"/>
              <a:pathLst>
                <a:path w="974" h="816" extrusionOk="0">
                  <a:moveTo>
                    <a:pt x="297" y="0"/>
                  </a:moveTo>
                  <a:cubicBezTo>
                    <a:pt x="190" y="0"/>
                    <a:pt x="87" y="16"/>
                    <a:pt x="1" y="124"/>
                  </a:cubicBezTo>
                  <a:cubicBezTo>
                    <a:pt x="244" y="276"/>
                    <a:pt x="396" y="520"/>
                    <a:pt x="396" y="793"/>
                  </a:cubicBezTo>
                  <a:cubicBezTo>
                    <a:pt x="474" y="803"/>
                    <a:pt x="558" y="816"/>
                    <a:pt x="636" y="816"/>
                  </a:cubicBezTo>
                  <a:cubicBezTo>
                    <a:pt x="802" y="816"/>
                    <a:pt x="943" y="758"/>
                    <a:pt x="943" y="489"/>
                  </a:cubicBezTo>
                  <a:cubicBezTo>
                    <a:pt x="973" y="216"/>
                    <a:pt x="821" y="33"/>
                    <a:pt x="426" y="3"/>
                  </a:cubicBezTo>
                  <a:cubicBezTo>
                    <a:pt x="383" y="3"/>
                    <a:pt x="339" y="0"/>
                    <a:pt x="2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44" name="Google Shape;38644;p45"/>
            <p:cNvSpPr/>
            <p:nvPr/>
          </p:nvSpPr>
          <p:spPr>
            <a:xfrm>
              <a:off x="3158375" y="3264575"/>
              <a:ext cx="19775" cy="15250"/>
            </a:xfrm>
            <a:custGeom>
              <a:avLst/>
              <a:gdLst/>
              <a:ahLst/>
              <a:cxnLst/>
              <a:rect l="l" t="t" r="r" b="b"/>
              <a:pathLst>
                <a:path w="791" h="610" extrusionOk="0">
                  <a:moveTo>
                    <a:pt x="388" y="1"/>
                  </a:moveTo>
                  <a:cubicBezTo>
                    <a:pt x="359" y="1"/>
                    <a:pt x="332" y="3"/>
                    <a:pt x="305" y="9"/>
                  </a:cubicBezTo>
                  <a:cubicBezTo>
                    <a:pt x="153" y="39"/>
                    <a:pt x="31" y="100"/>
                    <a:pt x="1" y="252"/>
                  </a:cubicBezTo>
                  <a:cubicBezTo>
                    <a:pt x="1" y="373"/>
                    <a:pt x="92" y="464"/>
                    <a:pt x="213" y="556"/>
                  </a:cubicBezTo>
                  <a:cubicBezTo>
                    <a:pt x="290" y="590"/>
                    <a:pt x="353" y="610"/>
                    <a:pt x="407" y="610"/>
                  </a:cubicBezTo>
                  <a:cubicBezTo>
                    <a:pt x="545" y="610"/>
                    <a:pt x="629" y="480"/>
                    <a:pt x="761" y="130"/>
                  </a:cubicBezTo>
                  <a:lnTo>
                    <a:pt x="791" y="130"/>
                  </a:lnTo>
                  <a:cubicBezTo>
                    <a:pt x="666" y="55"/>
                    <a:pt x="520" y="1"/>
                    <a:pt x="3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45" name="Google Shape;38645;p45"/>
            <p:cNvSpPr/>
            <p:nvPr/>
          </p:nvSpPr>
          <p:spPr>
            <a:xfrm>
              <a:off x="3131775" y="3349125"/>
              <a:ext cx="20550" cy="16750"/>
            </a:xfrm>
            <a:custGeom>
              <a:avLst/>
              <a:gdLst/>
              <a:ahLst/>
              <a:cxnLst/>
              <a:rect l="l" t="t" r="r" b="b"/>
              <a:pathLst>
                <a:path w="822" h="670" extrusionOk="0">
                  <a:moveTo>
                    <a:pt x="214" y="0"/>
                  </a:moveTo>
                  <a:cubicBezTo>
                    <a:pt x="153" y="61"/>
                    <a:pt x="122" y="92"/>
                    <a:pt x="62" y="122"/>
                  </a:cubicBezTo>
                  <a:cubicBezTo>
                    <a:pt x="1" y="274"/>
                    <a:pt x="1" y="426"/>
                    <a:pt x="62" y="548"/>
                  </a:cubicBezTo>
                  <a:cubicBezTo>
                    <a:pt x="122" y="578"/>
                    <a:pt x="183" y="639"/>
                    <a:pt x="214" y="669"/>
                  </a:cubicBezTo>
                  <a:lnTo>
                    <a:pt x="609" y="669"/>
                  </a:lnTo>
                  <a:cubicBezTo>
                    <a:pt x="822" y="92"/>
                    <a:pt x="822" y="61"/>
                    <a:pt x="2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46" name="Google Shape;38646;p45"/>
            <p:cNvSpPr/>
            <p:nvPr/>
          </p:nvSpPr>
          <p:spPr>
            <a:xfrm>
              <a:off x="3321750" y="3220575"/>
              <a:ext cx="18225" cy="16175"/>
            </a:xfrm>
            <a:custGeom>
              <a:avLst/>
              <a:gdLst/>
              <a:ahLst/>
              <a:cxnLst/>
              <a:rect l="l" t="t" r="r" b="b"/>
              <a:pathLst>
                <a:path w="729" h="647" extrusionOk="0">
                  <a:moveTo>
                    <a:pt x="340" y="1"/>
                  </a:moveTo>
                  <a:cubicBezTo>
                    <a:pt x="178" y="1"/>
                    <a:pt x="31" y="118"/>
                    <a:pt x="31" y="310"/>
                  </a:cubicBezTo>
                  <a:cubicBezTo>
                    <a:pt x="1" y="492"/>
                    <a:pt x="153" y="583"/>
                    <a:pt x="305" y="644"/>
                  </a:cubicBezTo>
                  <a:cubicBezTo>
                    <a:pt x="315" y="646"/>
                    <a:pt x="325" y="647"/>
                    <a:pt x="336" y="647"/>
                  </a:cubicBezTo>
                  <a:cubicBezTo>
                    <a:pt x="491" y="647"/>
                    <a:pt x="728" y="450"/>
                    <a:pt x="700" y="279"/>
                  </a:cubicBezTo>
                  <a:cubicBezTo>
                    <a:pt x="700" y="97"/>
                    <a:pt x="548" y="36"/>
                    <a:pt x="396" y="6"/>
                  </a:cubicBezTo>
                  <a:cubicBezTo>
                    <a:pt x="377" y="2"/>
                    <a:pt x="359" y="1"/>
                    <a:pt x="3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47" name="Google Shape;38647;p45"/>
            <p:cNvSpPr/>
            <p:nvPr/>
          </p:nvSpPr>
          <p:spPr>
            <a:xfrm>
              <a:off x="3716900" y="2967650"/>
              <a:ext cx="18275" cy="15700"/>
            </a:xfrm>
            <a:custGeom>
              <a:avLst/>
              <a:gdLst/>
              <a:ahLst/>
              <a:cxnLst/>
              <a:rect l="l" t="t" r="r" b="b"/>
              <a:pathLst>
                <a:path w="731" h="628" extrusionOk="0">
                  <a:moveTo>
                    <a:pt x="426" y="1"/>
                  </a:moveTo>
                  <a:cubicBezTo>
                    <a:pt x="244" y="1"/>
                    <a:pt x="61" y="122"/>
                    <a:pt x="61" y="305"/>
                  </a:cubicBezTo>
                  <a:cubicBezTo>
                    <a:pt x="1" y="487"/>
                    <a:pt x="92" y="578"/>
                    <a:pt x="304" y="609"/>
                  </a:cubicBezTo>
                  <a:cubicBezTo>
                    <a:pt x="347" y="621"/>
                    <a:pt x="386" y="627"/>
                    <a:pt x="422" y="627"/>
                  </a:cubicBezTo>
                  <a:cubicBezTo>
                    <a:pt x="565" y="627"/>
                    <a:pt x="657" y="530"/>
                    <a:pt x="730" y="335"/>
                  </a:cubicBezTo>
                  <a:cubicBezTo>
                    <a:pt x="730" y="153"/>
                    <a:pt x="608" y="31"/>
                    <a:pt x="4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48" name="Google Shape;38648;p45"/>
            <p:cNvSpPr/>
            <p:nvPr/>
          </p:nvSpPr>
          <p:spPr>
            <a:xfrm>
              <a:off x="3381800" y="3091900"/>
              <a:ext cx="19775" cy="13450"/>
            </a:xfrm>
            <a:custGeom>
              <a:avLst/>
              <a:gdLst/>
              <a:ahLst/>
              <a:cxnLst/>
              <a:rect l="l" t="t" r="r" b="b"/>
              <a:pathLst>
                <a:path w="791" h="538" extrusionOk="0">
                  <a:moveTo>
                    <a:pt x="432" y="0"/>
                  </a:moveTo>
                  <a:cubicBezTo>
                    <a:pt x="399" y="0"/>
                    <a:pt x="366" y="5"/>
                    <a:pt x="334" y="16"/>
                  </a:cubicBezTo>
                  <a:cubicBezTo>
                    <a:pt x="152" y="46"/>
                    <a:pt x="0" y="137"/>
                    <a:pt x="61" y="320"/>
                  </a:cubicBezTo>
                  <a:cubicBezTo>
                    <a:pt x="122" y="532"/>
                    <a:pt x="334" y="532"/>
                    <a:pt x="547" y="532"/>
                  </a:cubicBezTo>
                  <a:cubicBezTo>
                    <a:pt x="560" y="536"/>
                    <a:pt x="573" y="537"/>
                    <a:pt x="585" y="537"/>
                  </a:cubicBezTo>
                  <a:cubicBezTo>
                    <a:pt x="693" y="537"/>
                    <a:pt x="790" y="425"/>
                    <a:pt x="790" y="289"/>
                  </a:cubicBezTo>
                  <a:cubicBezTo>
                    <a:pt x="740" y="114"/>
                    <a:pt x="586" y="0"/>
                    <a:pt x="4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49" name="Google Shape;38649;p45"/>
            <p:cNvSpPr/>
            <p:nvPr/>
          </p:nvSpPr>
          <p:spPr>
            <a:xfrm>
              <a:off x="3598350" y="2919775"/>
              <a:ext cx="16750" cy="16000"/>
            </a:xfrm>
            <a:custGeom>
              <a:avLst/>
              <a:gdLst/>
              <a:ahLst/>
              <a:cxnLst/>
              <a:rect l="l" t="t" r="r" b="b"/>
              <a:pathLst>
                <a:path w="670" h="640" extrusionOk="0">
                  <a:moveTo>
                    <a:pt x="335" y="1"/>
                  </a:moveTo>
                  <a:cubicBezTo>
                    <a:pt x="122" y="31"/>
                    <a:pt x="1" y="123"/>
                    <a:pt x="1" y="335"/>
                  </a:cubicBezTo>
                  <a:cubicBezTo>
                    <a:pt x="1" y="518"/>
                    <a:pt x="153" y="639"/>
                    <a:pt x="335" y="639"/>
                  </a:cubicBezTo>
                  <a:cubicBezTo>
                    <a:pt x="518" y="639"/>
                    <a:pt x="670" y="487"/>
                    <a:pt x="639" y="275"/>
                  </a:cubicBezTo>
                  <a:cubicBezTo>
                    <a:pt x="639" y="123"/>
                    <a:pt x="487" y="1"/>
                    <a:pt x="3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50" name="Google Shape;38650;p45"/>
            <p:cNvSpPr/>
            <p:nvPr/>
          </p:nvSpPr>
          <p:spPr>
            <a:xfrm>
              <a:off x="3669800" y="2934500"/>
              <a:ext cx="15975" cy="18800"/>
            </a:xfrm>
            <a:custGeom>
              <a:avLst/>
              <a:gdLst/>
              <a:ahLst/>
              <a:cxnLst/>
              <a:rect l="l" t="t" r="r" b="b"/>
              <a:pathLst>
                <a:path w="639" h="752" extrusionOk="0">
                  <a:moveTo>
                    <a:pt x="428" y="1"/>
                  </a:moveTo>
                  <a:cubicBezTo>
                    <a:pt x="350" y="1"/>
                    <a:pt x="249" y="28"/>
                    <a:pt x="122" y="81"/>
                  </a:cubicBezTo>
                  <a:cubicBezTo>
                    <a:pt x="0" y="233"/>
                    <a:pt x="0" y="445"/>
                    <a:pt x="91" y="628"/>
                  </a:cubicBezTo>
                  <a:cubicBezTo>
                    <a:pt x="178" y="736"/>
                    <a:pt x="280" y="752"/>
                    <a:pt x="387" y="752"/>
                  </a:cubicBezTo>
                  <a:cubicBezTo>
                    <a:pt x="430" y="752"/>
                    <a:pt x="473" y="749"/>
                    <a:pt x="517" y="749"/>
                  </a:cubicBezTo>
                  <a:cubicBezTo>
                    <a:pt x="578" y="597"/>
                    <a:pt x="608" y="445"/>
                    <a:pt x="638" y="293"/>
                  </a:cubicBezTo>
                  <a:cubicBezTo>
                    <a:pt x="638" y="95"/>
                    <a:pt x="574" y="1"/>
                    <a:pt x="4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51" name="Google Shape;38651;p45"/>
            <p:cNvSpPr/>
            <p:nvPr/>
          </p:nvSpPr>
          <p:spPr>
            <a:xfrm>
              <a:off x="3448650" y="3318925"/>
              <a:ext cx="22075" cy="16575"/>
            </a:xfrm>
            <a:custGeom>
              <a:avLst/>
              <a:gdLst/>
              <a:ahLst/>
              <a:cxnLst/>
              <a:rect l="l" t="t" r="r" b="b"/>
              <a:pathLst>
                <a:path w="883" h="663" extrusionOk="0">
                  <a:moveTo>
                    <a:pt x="487" y="0"/>
                  </a:moveTo>
                  <a:cubicBezTo>
                    <a:pt x="464" y="0"/>
                    <a:pt x="442" y="8"/>
                    <a:pt x="426" y="23"/>
                  </a:cubicBezTo>
                  <a:cubicBezTo>
                    <a:pt x="153" y="23"/>
                    <a:pt x="1" y="145"/>
                    <a:pt x="153" y="449"/>
                  </a:cubicBezTo>
                  <a:cubicBezTo>
                    <a:pt x="222" y="564"/>
                    <a:pt x="345" y="662"/>
                    <a:pt x="466" y="662"/>
                  </a:cubicBezTo>
                  <a:cubicBezTo>
                    <a:pt x="504" y="662"/>
                    <a:pt x="542" y="653"/>
                    <a:pt x="578" y="631"/>
                  </a:cubicBezTo>
                  <a:cubicBezTo>
                    <a:pt x="730" y="540"/>
                    <a:pt x="882" y="357"/>
                    <a:pt x="700" y="145"/>
                  </a:cubicBezTo>
                  <a:cubicBezTo>
                    <a:pt x="639" y="84"/>
                    <a:pt x="609" y="53"/>
                    <a:pt x="548" y="23"/>
                  </a:cubicBezTo>
                  <a:cubicBezTo>
                    <a:pt x="533" y="8"/>
                    <a:pt x="510" y="0"/>
                    <a:pt x="4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52" name="Google Shape;38652;p45"/>
            <p:cNvSpPr/>
            <p:nvPr/>
          </p:nvSpPr>
          <p:spPr>
            <a:xfrm>
              <a:off x="3590750" y="2849125"/>
              <a:ext cx="17500" cy="15975"/>
            </a:xfrm>
            <a:custGeom>
              <a:avLst/>
              <a:gdLst/>
              <a:ahLst/>
              <a:cxnLst/>
              <a:rect l="l" t="t" r="r" b="b"/>
              <a:pathLst>
                <a:path w="700" h="639" extrusionOk="0">
                  <a:moveTo>
                    <a:pt x="305" y="0"/>
                  </a:moveTo>
                  <a:cubicBezTo>
                    <a:pt x="92" y="0"/>
                    <a:pt x="31" y="152"/>
                    <a:pt x="31" y="365"/>
                  </a:cubicBezTo>
                  <a:cubicBezTo>
                    <a:pt x="1" y="517"/>
                    <a:pt x="153" y="638"/>
                    <a:pt x="335" y="638"/>
                  </a:cubicBezTo>
                  <a:cubicBezTo>
                    <a:pt x="518" y="638"/>
                    <a:pt x="670" y="486"/>
                    <a:pt x="670" y="304"/>
                  </a:cubicBezTo>
                  <a:cubicBezTo>
                    <a:pt x="700" y="91"/>
                    <a:pt x="518" y="0"/>
                    <a:pt x="3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53" name="Google Shape;38653;p45"/>
            <p:cNvSpPr/>
            <p:nvPr/>
          </p:nvSpPr>
          <p:spPr>
            <a:xfrm>
              <a:off x="3682700" y="2951875"/>
              <a:ext cx="16750" cy="16725"/>
            </a:xfrm>
            <a:custGeom>
              <a:avLst/>
              <a:gdLst/>
              <a:ahLst/>
              <a:cxnLst/>
              <a:rect l="l" t="t" r="r" b="b"/>
              <a:pathLst>
                <a:path w="670" h="669" extrusionOk="0">
                  <a:moveTo>
                    <a:pt x="305" y="0"/>
                  </a:moveTo>
                  <a:cubicBezTo>
                    <a:pt x="203" y="0"/>
                    <a:pt x="102" y="54"/>
                    <a:pt x="1" y="54"/>
                  </a:cubicBezTo>
                  <a:lnTo>
                    <a:pt x="31" y="85"/>
                  </a:lnTo>
                  <a:cubicBezTo>
                    <a:pt x="1" y="206"/>
                    <a:pt x="1" y="328"/>
                    <a:pt x="31" y="449"/>
                  </a:cubicBezTo>
                  <a:cubicBezTo>
                    <a:pt x="58" y="582"/>
                    <a:pt x="153" y="668"/>
                    <a:pt x="278" y="668"/>
                  </a:cubicBezTo>
                  <a:cubicBezTo>
                    <a:pt x="296" y="668"/>
                    <a:pt x="315" y="666"/>
                    <a:pt x="335" y="662"/>
                  </a:cubicBezTo>
                  <a:cubicBezTo>
                    <a:pt x="487" y="662"/>
                    <a:pt x="609" y="541"/>
                    <a:pt x="639" y="358"/>
                  </a:cubicBezTo>
                  <a:cubicBezTo>
                    <a:pt x="669" y="206"/>
                    <a:pt x="609" y="176"/>
                    <a:pt x="457" y="54"/>
                  </a:cubicBezTo>
                  <a:cubicBezTo>
                    <a:pt x="406" y="14"/>
                    <a:pt x="355" y="0"/>
                    <a:pt x="3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54" name="Google Shape;38654;p45"/>
            <p:cNvSpPr/>
            <p:nvPr/>
          </p:nvSpPr>
          <p:spPr>
            <a:xfrm>
              <a:off x="3119625" y="3375725"/>
              <a:ext cx="23575" cy="20850"/>
            </a:xfrm>
            <a:custGeom>
              <a:avLst/>
              <a:gdLst/>
              <a:ahLst/>
              <a:cxnLst/>
              <a:rect l="l" t="t" r="r" b="b"/>
              <a:pathLst>
                <a:path w="943" h="834" extrusionOk="0">
                  <a:moveTo>
                    <a:pt x="304" y="0"/>
                  </a:moveTo>
                  <a:lnTo>
                    <a:pt x="304" y="0"/>
                  </a:lnTo>
                  <a:cubicBezTo>
                    <a:pt x="335" y="365"/>
                    <a:pt x="1" y="608"/>
                    <a:pt x="396" y="791"/>
                  </a:cubicBezTo>
                  <a:cubicBezTo>
                    <a:pt x="444" y="820"/>
                    <a:pt x="496" y="833"/>
                    <a:pt x="545" y="833"/>
                  </a:cubicBezTo>
                  <a:cubicBezTo>
                    <a:pt x="649" y="833"/>
                    <a:pt x="740" y="772"/>
                    <a:pt x="760" y="669"/>
                  </a:cubicBezTo>
                  <a:cubicBezTo>
                    <a:pt x="943" y="243"/>
                    <a:pt x="517" y="274"/>
                    <a:pt x="3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55" name="Google Shape;38655;p45"/>
            <p:cNvSpPr/>
            <p:nvPr/>
          </p:nvSpPr>
          <p:spPr>
            <a:xfrm>
              <a:off x="3733625" y="3020850"/>
              <a:ext cx="12925" cy="25300"/>
            </a:xfrm>
            <a:custGeom>
              <a:avLst/>
              <a:gdLst/>
              <a:ahLst/>
              <a:cxnLst/>
              <a:rect l="l" t="t" r="r" b="b"/>
              <a:pathLst>
                <a:path w="517" h="1012" extrusionOk="0">
                  <a:moveTo>
                    <a:pt x="122" y="1"/>
                  </a:moveTo>
                  <a:cubicBezTo>
                    <a:pt x="183" y="274"/>
                    <a:pt x="61" y="517"/>
                    <a:pt x="31" y="791"/>
                  </a:cubicBezTo>
                  <a:cubicBezTo>
                    <a:pt x="0" y="882"/>
                    <a:pt x="61" y="973"/>
                    <a:pt x="152" y="1004"/>
                  </a:cubicBezTo>
                  <a:cubicBezTo>
                    <a:pt x="168" y="1009"/>
                    <a:pt x="185" y="1012"/>
                    <a:pt x="200" y="1012"/>
                  </a:cubicBezTo>
                  <a:cubicBezTo>
                    <a:pt x="274" y="1012"/>
                    <a:pt x="340" y="957"/>
                    <a:pt x="365" y="882"/>
                  </a:cubicBezTo>
                  <a:cubicBezTo>
                    <a:pt x="517" y="608"/>
                    <a:pt x="517" y="305"/>
                    <a:pt x="3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56" name="Google Shape;38656;p45"/>
            <p:cNvSpPr/>
            <p:nvPr/>
          </p:nvSpPr>
          <p:spPr>
            <a:xfrm>
              <a:off x="3160650" y="3061475"/>
              <a:ext cx="17500" cy="17600"/>
            </a:xfrm>
            <a:custGeom>
              <a:avLst/>
              <a:gdLst/>
              <a:ahLst/>
              <a:cxnLst/>
              <a:rect l="l" t="t" r="r" b="b"/>
              <a:pathLst>
                <a:path w="700" h="704" extrusionOk="0">
                  <a:moveTo>
                    <a:pt x="387" y="0"/>
                  </a:moveTo>
                  <a:cubicBezTo>
                    <a:pt x="296" y="0"/>
                    <a:pt x="184" y="91"/>
                    <a:pt x="1" y="260"/>
                  </a:cubicBezTo>
                  <a:cubicBezTo>
                    <a:pt x="159" y="470"/>
                    <a:pt x="271" y="704"/>
                    <a:pt x="554" y="704"/>
                  </a:cubicBezTo>
                  <a:cubicBezTo>
                    <a:pt x="598" y="704"/>
                    <a:pt x="647" y="698"/>
                    <a:pt x="700" y="686"/>
                  </a:cubicBezTo>
                  <a:lnTo>
                    <a:pt x="700" y="382"/>
                  </a:lnTo>
                  <a:cubicBezTo>
                    <a:pt x="570" y="121"/>
                    <a:pt x="492" y="0"/>
                    <a:pt x="3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57" name="Google Shape;38657;p45"/>
            <p:cNvSpPr/>
            <p:nvPr/>
          </p:nvSpPr>
          <p:spPr>
            <a:xfrm>
              <a:off x="3528450" y="3051250"/>
              <a:ext cx="17500" cy="26925"/>
            </a:xfrm>
            <a:custGeom>
              <a:avLst/>
              <a:gdLst/>
              <a:ahLst/>
              <a:cxnLst/>
              <a:rect l="l" t="t" r="r" b="b"/>
              <a:pathLst>
                <a:path w="700" h="1077" extrusionOk="0">
                  <a:moveTo>
                    <a:pt x="213" y="0"/>
                  </a:moveTo>
                  <a:cubicBezTo>
                    <a:pt x="61" y="152"/>
                    <a:pt x="0" y="365"/>
                    <a:pt x="92" y="547"/>
                  </a:cubicBezTo>
                  <a:cubicBezTo>
                    <a:pt x="183" y="608"/>
                    <a:pt x="122" y="699"/>
                    <a:pt x="152" y="791"/>
                  </a:cubicBezTo>
                  <a:cubicBezTo>
                    <a:pt x="179" y="922"/>
                    <a:pt x="205" y="1076"/>
                    <a:pt x="369" y="1076"/>
                  </a:cubicBezTo>
                  <a:cubicBezTo>
                    <a:pt x="394" y="1076"/>
                    <a:pt x="423" y="1072"/>
                    <a:pt x="456" y="1064"/>
                  </a:cubicBezTo>
                  <a:cubicBezTo>
                    <a:pt x="700" y="1003"/>
                    <a:pt x="669" y="791"/>
                    <a:pt x="578" y="608"/>
                  </a:cubicBezTo>
                  <a:cubicBezTo>
                    <a:pt x="456" y="396"/>
                    <a:pt x="335" y="213"/>
                    <a:pt x="2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58" name="Google Shape;38658;p45"/>
            <p:cNvSpPr/>
            <p:nvPr/>
          </p:nvSpPr>
          <p:spPr>
            <a:xfrm>
              <a:off x="3764775" y="2968225"/>
              <a:ext cx="19775" cy="15325"/>
            </a:xfrm>
            <a:custGeom>
              <a:avLst/>
              <a:gdLst/>
              <a:ahLst/>
              <a:cxnLst/>
              <a:rect l="l" t="t" r="r" b="b"/>
              <a:pathLst>
                <a:path w="791" h="613" extrusionOk="0">
                  <a:moveTo>
                    <a:pt x="137" y="1"/>
                  </a:moveTo>
                  <a:cubicBezTo>
                    <a:pt x="84" y="1"/>
                    <a:pt x="31" y="23"/>
                    <a:pt x="0" y="69"/>
                  </a:cubicBezTo>
                  <a:cubicBezTo>
                    <a:pt x="31" y="130"/>
                    <a:pt x="92" y="221"/>
                    <a:pt x="122" y="312"/>
                  </a:cubicBezTo>
                  <a:cubicBezTo>
                    <a:pt x="171" y="482"/>
                    <a:pt x="335" y="613"/>
                    <a:pt x="507" y="613"/>
                  </a:cubicBezTo>
                  <a:cubicBezTo>
                    <a:pt x="551" y="613"/>
                    <a:pt x="596" y="604"/>
                    <a:pt x="639" y="586"/>
                  </a:cubicBezTo>
                  <a:cubicBezTo>
                    <a:pt x="730" y="555"/>
                    <a:pt x="791" y="464"/>
                    <a:pt x="791" y="373"/>
                  </a:cubicBezTo>
                  <a:cubicBezTo>
                    <a:pt x="730" y="99"/>
                    <a:pt x="517" y="69"/>
                    <a:pt x="274" y="69"/>
                  </a:cubicBezTo>
                  <a:cubicBezTo>
                    <a:pt x="244" y="23"/>
                    <a:pt x="190" y="1"/>
                    <a:pt x="1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59" name="Google Shape;38659;p45"/>
            <p:cNvSpPr/>
            <p:nvPr/>
          </p:nvSpPr>
          <p:spPr>
            <a:xfrm>
              <a:off x="3874950" y="3212350"/>
              <a:ext cx="16750" cy="15225"/>
            </a:xfrm>
            <a:custGeom>
              <a:avLst/>
              <a:gdLst/>
              <a:ahLst/>
              <a:cxnLst/>
              <a:rect l="l" t="t" r="r" b="b"/>
              <a:pathLst>
                <a:path w="670" h="609" extrusionOk="0">
                  <a:moveTo>
                    <a:pt x="335" y="0"/>
                  </a:moveTo>
                  <a:cubicBezTo>
                    <a:pt x="153" y="31"/>
                    <a:pt x="1" y="213"/>
                    <a:pt x="62" y="395"/>
                  </a:cubicBezTo>
                  <a:cubicBezTo>
                    <a:pt x="92" y="578"/>
                    <a:pt x="183" y="608"/>
                    <a:pt x="366" y="608"/>
                  </a:cubicBezTo>
                  <a:cubicBezTo>
                    <a:pt x="518" y="608"/>
                    <a:pt x="670" y="517"/>
                    <a:pt x="670" y="335"/>
                  </a:cubicBezTo>
                  <a:cubicBezTo>
                    <a:pt x="670" y="152"/>
                    <a:pt x="518" y="0"/>
                    <a:pt x="3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60" name="Google Shape;38660;p45"/>
            <p:cNvSpPr/>
            <p:nvPr/>
          </p:nvSpPr>
          <p:spPr>
            <a:xfrm>
              <a:off x="3510200" y="2987300"/>
              <a:ext cx="16000" cy="13050"/>
            </a:xfrm>
            <a:custGeom>
              <a:avLst/>
              <a:gdLst/>
              <a:ahLst/>
              <a:cxnLst/>
              <a:rect l="l" t="t" r="r" b="b"/>
              <a:pathLst>
                <a:path w="640" h="522" extrusionOk="0">
                  <a:moveTo>
                    <a:pt x="227" y="0"/>
                  </a:moveTo>
                  <a:cubicBezTo>
                    <a:pt x="98" y="0"/>
                    <a:pt x="1" y="109"/>
                    <a:pt x="1" y="218"/>
                  </a:cubicBezTo>
                  <a:cubicBezTo>
                    <a:pt x="1" y="431"/>
                    <a:pt x="92" y="522"/>
                    <a:pt x="305" y="522"/>
                  </a:cubicBezTo>
                  <a:cubicBezTo>
                    <a:pt x="426" y="522"/>
                    <a:pt x="578" y="522"/>
                    <a:pt x="609" y="279"/>
                  </a:cubicBezTo>
                  <a:cubicBezTo>
                    <a:pt x="639" y="66"/>
                    <a:pt x="457" y="5"/>
                    <a:pt x="274" y="5"/>
                  </a:cubicBezTo>
                  <a:cubicBezTo>
                    <a:pt x="258" y="2"/>
                    <a:pt x="243" y="0"/>
                    <a:pt x="2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61" name="Google Shape;38661;p45"/>
            <p:cNvSpPr/>
            <p:nvPr/>
          </p:nvSpPr>
          <p:spPr>
            <a:xfrm>
              <a:off x="3405350" y="2887750"/>
              <a:ext cx="15225" cy="13925"/>
            </a:xfrm>
            <a:custGeom>
              <a:avLst/>
              <a:gdLst/>
              <a:ahLst/>
              <a:cxnLst/>
              <a:rect l="l" t="t" r="r" b="b"/>
              <a:pathLst>
                <a:path w="609" h="557" extrusionOk="0">
                  <a:moveTo>
                    <a:pt x="206" y="1"/>
                  </a:moveTo>
                  <a:cubicBezTo>
                    <a:pt x="98" y="1"/>
                    <a:pt x="0" y="112"/>
                    <a:pt x="0" y="248"/>
                  </a:cubicBezTo>
                  <a:cubicBezTo>
                    <a:pt x="0" y="415"/>
                    <a:pt x="127" y="556"/>
                    <a:pt x="311" y="556"/>
                  </a:cubicBezTo>
                  <a:cubicBezTo>
                    <a:pt x="329" y="556"/>
                    <a:pt x="347" y="555"/>
                    <a:pt x="365" y="552"/>
                  </a:cubicBezTo>
                  <a:cubicBezTo>
                    <a:pt x="487" y="552"/>
                    <a:pt x="608" y="431"/>
                    <a:pt x="608" y="309"/>
                  </a:cubicBezTo>
                  <a:cubicBezTo>
                    <a:pt x="553" y="143"/>
                    <a:pt x="497" y="1"/>
                    <a:pt x="303" y="1"/>
                  </a:cubicBezTo>
                  <a:cubicBezTo>
                    <a:pt x="284" y="1"/>
                    <a:pt x="264" y="3"/>
                    <a:pt x="243" y="5"/>
                  </a:cubicBezTo>
                  <a:cubicBezTo>
                    <a:pt x="231" y="2"/>
                    <a:pt x="218" y="1"/>
                    <a:pt x="2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62" name="Google Shape;38662;p45"/>
            <p:cNvSpPr/>
            <p:nvPr/>
          </p:nvSpPr>
          <p:spPr>
            <a:xfrm>
              <a:off x="3694875" y="3053525"/>
              <a:ext cx="18250" cy="17100"/>
            </a:xfrm>
            <a:custGeom>
              <a:avLst/>
              <a:gdLst/>
              <a:ahLst/>
              <a:cxnLst/>
              <a:rect l="l" t="t" r="r" b="b"/>
              <a:pathLst>
                <a:path w="730" h="684" extrusionOk="0">
                  <a:moveTo>
                    <a:pt x="608" y="1"/>
                  </a:moveTo>
                  <a:cubicBezTo>
                    <a:pt x="395" y="1"/>
                    <a:pt x="213" y="92"/>
                    <a:pt x="122" y="274"/>
                  </a:cubicBezTo>
                  <a:cubicBezTo>
                    <a:pt x="0" y="365"/>
                    <a:pt x="61" y="517"/>
                    <a:pt x="182" y="608"/>
                  </a:cubicBezTo>
                  <a:cubicBezTo>
                    <a:pt x="220" y="659"/>
                    <a:pt x="274" y="683"/>
                    <a:pt x="329" y="683"/>
                  </a:cubicBezTo>
                  <a:cubicBezTo>
                    <a:pt x="405" y="683"/>
                    <a:pt x="481" y="636"/>
                    <a:pt x="517" y="548"/>
                  </a:cubicBezTo>
                  <a:cubicBezTo>
                    <a:pt x="608" y="365"/>
                    <a:pt x="730" y="213"/>
                    <a:pt x="6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63" name="Google Shape;38663;p45"/>
            <p:cNvSpPr/>
            <p:nvPr/>
          </p:nvSpPr>
          <p:spPr>
            <a:xfrm>
              <a:off x="2776925" y="3167500"/>
              <a:ext cx="16725" cy="15225"/>
            </a:xfrm>
            <a:custGeom>
              <a:avLst/>
              <a:gdLst/>
              <a:ahLst/>
              <a:cxnLst/>
              <a:rect l="l" t="t" r="r" b="b"/>
              <a:pathLst>
                <a:path w="669" h="609" extrusionOk="0">
                  <a:moveTo>
                    <a:pt x="304" y="1"/>
                  </a:moveTo>
                  <a:cubicBezTo>
                    <a:pt x="152" y="1"/>
                    <a:pt x="61" y="122"/>
                    <a:pt x="61" y="274"/>
                  </a:cubicBezTo>
                  <a:cubicBezTo>
                    <a:pt x="0" y="426"/>
                    <a:pt x="122" y="578"/>
                    <a:pt x="304" y="609"/>
                  </a:cubicBezTo>
                  <a:cubicBezTo>
                    <a:pt x="456" y="609"/>
                    <a:pt x="638" y="518"/>
                    <a:pt x="669" y="366"/>
                  </a:cubicBezTo>
                  <a:cubicBezTo>
                    <a:pt x="669" y="153"/>
                    <a:pt x="486" y="1"/>
                    <a:pt x="3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64" name="Google Shape;38664;p45"/>
            <p:cNvSpPr/>
            <p:nvPr/>
          </p:nvSpPr>
          <p:spPr>
            <a:xfrm>
              <a:off x="2979050" y="3102150"/>
              <a:ext cx="19025" cy="17275"/>
            </a:xfrm>
            <a:custGeom>
              <a:avLst/>
              <a:gdLst/>
              <a:ahLst/>
              <a:cxnLst/>
              <a:rect l="l" t="t" r="r" b="b"/>
              <a:pathLst>
                <a:path w="761" h="691" extrusionOk="0">
                  <a:moveTo>
                    <a:pt x="487" y="1"/>
                  </a:moveTo>
                  <a:cubicBezTo>
                    <a:pt x="183" y="62"/>
                    <a:pt x="0" y="274"/>
                    <a:pt x="122" y="548"/>
                  </a:cubicBezTo>
                  <a:cubicBezTo>
                    <a:pt x="188" y="654"/>
                    <a:pt x="272" y="691"/>
                    <a:pt x="360" y="691"/>
                  </a:cubicBezTo>
                  <a:cubicBezTo>
                    <a:pt x="475" y="691"/>
                    <a:pt x="597" y="630"/>
                    <a:pt x="699" y="578"/>
                  </a:cubicBezTo>
                  <a:lnTo>
                    <a:pt x="760" y="548"/>
                  </a:lnTo>
                  <a:cubicBezTo>
                    <a:pt x="578" y="426"/>
                    <a:pt x="456" y="214"/>
                    <a:pt x="4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65" name="Google Shape;38665;p45"/>
            <p:cNvSpPr/>
            <p:nvPr/>
          </p:nvSpPr>
          <p:spPr>
            <a:xfrm>
              <a:off x="2642425" y="3203875"/>
              <a:ext cx="14450" cy="13250"/>
            </a:xfrm>
            <a:custGeom>
              <a:avLst/>
              <a:gdLst/>
              <a:ahLst/>
              <a:cxnLst/>
              <a:rect l="l" t="t" r="r" b="b"/>
              <a:pathLst>
                <a:path w="578" h="530" extrusionOk="0">
                  <a:moveTo>
                    <a:pt x="349" y="1"/>
                  </a:moveTo>
                  <a:cubicBezTo>
                    <a:pt x="335" y="1"/>
                    <a:pt x="320" y="2"/>
                    <a:pt x="304" y="5"/>
                  </a:cubicBezTo>
                  <a:cubicBezTo>
                    <a:pt x="122" y="5"/>
                    <a:pt x="0" y="96"/>
                    <a:pt x="0" y="278"/>
                  </a:cubicBezTo>
                  <a:cubicBezTo>
                    <a:pt x="0" y="415"/>
                    <a:pt x="98" y="526"/>
                    <a:pt x="205" y="526"/>
                  </a:cubicBezTo>
                  <a:cubicBezTo>
                    <a:pt x="218" y="526"/>
                    <a:pt x="230" y="525"/>
                    <a:pt x="243" y="522"/>
                  </a:cubicBezTo>
                  <a:cubicBezTo>
                    <a:pt x="273" y="527"/>
                    <a:pt x="302" y="529"/>
                    <a:pt x="329" y="529"/>
                  </a:cubicBezTo>
                  <a:cubicBezTo>
                    <a:pt x="471" y="529"/>
                    <a:pt x="578" y="462"/>
                    <a:pt x="578" y="309"/>
                  </a:cubicBezTo>
                  <a:cubicBezTo>
                    <a:pt x="550" y="142"/>
                    <a:pt x="497" y="1"/>
                    <a:pt x="3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66" name="Google Shape;38666;p45"/>
            <p:cNvSpPr/>
            <p:nvPr/>
          </p:nvSpPr>
          <p:spPr>
            <a:xfrm>
              <a:off x="3666000" y="3159575"/>
              <a:ext cx="15975" cy="13675"/>
            </a:xfrm>
            <a:custGeom>
              <a:avLst/>
              <a:gdLst/>
              <a:ahLst/>
              <a:cxnLst/>
              <a:rect l="l" t="t" r="r" b="b"/>
              <a:pathLst>
                <a:path w="639" h="547" extrusionOk="0">
                  <a:moveTo>
                    <a:pt x="311" y="0"/>
                  </a:moveTo>
                  <a:cubicBezTo>
                    <a:pt x="154" y="0"/>
                    <a:pt x="5" y="137"/>
                    <a:pt x="30" y="318"/>
                  </a:cubicBezTo>
                  <a:cubicBezTo>
                    <a:pt x="0" y="439"/>
                    <a:pt x="91" y="531"/>
                    <a:pt x="213" y="531"/>
                  </a:cubicBezTo>
                  <a:cubicBezTo>
                    <a:pt x="245" y="541"/>
                    <a:pt x="277" y="546"/>
                    <a:pt x="309" y="546"/>
                  </a:cubicBezTo>
                  <a:cubicBezTo>
                    <a:pt x="456" y="546"/>
                    <a:pt x="588" y="438"/>
                    <a:pt x="638" y="288"/>
                  </a:cubicBezTo>
                  <a:cubicBezTo>
                    <a:pt x="638" y="166"/>
                    <a:pt x="547" y="44"/>
                    <a:pt x="395" y="14"/>
                  </a:cubicBezTo>
                  <a:cubicBezTo>
                    <a:pt x="368" y="5"/>
                    <a:pt x="339" y="0"/>
                    <a:pt x="3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67" name="Google Shape;38667;p45"/>
            <p:cNvSpPr/>
            <p:nvPr/>
          </p:nvSpPr>
          <p:spPr>
            <a:xfrm>
              <a:off x="3008675" y="3265525"/>
              <a:ext cx="16000" cy="12950"/>
            </a:xfrm>
            <a:custGeom>
              <a:avLst/>
              <a:gdLst/>
              <a:ahLst/>
              <a:cxnLst/>
              <a:rect l="l" t="t" r="r" b="b"/>
              <a:pathLst>
                <a:path w="640" h="518" extrusionOk="0">
                  <a:moveTo>
                    <a:pt x="305" y="1"/>
                  </a:moveTo>
                  <a:cubicBezTo>
                    <a:pt x="153" y="1"/>
                    <a:pt x="1" y="92"/>
                    <a:pt x="1" y="274"/>
                  </a:cubicBezTo>
                  <a:cubicBezTo>
                    <a:pt x="1" y="457"/>
                    <a:pt x="62" y="518"/>
                    <a:pt x="274" y="518"/>
                  </a:cubicBezTo>
                  <a:cubicBezTo>
                    <a:pt x="457" y="518"/>
                    <a:pt x="639" y="426"/>
                    <a:pt x="609" y="214"/>
                  </a:cubicBezTo>
                  <a:cubicBezTo>
                    <a:pt x="609" y="62"/>
                    <a:pt x="457" y="1"/>
                    <a:pt x="3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68" name="Google Shape;38668;p45"/>
            <p:cNvSpPr/>
            <p:nvPr/>
          </p:nvSpPr>
          <p:spPr>
            <a:xfrm>
              <a:off x="2963850" y="3153825"/>
              <a:ext cx="13700" cy="15225"/>
            </a:xfrm>
            <a:custGeom>
              <a:avLst/>
              <a:gdLst/>
              <a:ahLst/>
              <a:cxnLst/>
              <a:rect l="l" t="t" r="r" b="b"/>
              <a:pathLst>
                <a:path w="548" h="609" extrusionOk="0">
                  <a:moveTo>
                    <a:pt x="213" y="1"/>
                  </a:moveTo>
                  <a:cubicBezTo>
                    <a:pt x="61" y="1"/>
                    <a:pt x="31" y="92"/>
                    <a:pt x="0" y="274"/>
                  </a:cubicBezTo>
                  <a:cubicBezTo>
                    <a:pt x="0" y="426"/>
                    <a:pt x="92" y="578"/>
                    <a:pt x="274" y="609"/>
                  </a:cubicBezTo>
                  <a:cubicBezTo>
                    <a:pt x="426" y="609"/>
                    <a:pt x="548" y="487"/>
                    <a:pt x="548" y="335"/>
                  </a:cubicBezTo>
                  <a:cubicBezTo>
                    <a:pt x="548" y="122"/>
                    <a:pt x="396" y="1"/>
                    <a:pt x="2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69" name="Google Shape;38669;p45"/>
            <p:cNvSpPr/>
            <p:nvPr/>
          </p:nvSpPr>
          <p:spPr>
            <a:xfrm>
              <a:off x="3089225" y="3144825"/>
              <a:ext cx="17500" cy="16250"/>
            </a:xfrm>
            <a:custGeom>
              <a:avLst/>
              <a:gdLst/>
              <a:ahLst/>
              <a:cxnLst/>
              <a:rect l="l" t="t" r="r" b="b"/>
              <a:pathLst>
                <a:path w="700" h="650" extrusionOk="0">
                  <a:moveTo>
                    <a:pt x="465" y="0"/>
                  </a:moveTo>
                  <a:cubicBezTo>
                    <a:pt x="390" y="0"/>
                    <a:pt x="289" y="23"/>
                    <a:pt x="153" y="57"/>
                  </a:cubicBezTo>
                  <a:cubicBezTo>
                    <a:pt x="1" y="239"/>
                    <a:pt x="61" y="513"/>
                    <a:pt x="274" y="604"/>
                  </a:cubicBezTo>
                  <a:lnTo>
                    <a:pt x="426" y="604"/>
                  </a:lnTo>
                  <a:cubicBezTo>
                    <a:pt x="472" y="634"/>
                    <a:pt x="517" y="650"/>
                    <a:pt x="563" y="650"/>
                  </a:cubicBezTo>
                  <a:cubicBezTo>
                    <a:pt x="609" y="650"/>
                    <a:pt x="654" y="634"/>
                    <a:pt x="700" y="604"/>
                  </a:cubicBezTo>
                  <a:cubicBezTo>
                    <a:pt x="678" y="145"/>
                    <a:pt x="656" y="0"/>
                    <a:pt x="4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70" name="Google Shape;38670;p45"/>
            <p:cNvSpPr/>
            <p:nvPr/>
          </p:nvSpPr>
          <p:spPr>
            <a:xfrm>
              <a:off x="2852150" y="3118575"/>
              <a:ext cx="21300" cy="14300"/>
            </a:xfrm>
            <a:custGeom>
              <a:avLst/>
              <a:gdLst/>
              <a:ahLst/>
              <a:cxnLst/>
              <a:rect l="l" t="t" r="r" b="b"/>
              <a:pathLst>
                <a:path w="852" h="572" extrusionOk="0">
                  <a:moveTo>
                    <a:pt x="408" y="1"/>
                  </a:moveTo>
                  <a:cubicBezTo>
                    <a:pt x="262" y="1"/>
                    <a:pt x="117" y="46"/>
                    <a:pt x="0" y="134"/>
                  </a:cubicBezTo>
                  <a:cubicBezTo>
                    <a:pt x="0" y="347"/>
                    <a:pt x="0" y="499"/>
                    <a:pt x="243" y="560"/>
                  </a:cubicBezTo>
                  <a:cubicBezTo>
                    <a:pt x="279" y="568"/>
                    <a:pt x="315" y="571"/>
                    <a:pt x="351" y="571"/>
                  </a:cubicBezTo>
                  <a:cubicBezTo>
                    <a:pt x="592" y="571"/>
                    <a:pt x="825" y="402"/>
                    <a:pt x="851" y="165"/>
                  </a:cubicBezTo>
                  <a:cubicBezTo>
                    <a:pt x="725" y="54"/>
                    <a:pt x="566" y="1"/>
                    <a:pt x="4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71" name="Google Shape;38671;p45"/>
            <p:cNvSpPr/>
            <p:nvPr/>
          </p:nvSpPr>
          <p:spPr>
            <a:xfrm>
              <a:off x="3364300" y="3127225"/>
              <a:ext cx="12950" cy="14475"/>
            </a:xfrm>
            <a:custGeom>
              <a:avLst/>
              <a:gdLst/>
              <a:ahLst/>
              <a:cxnLst/>
              <a:rect l="l" t="t" r="r" b="b"/>
              <a:pathLst>
                <a:path w="518" h="579" extrusionOk="0">
                  <a:moveTo>
                    <a:pt x="244" y="1"/>
                  </a:moveTo>
                  <a:cubicBezTo>
                    <a:pt x="123" y="1"/>
                    <a:pt x="1" y="123"/>
                    <a:pt x="31" y="244"/>
                  </a:cubicBezTo>
                  <a:cubicBezTo>
                    <a:pt x="1" y="426"/>
                    <a:pt x="123" y="578"/>
                    <a:pt x="274" y="578"/>
                  </a:cubicBezTo>
                  <a:cubicBezTo>
                    <a:pt x="426" y="578"/>
                    <a:pt x="518" y="457"/>
                    <a:pt x="518" y="305"/>
                  </a:cubicBezTo>
                  <a:cubicBezTo>
                    <a:pt x="518" y="123"/>
                    <a:pt x="457" y="1"/>
                    <a:pt x="2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72" name="Google Shape;38672;p45"/>
            <p:cNvSpPr/>
            <p:nvPr/>
          </p:nvSpPr>
          <p:spPr>
            <a:xfrm>
              <a:off x="3426625" y="2950175"/>
              <a:ext cx="12950" cy="15225"/>
            </a:xfrm>
            <a:custGeom>
              <a:avLst/>
              <a:gdLst/>
              <a:ahLst/>
              <a:cxnLst/>
              <a:rect l="l" t="t" r="r" b="b"/>
              <a:pathLst>
                <a:path w="518" h="609" extrusionOk="0">
                  <a:moveTo>
                    <a:pt x="244" y="1"/>
                  </a:moveTo>
                  <a:cubicBezTo>
                    <a:pt x="92" y="31"/>
                    <a:pt x="0" y="122"/>
                    <a:pt x="0" y="274"/>
                  </a:cubicBezTo>
                  <a:cubicBezTo>
                    <a:pt x="31" y="426"/>
                    <a:pt x="92" y="609"/>
                    <a:pt x="274" y="609"/>
                  </a:cubicBezTo>
                  <a:cubicBezTo>
                    <a:pt x="456" y="578"/>
                    <a:pt x="517" y="426"/>
                    <a:pt x="517" y="244"/>
                  </a:cubicBezTo>
                  <a:cubicBezTo>
                    <a:pt x="487" y="92"/>
                    <a:pt x="396" y="1"/>
                    <a:pt x="2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73" name="Google Shape;38673;p45"/>
            <p:cNvSpPr/>
            <p:nvPr/>
          </p:nvSpPr>
          <p:spPr>
            <a:xfrm>
              <a:off x="3662200" y="2953975"/>
              <a:ext cx="13600" cy="15350"/>
            </a:xfrm>
            <a:custGeom>
              <a:avLst/>
              <a:gdLst/>
              <a:ahLst/>
              <a:cxnLst/>
              <a:rect l="l" t="t" r="r" b="b"/>
              <a:pathLst>
                <a:path w="544" h="614" extrusionOk="0">
                  <a:moveTo>
                    <a:pt x="122" y="1"/>
                  </a:moveTo>
                  <a:cubicBezTo>
                    <a:pt x="30" y="62"/>
                    <a:pt x="0" y="183"/>
                    <a:pt x="30" y="274"/>
                  </a:cubicBezTo>
                  <a:cubicBezTo>
                    <a:pt x="30" y="457"/>
                    <a:pt x="122" y="609"/>
                    <a:pt x="334" y="609"/>
                  </a:cubicBezTo>
                  <a:cubicBezTo>
                    <a:pt x="347" y="612"/>
                    <a:pt x="360" y="613"/>
                    <a:pt x="372" y="613"/>
                  </a:cubicBezTo>
                  <a:cubicBezTo>
                    <a:pt x="474" y="613"/>
                    <a:pt x="544" y="508"/>
                    <a:pt x="517" y="426"/>
                  </a:cubicBezTo>
                  <a:cubicBezTo>
                    <a:pt x="486" y="214"/>
                    <a:pt x="334" y="31"/>
                    <a:pt x="1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74" name="Google Shape;38674;p45"/>
            <p:cNvSpPr/>
            <p:nvPr/>
          </p:nvSpPr>
          <p:spPr>
            <a:xfrm>
              <a:off x="2846825" y="3329025"/>
              <a:ext cx="14450" cy="13275"/>
            </a:xfrm>
            <a:custGeom>
              <a:avLst/>
              <a:gdLst/>
              <a:ahLst/>
              <a:cxnLst/>
              <a:rect l="l" t="t" r="r" b="b"/>
              <a:pathLst>
                <a:path w="578" h="531" extrusionOk="0">
                  <a:moveTo>
                    <a:pt x="326" y="0"/>
                  </a:moveTo>
                  <a:cubicBezTo>
                    <a:pt x="299" y="0"/>
                    <a:pt x="272" y="5"/>
                    <a:pt x="244" y="14"/>
                  </a:cubicBezTo>
                  <a:cubicBezTo>
                    <a:pt x="122" y="14"/>
                    <a:pt x="0" y="105"/>
                    <a:pt x="0" y="257"/>
                  </a:cubicBezTo>
                  <a:cubicBezTo>
                    <a:pt x="0" y="440"/>
                    <a:pt x="152" y="531"/>
                    <a:pt x="304" y="531"/>
                  </a:cubicBezTo>
                  <a:cubicBezTo>
                    <a:pt x="456" y="500"/>
                    <a:pt x="578" y="409"/>
                    <a:pt x="578" y="257"/>
                  </a:cubicBezTo>
                  <a:cubicBezTo>
                    <a:pt x="578" y="129"/>
                    <a:pt x="469" y="0"/>
                    <a:pt x="3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75" name="Google Shape;38675;p45"/>
            <p:cNvSpPr/>
            <p:nvPr/>
          </p:nvSpPr>
          <p:spPr>
            <a:xfrm>
              <a:off x="3462325" y="2831650"/>
              <a:ext cx="13725" cy="14025"/>
            </a:xfrm>
            <a:custGeom>
              <a:avLst/>
              <a:gdLst/>
              <a:ahLst/>
              <a:cxnLst/>
              <a:rect l="l" t="t" r="r" b="b"/>
              <a:pathLst>
                <a:path w="549" h="561" extrusionOk="0">
                  <a:moveTo>
                    <a:pt x="214" y="0"/>
                  </a:moveTo>
                  <a:cubicBezTo>
                    <a:pt x="31" y="0"/>
                    <a:pt x="1" y="122"/>
                    <a:pt x="1" y="274"/>
                  </a:cubicBezTo>
                  <a:cubicBezTo>
                    <a:pt x="27" y="428"/>
                    <a:pt x="74" y="561"/>
                    <a:pt x="218" y="561"/>
                  </a:cubicBezTo>
                  <a:cubicBezTo>
                    <a:pt x="243" y="561"/>
                    <a:pt x="272" y="556"/>
                    <a:pt x="305" y="547"/>
                  </a:cubicBezTo>
                  <a:cubicBezTo>
                    <a:pt x="427" y="547"/>
                    <a:pt x="548" y="426"/>
                    <a:pt x="518" y="274"/>
                  </a:cubicBezTo>
                  <a:cubicBezTo>
                    <a:pt x="518" y="122"/>
                    <a:pt x="366" y="0"/>
                    <a:pt x="2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76" name="Google Shape;38676;p45"/>
            <p:cNvSpPr/>
            <p:nvPr/>
          </p:nvSpPr>
          <p:spPr>
            <a:xfrm>
              <a:off x="3454750" y="3048025"/>
              <a:ext cx="18250" cy="16925"/>
            </a:xfrm>
            <a:custGeom>
              <a:avLst/>
              <a:gdLst/>
              <a:ahLst/>
              <a:cxnLst/>
              <a:rect l="l" t="t" r="r" b="b"/>
              <a:pathLst>
                <a:path w="730" h="677" extrusionOk="0">
                  <a:moveTo>
                    <a:pt x="274" y="0"/>
                  </a:moveTo>
                  <a:cubicBezTo>
                    <a:pt x="220" y="0"/>
                    <a:pt x="167" y="23"/>
                    <a:pt x="122" y="69"/>
                  </a:cubicBezTo>
                  <a:cubicBezTo>
                    <a:pt x="0" y="190"/>
                    <a:pt x="30" y="251"/>
                    <a:pt x="152" y="403"/>
                  </a:cubicBezTo>
                  <a:cubicBezTo>
                    <a:pt x="243" y="555"/>
                    <a:pt x="486" y="494"/>
                    <a:pt x="578" y="676"/>
                  </a:cubicBezTo>
                  <a:cubicBezTo>
                    <a:pt x="669" y="616"/>
                    <a:pt x="730" y="525"/>
                    <a:pt x="730" y="403"/>
                  </a:cubicBezTo>
                  <a:cubicBezTo>
                    <a:pt x="608" y="281"/>
                    <a:pt x="517" y="160"/>
                    <a:pt x="426" y="69"/>
                  </a:cubicBezTo>
                  <a:cubicBezTo>
                    <a:pt x="380" y="23"/>
                    <a:pt x="327" y="0"/>
                    <a:pt x="2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77" name="Google Shape;38677;p45"/>
            <p:cNvSpPr/>
            <p:nvPr/>
          </p:nvSpPr>
          <p:spPr>
            <a:xfrm>
              <a:off x="3073275" y="3169800"/>
              <a:ext cx="15975" cy="13700"/>
            </a:xfrm>
            <a:custGeom>
              <a:avLst/>
              <a:gdLst/>
              <a:ahLst/>
              <a:cxnLst/>
              <a:rect l="l" t="t" r="r" b="b"/>
              <a:pathLst>
                <a:path w="639" h="548" extrusionOk="0">
                  <a:moveTo>
                    <a:pt x="517" y="0"/>
                  </a:moveTo>
                  <a:lnTo>
                    <a:pt x="517" y="30"/>
                  </a:lnTo>
                  <a:cubicBezTo>
                    <a:pt x="472" y="15"/>
                    <a:pt x="426" y="8"/>
                    <a:pt x="380" y="8"/>
                  </a:cubicBezTo>
                  <a:cubicBezTo>
                    <a:pt x="335" y="8"/>
                    <a:pt x="289" y="15"/>
                    <a:pt x="244" y="30"/>
                  </a:cubicBezTo>
                  <a:cubicBezTo>
                    <a:pt x="122" y="30"/>
                    <a:pt x="0" y="152"/>
                    <a:pt x="0" y="274"/>
                  </a:cubicBezTo>
                  <a:cubicBezTo>
                    <a:pt x="0" y="426"/>
                    <a:pt x="122" y="547"/>
                    <a:pt x="244" y="547"/>
                  </a:cubicBezTo>
                  <a:lnTo>
                    <a:pt x="517" y="547"/>
                  </a:lnTo>
                  <a:cubicBezTo>
                    <a:pt x="639" y="395"/>
                    <a:pt x="547" y="182"/>
                    <a:pt x="5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78" name="Google Shape;38678;p45"/>
            <p:cNvSpPr/>
            <p:nvPr/>
          </p:nvSpPr>
          <p:spPr>
            <a:xfrm>
              <a:off x="2727525" y="3231900"/>
              <a:ext cx="15225" cy="12525"/>
            </a:xfrm>
            <a:custGeom>
              <a:avLst/>
              <a:gdLst/>
              <a:ahLst/>
              <a:cxnLst/>
              <a:rect l="l" t="t" r="r" b="b"/>
              <a:pathLst>
                <a:path w="609" h="501" extrusionOk="0">
                  <a:moveTo>
                    <a:pt x="242" y="1"/>
                  </a:moveTo>
                  <a:cubicBezTo>
                    <a:pt x="145" y="1"/>
                    <a:pt x="61" y="60"/>
                    <a:pt x="61" y="161"/>
                  </a:cubicBezTo>
                  <a:cubicBezTo>
                    <a:pt x="0" y="373"/>
                    <a:pt x="152" y="464"/>
                    <a:pt x="304" y="495"/>
                  </a:cubicBezTo>
                  <a:cubicBezTo>
                    <a:pt x="324" y="499"/>
                    <a:pt x="343" y="501"/>
                    <a:pt x="360" y="501"/>
                  </a:cubicBezTo>
                  <a:cubicBezTo>
                    <a:pt x="479" y="501"/>
                    <a:pt x="555" y="414"/>
                    <a:pt x="608" y="282"/>
                  </a:cubicBezTo>
                  <a:cubicBezTo>
                    <a:pt x="608" y="69"/>
                    <a:pt x="456" y="39"/>
                    <a:pt x="304" y="9"/>
                  </a:cubicBezTo>
                  <a:cubicBezTo>
                    <a:pt x="283" y="3"/>
                    <a:pt x="263" y="1"/>
                    <a:pt x="2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79" name="Google Shape;38679;p45"/>
            <p:cNvSpPr/>
            <p:nvPr/>
          </p:nvSpPr>
          <p:spPr>
            <a:xfrm>
              <a:off x="3177375" y="3221125"/>
              <a:ext cx="14475" cy="13325"/>
            </a:xfrm>
            <a:custGeom>
              <a:avLst/>
              <a:gdLst/>
              <a:ahLst/>
              <a:cxnLst/>
              <a:rect l="l" t="t" r="r" b="b"/>
              <a:pathLst>
                <a:path w="579" h="533" extrusionOk="0">
                  <a:moveTo>
                    <a:pt x="287" y="0"/>
                  </a:moveTo>
                  <a:cubicBezTo>
                    <a:pt x="155" y="0"/>
                    <a:pt x="78" y="129"/>
                    <a:pt x="1" y="257"/>
                  </a:cubicBezTo>
                  <a:cubicBezTo>
                    <a:pt x="64" y="467"/>
                    <a:pt x="185" y="532"/>
                    <a:pt x="334" y="532"/>
                  </a:cubicBezTo>
                  <a:cubicBezTo>
                    <a:pt x="400" y="532"/>
                    <a:pt x="473" y="519"/>
                    <a:pt x="548" y="500"/>
                  </a:cubicBezTo>
                  <a:cubicBezTo>
                    <a:pt x="517" y="348"/>
                    <a:pt x="578" y="75"/>
                    <a:pt x="365" y="14"/>
                  </a:cubicBezTo>
                  <a:cubicBezTo>
                    <a:pt x="337" y="5"/>
                    <a:pt x="311" y="0"/>
                    <a:pt x="2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80" name="Google Shape;38680;p45"/>
            <p:cNvSpPr/>
            <p:nvPr/>
          </p:nvSpPr>
          <p:spPr>
            <a:xfrm>
              <a:off x="3120375" y="3092925"/>
              <a:ext cx="15225" cy="13050"/>
            </a:xfrm>
            <a:custGeom>
              <a:avLst/>
              <a:gdLst/>
              <a:ahLst/>
              <a:cxnLst/>
              <a:rect l="l" t="t" r="r" b="b"/>
              <a:pathLst>
                <a:path w="609" h="522" extrusionOk="0">
                  <a:moveTo>
                    <a:pt x="228" y="0"/>
                  </a:moveTo>
                  <a:cubicBezTo>
                    <a:pt x="99" y="0"/>
                    <a:pt x="4" y="112"/>
                    <a:pt x="31" y="248"/>
                  </a:cubicBezTo>
                  <a:cubicBezTo>
                    <a:pt x="1" y="461"/>
                    <a:pt x="153" y="522"/>
                    <a:pt x="366" y="522"/>
                  </a:cubicBezTo>
                  <a:cubicBezTo>
                    <a:pt x="457" y="461"/>
                    <a:pt x="609" y="431"/>
                    <a:pt x="578" y="279"/>
                  </a:cubicBezTo>
                  <a:cubicBezTo>
                    <a:pt x="578" y="115"/>
                    <a:pt x="456" y="0"/>
                    <a:pt x="321" y="0"/>
                  </a:cubicBezTo>
                  <a:cubicBezTo>
                    <a:pt x="306" y="0"/>
                    <a:pt x="290" y="2"/>
                    <a:pt x="274" y="5"/>
                  </a:cubicBezTo>
                  <a:cubicBezTo>
                    <a:pt x="259" y="2"/>
                    <a:pt x="243" y="0"/>
                    <a:pt x="2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81" name="Google Shape;38681;p45"/>
            <p:cNvSpPr/>
            <p:nvPr/>
          </p:nvSpPr>
          <p:spPr>
            <a:xfrm>
              <a:off x="3584675" y="3238175"/>
              <a:ext cx="12175" cy="14475"/>
            </a:xfrm>
            <a:custGeom>
              <a:avLst/>
              <a:gdLst/>
              <a:ahLst/>
              <a:cxnLst/>
              <a:rect l="l" t="t" r="r" b="b"/>
              <a:pathLst>
                <a:path w="487" h="579" extrusionOk="0">
                  <a:moveTo>
                    <a:pt x="183" y="1"/>
                  </a:moveTo>
                  <a:cubicBezTo>
                    <a:pt x="31" y="1"/>
                    <a:pt x="1" y="122"/>
                    <a:pt x="1" y="244"/>
                  </a:cubicBezTo>
                  <a:cubicBezTo>
                    <a:pt x="1" y="426"/>
                    <a:pt x="122" y="548"/>
                    <a:pt x="305" y="578"/>
                  </a:cubicBezTo>
                  <a:cubicBezTo>
                    <a:pt x="426" y="578"/>
                    <a:pt x="487" y="487"/>
                    <a:pt x="487" y="335"/>
                  </a:cubicBezTo>
                  <a:cubicBezTo>
                    <a:pt x="457" y="183"/>
                    <a:pt x="396" y="1"/>
                    <a:pt x="1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82" name="Google Shape;38682;p45"/>
            <p:cNvSpPr/>
            <p:nvPr/>
          </p:nvSpPr>
          <p:spPr>
            <a:xfrm>
              <a:off x="3788325" y="2909150"/>
              <a:ext cx="12950" cy="13050"/>
            </a:xfrm>
            <a:custGeom>
              <a:avLst/>
              <a:gdLst/>
              <a:ahLst/>
              <a:cxnLst/>
              <a:rect l="l" t="t" r="r" b="b"/>
              <a:pathLst>
                <a:path w="518" h="522" extrusionOk="0">
                  <a:moveTo>
                    <a:pt x="274" y="0"/>
                  </a:moveTo>
                  <a:cubicBezTo>
                    <a:pt x="122" y="31"/>
                    <a:pt x="1" y="152"/>
                    <a:pt x="1" y="304"/>
                  </a:cubicBezTo>
                  <a:cubicBezTo>
                    <a:pt x="1" y="487"/>
                    <a:pt x="122" y="517"/>
                    <a:pt x="274" y="517"/>
                  </a:cubicBezTo>
                  <a:cubicBezTo>
                    <a:pt x="290" y="520"/>
                    <a:pt x="305" y="522"/>
                    <a:pt x="320" y="522"/>
                  </a:cubicBezTo>
                  <a:cubicBezTo>
                    <a:pt x="444" y="522"/>
                    <a:pt x="517" y="410"/>
                    <a:pt x="517" y="274"/>
                  </a:cubicBezTo>
                  <a:cubicBezTo>
                    <a:pt x="517" y="122"/>
                    <a:pt x="457" y="0"/>
                    <a:pt x="2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83" name="Google Shape;38683;p45"/>
            <p:cNvSpPr/>
            <p:nvPr/>
          </p:nvSpPr>
          <p:spPr>
            <a:xfrm>
              <a:off x="3058825" y="3384075"/>
              <a:ext cx="13700" cy="13850"/>
            </a:xfrm>
            <a:custGeom>
              <a:avLst/>
              <a:gdLst/>
              <a:ahLst/>
              <a:cxnLst/>
              <a:rect l="l" t="t" r="r" b="b"/>
              <a:pathLst>
                <a:path w="548" h="554" extrusionOk="0">
                  <a:moveTo>
                    <a:pt x="274" y="1"/>
                  </a:moveTo>
                  <a:cubicBezTo>
                    <a:pt x="122" y="1"/>
                    <a:pt x="31" y="122"/>
                    <a:pt x="31" y="244"/>
                  </a:cubicBezTo>
                  <a:cubicBezTo>
                    <a:pt x="1" y="396"/>
                    <a:pt x="62" y="548"/>
                    <a:pt x="214" y="548"/>
                  </a:cubicBezTo>
                  <a:cubicBezTo>
                    <a:pt x="233" y="552"/>
                    <a:pt x="252" y="554"/>
                    <a:pt x="271" y="554"/>
                  </a:cubicBezTo>
                  <a:cubicBezTo>
                    <a:pt x="402" y="554"/>
                    <a:pt x="521" y="464"/>
                    <a:pt x="548" y="305"/>
                  </a:cubicBezTo>
                  <a:cubicBezTo>
                    <a:pt x="548" y="122"/>
                    <a:pt x="457" y="1"/>
                    <a:pt x="2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84" name="Google Shape;38684;p45"/>
            <p:cNvSpPr/>
            <p:nvPr/>
          </p:nvSpPr>
          <p:spPr>
            <a:xfrm>
              <a:off x="2852150" y="3114275"/>
              <a:ext cx="23575" cy="8425"/>
            </a:xfrm>
            <a:custGeom>
              <a:avLst/>
              <a:gdLst/>
              <a:ahLst/>
              <a:cxnLst/>
              <a:rect l="l" t="t" r="r" b="b"/>
              <a:pathLst>
                <a:path w="943" h="337" extrusionOk="0">
                  <a:moveTo>
                    <a:pt x="408" y="0"/>
                  </a:moveTo>
                  <a:cubicBezTo>
                    <a:pt x="301" y="0"/>
                    <a:pt x="195" y="76"/>
                    <a:pt x="0" y="215"/>
                  </a:cubicBezTo>
                  <a:cubicBezTo>
                    <a:pt x="0" y="276"/>
                    <a:pt x="0" y="306"/>
                    <a:pt x="0" y="337"/>
                  </a:cubicBezTo>
                  <a:lnTo>
                    <a:pt x="942" y="337"/>
                  </a:lnTo>
                  <a:cubicBezTo>
                    <a:pt x="662" y="106"/>
                    <a:pt x="534" y="0"/>
                    <a:pt x="4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85" name="Google Shape;38685;p45"/>
            <p:cNvSpPr/>
            <p:nvPr/>
          </p:nvSpPr>
          <p:spPr>
            <a:xfrm>
              <a:off x="3806575" y="3297350"/>
              <a:ext cx="13700" cy="13050"/>
            </a:xfrm>
            <a:custGeom>
              <a:avLst/>
              <a:gdLst/>
              <a:ahLst/>
              <a:cxnLst/>
              <a:rect l="l" t="t" r="r" b="b"/>
              <a:pathLst>
                <a:path w="548" h="522" extrusionOk="0">
                  <a:moveTo>
                    <a:pt x="289" y="1"/>
                  </a:moveTo>
                  <a:cubicBezTo>
                    <a:pt x="274" y="1"/>
                    <a:pt x="259" y="2"/>
                    <a:pt x="243" y="5"/>
                  </a:cubicBezTo>
                  <a:cubicBezTo>
                    <a:pt x="91" y="5"/>
                    <a:pt x="0" y="126"/>
                    <a:pt x="0" y="278"/>
                  </a:cubicBezTo>
                  <a:cubicBezTo>
                    <a:pt x="31" y="400"/>
                    <a:pt x="152" y="521"/>
                    <a:pt x="274" y="521"/>
                  </a:cubicBezTo>
                  <a:cubicBezTo>
                    <a:pt x="426" y="521"/>
                    <a:pt x="547" y="430"/>
                    <a:pt x="547" y="278"/>
                  </a:cubicBezTo>
                  <a:cubicBezTo>
                    <a:pt x="520" y="139"/>
                    <a:pt x="441" y="1"/>
                    <a:pt x="2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86" name="Google Shape;38686;p45"/>
            <p:cNvSpPr/>
            <p:nvPr/>
          </p:nvSpPr>
          <p:spPr>
            <a:xfrm>
              <a:off x="3216125" y="3217475"/>
              <a:ext cx="19025" cy="13125"/>
            </a:xfrm>
            <a:custGeom>
              <a:avLst/>
              <a:gdLst/>
              <a:ahLst/>
              <a:cxnLst/>
              <a:rect l="l" t="t" r="r" b="b"/>
              <a:pathLst>
                <a:path w="761" h="525" extrusionOk="0">
                  <a:moveTo>
                    <a:pt x="325" y="1"/>
                  </a:moveTo>
                  <a:cubicBezTo>
                    <a:pt x="273" y="1"/>
                    <a:pt x="225" y="19"/>
                    <a:pt x="183" y="69"/>
                  </a:cubicBezTo>
                  <a:cubicBezTo>
                    <a:pt x="1" y="221"/>
                    <a:pt x="183" y="373"/>
                    <a:pt x="214" y="525"/>
                  </a:cubicBezTo>
                  <a:cubicBezTo>
                    <a:pt x="517" y="525"/>
                    <a:pt x="639" y="342"/>
                    <a:pt x="761" y="130"/>
                  </a:cubicBezTo>
                  <a:cubicBezTo>
                    <a:pt x="628" y="130"/>
                    <a:pt x="463" y="1"/>
                    <a:pt x="3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87" name="Google Shape;38687;p45"/>
            <p:cNvSpPr/>
            <p:nvPr/>
          </p:nvSpPr>
          <p:spPr>
            <a:xfrm>
              <a:off x="3473725" y="2740450"/>
              <a:ext cx="12200" cy="12175"/>
            </a:xfrm>
            <a:custGeom>
              <a:avLst/>
              <a:gdLst/>
              <a:ahLst/>
              <a:cxnLst/>
              <a:rect l="l" t="t" r="r" b="b"/>
              <a:pathLst>
                <a:path w="488" h="487" extrusionOk="0">
                  <a:moveTo>
                    <a:pt x="274" y="1"/>
                  </a:moveTo>
                  <a:cubicBezTo>
                    <a:pt x="122" y="1"/>
                    <a:pt x="31" y="61"/>
                    <a:pt x="1" y="274"/>
                  </a:cubicBezTo>
                  <a:cubicBezTo>
                    <a:pt x="31" y="365"/>
                    <a:pt x="122" y="457"/>
                    <a:pt x="244" y="487"/>
                  </a:cubicBezTo>
                  <a:cubicBezTo>
                    <a:pt x="426" y="487"/>
                    <a:pt x="487" y="396"/>
                    <a:pt x="487" y="244"/>
                  </a:cubicBezTo>
                  <a:cubicBezTo>
                    <a:pt x="487" y="92"/>
                    <a:pt x="426" y="1"/>
                    <a:pt x="2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88" name="Google Shape;38688;p45"/>
            <p:cNvSpPr/>
            <p:nvPr/>
          </p:nvSpPr>
          <p:spPr>
            <a:xfrm>
              <a:off x="3031475" y="3217350"/>
              <a:ext cx="15225" cy="13375"/>
            </a:xfrm>
            <a:custGeom>
              <a:avLst/>
              <a:gdLst/>
              <a:ahLst/>
              <a:cxnLst/>
              <a:rect l="l" t="t" r="r" b="b"/>
              <a:pathLst>
                <a:path w="609" h="535" extrusionOk="0">
                  <a:moveTo>
                    <a:pt x="336" y="1"/>
                  </a:moveTo>
                  <a:cubicBezTo>
                    <a:pt x="231" y="1"/>
                    <a:pt x="133" y="62"/>
                    <a:pt x="92" y="165"/>
                  </a:cubicBezTo>
                  <a:cubicBezTo>
                    <a:pt x="61" y="226"/>
                    <a:pt x="31" y="317"/>
                    <a:pt x="31" y="408"/>
                  </a:cubicBezTo>
                  <a:lnTo>
                    <a:pt x="1" y="408"/>
                  </a:lnTo>
                  <a:cubicBezTo>
                    <a:pt x="61" y="439"/>
                    <a:pt x="122" y="469"/>
                    <a:pt x="183" y="499"/>
                  </a:cubicBezTo>
                  <a:cubicBezTo>
                    <a:pt x="236" y="521"/>
                    <a:pt x="289" y="534"/>
                    <a:pt x="338" y="534"/>
                  </a:cubicBezTo>
                  <a:cubicBezTo>
                    <a:pt x="430" y="534"/>
                    <a:pt x="508" y="486"/>
                    <a:pt x="548" y="347"/>
                  </a:cubicBezTo>
                  <a:cubicBezTo>
                    <a:pt x="609" y="256"/>
                    <a:pt x="578" y="135"/>
                    <a:pt x="487" y="43"/>
                  </a:cubicBezTo>
                  <a:cubicBezTo>
                    <a:pt x="438" y="14"/>
                    <a:pt x="386" y="1"/>
                    <a:pt x="3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89" name="Google Shape;38689;p45"/>
            <p:cNvSpPr/>
            <p:nvPr/>
          </p:nvSpPr>
          <p:spPr>
            <a:xfrm>
              <a:off x="3843800" y="3015200"/>
              <a:ext cx="14475" cy="11900"/>
            </a:xfrm>
            <a:custGeom>
              <a:avLst/>
              <a:gdLst/>
              <a:ahLst/>
              <a:cxnLst/>
              <a:rect l="l" t="t" r="r" b="b"/>
              <a:pathLst>
                <a:path w="579" h="476" extrusionOk="0">
                  <a:moveTo>
                    <a:pt x="313" y="0"/>
                  </a:moveTo>
                  <a:cubicBezTo>
                    <a:pt x="162" y="0"/>
                    <a:pt x="31" y="133"/>
                    <a:pt x="31" y="287"/>
                  </a:cubicBezTo>
                  <a:cubicBezTo>
                    <a:pt x="1" y="409"/>
                    <a:pt x="122" y="470"/>
                    <a:pt x="244" y="470"/>
                  </a:cubicBezTo>
                  <a:cubicBezTo>
                    <a:pt x="263" y="474"/>
                    <a:pt x="283" y="476"/>
                    <a:pt x="302" y="476"/>
                  </a:cubicBezTo>
                  <a:cubicBezTo>
                    <a:pt x="433" y="476"/>
                    <a:pt x="552" y="389"/>
                    <a:pt x="578" y="257"/>
                  </a:cubicBezTo>
                  <a:cubicBezTo>
                    <a:pt x="578" y="135"/>
                    <a:pt x="517" y="44"/>
                    <a:pt x="396" y="14"/>
                  </a:cubicBezTo>
                  <a:cubicBezTo>
                    <a:pt x="368" y="4"/>
                    <a:pt x="340" y="0"/>
                    <a:pt x="3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90" name="Google Shape;38690;p45"/>
            <p:cNvSpPr/>
            <p:nvPr/>
          </p:nvSpPr>
          <p:spPr>
            <a:xfrm>
              <a:off x="3836750" y="2994150"/>
              <a:ext cx="15425" cy="12425"/>
            </a:xfrm>
            <a:custGeom>
              <a:avLst/>
              <a:gdLst/>
              <a:ahLst/>
              <a:cxnLst/>
              <a:rect l="l" t="t" r="r" b="b"/>
              <a:pathLst>
                <a:path w="617" h="497" extrusionOk="0">
                  <a:moveTo>
                    <a:pt x="352" y="0"/>
                  </a:moveTo>
                  <a:cubicBezTo>
                    <a:pt x="43" y="0"/>
                    <a:pt x="1" y="492"/>
                    <a:pt x="344" y="492"/>
                  </a:cubicBezTo>
                  <a:cubicBezTo>
                    <a:pt x="354" y="492"/>
                    <a:pt x="364" y="492"/>
                    <a:pt x="374" y="491"/>
                  </a:cubicBezTo>
                  <a:cubicBezTo>
                    <a:pt x="393" y="495"/>
                    <a:pt x="412" y="497"/>
                    <a:pt x="430" y="497"/>
                  </a:cubicBezTo>
                  <a:cubicBezTo>
                    <a:pt x="548" y="497"/>
                    <a:pt x="617" y="411"/>
                    <a:pt x="617" y="278"/>
                  </a:cubicBezTo>
                  <a:cubicBezTo>
                    <a:pt x="617" y="126"/>
                    <a:pt x="556" y="5"/>
                    <a:pt x="404" y="5"/>
                  </a:cubicBezTo>
                  <a:cubicBezTo>
                    <a:pt x="386" y="2"/>
                    <a:pt x="368" y="0"/>
                    <a:pt x="3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91" name="Google Shape;38691;p45"/>
            <p:cNvSpPr/>
            <p:nvPr/>
          </p:nvSpPr>
          <p:spPr>
            <a:xfrm>
              <a:off x="3269325" y="2969950"/>
              <a:ext cx="12950" cy="12175"/>
            </a:xfrm>
            <a:custGeom>
              <a:avLst/>
              <a:gdLst/>
              <a:ahLst/>
              <a:cxnLst/>
              <a:rect l="l" t="t" r="r" b="b"/>
              <a:pathLst>
                <a:path w="518" h="487" extrusionOk="0">
                  <a:moveTo>
                    <a:pt x="274" y="0"/>
                  </a:moveTo>
                  <a:cubicBezTo>
                    <a:pt x="92" y="0"/>
                    <a:pt x="0" y="91"/>
                    <a:pt x="31" y="243"/>
                  </a:cubicBezTo>
                  <a:cubicBezTo>
                    <a:pt x="31" y="395"/>
                    <a:pt x="152" y="486"/>
                    <a:pt x="304" y="486"/>
                  </a:cubicBezTo>
                  <a:cubicBezTo>
                    <a:pt x="426" y="486"/>
                    <a:pt x="517" y="365"/>
                    <a:pt x="517" y="243"/>
                  </a:cubicBezTo>
                  <a:cubicBezTo>
                    <a:pt x="517" y="61"/>
                    <a:pt x="426" y="0"/>
                    <a:pt x="2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92" name="Google Shape;38692;p45"/>
            <p:cNvSpPr/>
            <p:nvPr/>
          </p:nvSpPr>
          <p:spPr>
            <a:xfrm>
              <a:off x="3541375" y="2967500"/>
              <a:ext cx="13700" cy="12350"/>
            </a:xfrm>
            <a:custGeom>
              <a:avLst/>
              <a:gdLst/>
              <a:ahLst/>
              <a:cxnLst/>
              <a:rect l="l" t="t" r="r" b="b"/>
              <a:pathLst>
                <a:path w="548" h="494" extrusionOk="0">
                  <a:moveTo>
                    <a:pt x="347" y="1"/>
                  </a:moveTo>
                  <a:cubicBezTo>
                    <a:pt x="326" y="1"/>
                    <a:pt x="302" y="3"/>
                    <a:pt x="274" y="7"/>
                  </a:cubicBezTo>
                  <a:cubicBezTo>
                    <a:pt x="91" y="7"/>
                    <a:pt x="31" y="189"/>
                    <a:pt x="31" y="311"/>
                  </a:cubicBezTo>
                  <a:cubicBezTo>
                    <a:pt x="0" y="463"/>
                    <a:pt x="122" y="493"/>
                    <a:pt x="243" y="493"/>
                  </a:cubicBezTo>
                  <a:cubicBezTo>
                    <a:pt x="395" y="493"/>
                    <a:pt x="547" y="341"/>
                    <a:pt x="486" y="189"/>
                  </a:cubicBezTo>
                  <a:cubicBezTo>
                    <a:pt x="486" y="84"/>
                    <a:pt x="486" y="1"/>
                    <a:pt x="3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93" name="Google Shape;38693;p45"/>
            <p:cNvSpPr/>
            <p:nvPr/>
          </p:nvSpPr>
          <p:spPr>
            <a:xfrm>
              <a:off x="3283750" y="3031375"/>
              <a:ext cx="12950" cy="12300"/>
            </a:xfrm>
            <a:custGeom>
              <a:avLst/>
              <a:gdLst/>
              <a:ahLst/>
              <a:cxnLst/>
              <a:rect l="l" t="t" r="r" b="b"/>
              <a:pathLst>
                <a:path w="518" h="492" extrusionOk="0">
                  <a:moveTo>
                    <a:pt x="297" y="0"/>
                  </a:moveTo>
                  <a:cubicBezTo>
                    <a:pt x="281" y="0"/>
                    <a:pt x="263" y="2"/>
                    <a:pt x="244" y="5"/>
                  </a:cubicBezTo>
                  <a:cubicBezTo>
                    <a:pt x="123" y="5"/>
                    <a:pt x="1" y="127"/>
                    <a:pt x="31" y="279"/>
                  </a:cubicBezTo>
                  <a:cubicBezTo>
                    <a:pt x="31" y="400"/>
                    <a:pt x="123" y="491"/>
                    <a:pt x="275" y="491"/>
                  </a:cubicBezTo>
                  <a:cubicBezTo>
                    <a:pt x="457" y="491"/>
                    <a:pt x="518" y="400"/>
                    <a:pt x="487" y="248"/>
                  </a:cubicBezTo>
                  <a:cubicBezTo>
                    <a:pt x="487" y="112"/>
                    <a:pt x="439" y="0"/>
                    <a:pt x="2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94" name="Google Shape;38694;p45"/>
            <p:cNvSpPr/>
            <p:nvPr/>
          </p:nvSpPr>
          <p:spPr>
            <a:xfrm>
              <a:off x="3547450" y="3203225"/>
              <a:ext cx="12950" cy="12950"/>
            </a:xfrm>
            <a:custGeom>
              <a:avLst/>
              <a:gdLst/>
              <a:ahLst/>
              <a:cxnLst/>
              <a:rect l="l" t="t" r="r" b="b"/>
              <a:pathLst>
                <a:path w="518" h="518" extrusionOk="0">
                  <a:moveTo>
                    <a:pt x="243" y="0"/>
                  </a:moveTo>
                  <a:cubicBezTo>
                    <a:pt x="91" y="31"/>
                    <a:pt x="0" y="122"/>
                    <a:pt x="31" y="274"/>
                  </a:cubicBezTo>
                  <a:cubicBezTo>
                    <a:pt x="31" y="426"/>
                    <a:pt x="152" y="517"/>
                    <a:pt x="274" y="517"/>
                  </a:cubicBezTo>
                  <a:cubicBezTo>
                    <a:pt x="426" y="487"/>
                    <a:pt x="517" y="396"/>
                    <a:pt x="517" y="213"/>
                  </a:cubicBezTo>
                  <a:cubicBezTo>
                    <a:pt x="517" y="92"/>
                    <a:pt x="395" y="0"/>
                    <a:pt x="2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95" name="Google Shape;38695;p45"/>
            <p:cNvSpPr/>
            <p:nvPr/>
          </p:nvSpPr>
          <p:spPr>
            <a:xfrm>
              <a:off x="3165225" y="2861925"/>
              <a:ext cx="12175" cy="13050"/>
            </a:xfrm>
            <a:custGeom>
              <a:avLst/>
              <a:gdLst/>
              <a:ahLst/>
              <a:cxnLst/>
              <a:rect l="l" t="t" r="r" b="b"/>
              <a:pathLst>
                <a:path w="487" h="522" extrusionOk="0">
                  <a:moveTo>
                    <a:pt x="289" y="0"/>
                  </a:moveTo>
                  <a:cubicBezTo>
                    <a:pt x="274" y="0"/>
                    <a:pt x="259" y="2"/>
                    <a:pt x="243" y="5"/>
                  </a:cubicBezTo>
                  <a:cubicBezTo>
                    <a:pt x="91" y="35"/>
                    <a:pt x="0" y="126"/>
                    <a:pt x="0" y="278"/>
                  </a:cubicBezTo>
                  <a:cubicBezTo>
                    <a:pt x="31" y="400"/>
                    <a:pt x="152" y="522"/>
                    <a:pt x="274" y="522"/>
                  </a:cubicBezTo>
                  <a:cubicBezTo>
                    <a:pt x="456" y="522"/>
                    <a:pt x="487" y="400"/>
                    <a:pt x="487" y="248"/>
                  </a:cubicBezTo>
                  <a:cubicBezTo>
                    <a:pt x="487" y="112"/>
                    <a:pt x="413" y="0"/>
                    <a:pt x="2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96" name="Google Shape;38696;p45"/>
            <p:cNvSpPr/>
            <p:nvPr/>
          </p:nvSpPr>
          <p:spPr>
            <a:xfrm>
              <a:off x="2999550" y="2862025"/>
              <a:ext cx="12200" cy="12300"/>
            </a:xfrm>
            <a:custGeom>
              <a:avLst/>
              <a:gdLst/>
              <a:ahLst/>
              <a:cxnLst/>
              <a:rect l="l" t="t" r="r" b="b"/>
              <a:pathLst>
                <a:path w="488" h="492" extrusionOk="0">
                  <a:moveTo>
                    <a:pt x="244" y="1"/>
                  </a:moveTo>
                  <a:cubicBezTo>
                    <a:pt x="92" y="1"/>
                    <a:pt x="1" y="122"/>
                    <a:pt x="1" y="274"/>
                  </a:cubicBezTo>
                  <a:cubicBezTo>
                    <a:pt x="1" y="383"/>
                    <a:pt x="98" y="492"/>
                    <a:pt x="228" y="492"/>
                  </a:cubicBezTo>
                  <a:cubicBezTo>
                    <a:pt x="243" y="492"/>
                    <a:pt x="259" y="490"/>
                    <a:pt x="275" y="487"/>
                  </a:cubicBezTo>
                  <a:cubicBezTo>
                    <a:pt x="294" y="490"/>
                    <a:pt x="311" y="492"/>
                    <a:pt x="327" y="492"/>
                  </a:cubicBezTo>
                  <a:cubicBezTo>
                    <a:pt x="463" y="492"/>
                    <a:pt x="487" y="380"/>
                    <a:pt x="487" y="244"/>
                  </a:cubicBezTo>
                  <a:cubicBezTo>
                    <a:pt x="487" y="92"/>
                    <a:pt x="396" y="1"/>
                    <a:pt x="2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97" name="Google Shape;38697;p45"/>
            <p:cNvSpPr/>
            <p:nvPr/>
          </p:nvSpPr>
          <p:spPr>
            <a:xfrm>
              <a:off x="3374200" y="3031175"/>
              <a:ext cx="16725" cy="20100"/>
            </a:xfrm>
            <a:custGeom>
              <a:avLst/>
              <a:gdLst/>
              <a:ahLst/>
              <a:cxnLst/>
              <a:rect l="l" t="t" r="r" b="b"/>
              <a:pathLst>
                <a:path w="669" h="804" extrusionOk="0">
                  <a:moveTo>
                    <a:pt x="230" y="0"/>
                  </a:moveTo>
                  <a:cubicBezTo>
                    <a:pt x="162" y="0"/>
                    <a:pt x="83" y="40"/>
                    <a:pt x="0" y="135"/>
                  </a:cubicBezTo>
                  <a:cubicBezTo>
                    <a:pt x="213" y="287"/>
                    <a:pt x="304" y="530"/>
                    <a:pt x="274" y="803"/>
                  </a:cubicBezTo>
                  <a:cubicBezTo>
                    <a:pt x="669" y="712"/>
                    <a:pt x="547" y="469"/>
                    <a:pt x="456" y="226"/>
                  </a:cubicBezTo>
                  <a:cubicBezTo>
                    <a:pt x="419" y="96"/>
                    <a:pt x="337" y="0"/>
                    <a:pt x="2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98" name="Google Shape;38698;p45"/>
            <p:cNvSpPr/>
            <p:nvPr/>
          </p:nvSpPr>
          <p:spPr>
            <a:xfrm>
              <a:off x="3855950" y="2924250"/>
              <a:ext cx="12950" cy="13050"/>
            </a:xfrm>
            <a:custGeom>
              <a:avLst/>
              <a:gdLst/>
              <a:ahLst/>
              <a:cxnLst/>
              <a:rect l="l" t="t" r="r" b="b"/>
              <a:pathLst>
                <a:path w="518" h="522" extrusionOk="0">
                  <a:moveTo>
                    <a:pt x="199" y="0"/>
                  </a:moveTo>
                  <a:cubicBezTo>
                    <a:pt x="52" y="0"/>
                    <a:pt x="1" y="137"/>
                    <a:pt x="1" y="247"/>
                  </a:cubicBezTo>
                  <a:cubicBezTo>
                    <a:pt x="1" y="399"/>
                    <a:pt x="62" y="521"/>
                    <a:pt x="244" y="521"/>
                  </a:cubicBezTo>
                  <a:cubicBezTo>
                    <a:pt x="366" y="521"/>
                    <a:pt x="487" y="399"/>
                    <a:pt x="518" y="278"/>
                  </a:cubicBezTo>
                  <a:cubicBezTo>
                    <a:pt x="487" y="126"/>
                    <a:pt x="396" y="4"/>
                    <a:pt x="244" y="4"/>
                  </a:cubicBezTo>
                  <a:cubicBezTo>
                    <a:pt x="228" y="2"/>
                    <a:pt x="213" y="0"/>
                    <a:pt x="1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99" name="Google Shape;38699;p45"/>
            <p:cNvSpPr/>
            <p:nvPr/>
          </p:nvSpPr>
          <p:spPr>
            <a:xfrm>
              <a:off x="3811125" y="2777675"/>
              <a:ext cx="13700" cy="12950"/>
            </a:xfrm>
            <a:custGeom>
              <a:avLst/>
              <a:gdLst/>
              <a:ahLst/>
              <a:cxnLst/>
              <a:rect l="l" t="t" r="r" b="b"/>
              <a:pathLst>
                <a:path w="548" h="518" extrusionOk="0">
                  <a:moveTo>
                    <a:pt x="305" y="1"/>
                  </a:moveTo>
                  <a:cubicBezTo>
                    <a:pt x="153" y="1"/>
                    <a:pt x="61" y="92"/>
                    <a:pt x="31" y="244"/>
                  </a:cubicBezTo>
                  <a:cubicBezTo>
                    <a:pt x="1" y="427"/>
                    <a:pt x="122" y="518"/>
                    <a:pt x="274" y="518"/>
                  </a:cubicBezTo>
                  <a:cubicBezTo>
                    <a:pt x="426" y="518"/>
                    <a:pt x="548" y="487"/>
                    <a:pt x="548" y="305"/>
                  </a:cubicBezTo>
                  <a:cubicBezTo>
                    <a:pt x="548" y="153"/>
                    <a:pt x="457" y="31"/>
                    <a:pt x="3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00" name="Google Shape;38700;p45"/>
            <p:cNvSpPr/>
            <p:nvPr/>
          </p:nvSpPr>
          <p:spPr>
            <a:xfrm>
              <a:off x="3765900" y="2809600"/>
              <a:ext cx="13325" cy="12775"/>
            </a:xfrm>
            <a:custGeom>
              <a:avLst/>
              <a:gdLst/>
              <a:ahLst/>
              <a:cxnLst/>
              <a:rect l="l" t="t" r="r" b="b"/>
              <a:pathLst>
                <a:path w="533" h="511" extrusionOk="0">
                  <a:moveTo>
                    <a:pt x="290" y="1"/>
                  </a:moveTo>
                  <a:cubicBezTo>
                    <a:pt x="138" y="1"/>
                    <a:pt x="16" y="92"/>
                    <a:pt x="16" y="244"/>
                  </a:cubicBezTo>
                  <a:cubicBezTo>
                    <a:pt x="0" y="419"/>
                    <a:pt x="134" y="510"/>
                    <a:pt x="269" y="510"/>
                  </a:cubicBezTo>
                  <a:cubicBezTo>
                    <a:pt x="393" y="510"/>
                    <a:pt x="518" y="434"/>
                    <a:pt x="533" y="274"/>
                  </a:cubicBezTo>
                  <a:cubicBezTo>
                    <a:pt x="533" y="122"/>
                    <a:pt x="411" y="31"/>
                    <a:pt x="2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01" name="Google Shape;38701;p45"/>
            <p:cNvSpPr/>
            <p:nvPr/>
          </p:nvSpPr>
          <p:spPr>
            <a:xfrm>
              <a:off x="3659900" y="2878750"/>
              <a:ext cx="12950" cy="11575"/>
            </a:xfrm>
            <a:custGeom>
              <a:avLst/>
              <a:gdLst/>
              <a:ahLst/>
              <a:cxnLst/>
              <a:rect l="l" t="t" r="r" b="b"/>
              <a:pathLst>
                <a:path w="518" h="463" extrusionOk="0">
                  <a:moveTo>
                    <a:pt x="274" y="1"/>
                  </a:moveTo>
                  <a:cubicBezTo>
                    <a:pt x="122" y="1"/>
                    <a:pt x="1" y="92"/>
                    <a:pt x="1" y="244"/>
                  </a:cubicBezTo>
                  <a:cubicBezTo>
                    <a:pt x="1" y="376"/>
                    <a:pt x="93" y="462"/>
                    <a:pt x="217" y="462"/>
                  </a:cubicBezTo>
                  <a:cubicBezTo>
                    <a:pt x="236" y="462"/>
                    <a:pt x="255" y="460"/>
                    <a:pt x="274" y="457"/>
                  </a:cubicBezTo>
                  <a:cubicBezTo>
                    <a:pt x="396" y="457"/>
                    <a:pt x="518" y="335"/>
                    <a:pt x="487" y="183"/>
                  </a:cubicBezTo>
                  <a:cubicBezTo>
                    <a:pt x="487" y="61"/>
                    <a:pt x="426" y="1"/>
                    <a:pt x="2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02" name="Google Shape;38702;p45"/>
            <p:cNvSpPr/>
            <p:nvPr/>
          </p:nvSpPr>
          <p:spPr>
            <a:xfrm>
              <a:off x="3994250" y="2888625"/>
              <a:ext cx="12950" cy="11575"/>
            </a:xfrm>
            <a:custGeom>
              <a:avLst/>
              <a:gdLst/>
              <a:ahLst/>
              <a:cxnLst/>
              <a:rect l="l" t="t" r="r" b="b"/>
              <a:pathLst>
                <a:path w="518" h="463" extrusionOk="0">
                  <a:moveTo>
                    <a:pt x="244" y="1"/>
                  </a:moveTo>
                  <a:cubicBezTo>
                    <a:pt x="92" y="1"/>
                    <a:pt x="1" y="122"/>
                    <a:pt x="31" y="274"/>
                  </a:cubicBezTo>
                  <a:cubicBezTo>
                    <a:pt x="58" y="380"/>
                    <a:pt x="153" y="463"/>
                    <a:pt x="257" y="463"/>
                  </a:cubicBezTo>
                  <a:cubicBezTo>
                    <a:pt x="273" y="463"/>
                    <a:pt x="289" y="461"/>
                    <a:pt x="305" y="457"/>
                  </a:cubicBezTo>
                  <a:cubicBezTo>
                    <a:pt x="366" y="396"/>
                    <a:pt x="518" y="396"/>
                    <a:pt x="518" y="213"/>
                  </a:cubicBezTo>
                  <a:cubicBezTo>
                    <a:pt x="518" y="31"/>
                    <a:pt x="396" y="1"/>
                    <a:pt x="2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03" name="Google Shape;38703;p45"/>
            <p:cNvSpPr/>
            <p:nvPr/>
          </p:nvSpPr>
          <p:spPr>
            <a:xfrm>
              <a:off x="3371900" y="2988925"/>
              <a:ext cx="14475" cy="11425"/>
            </a:xfrm>
            <a:custGeom>
              <a:avLst/>
              <a:gdLst/>
              <a:ahLst/>
              <a:cxnLst/>
              <a:rect l="l" t="t" r="r" b="b"/>
              <a:pathLst>
                <a:path w="579" h="457" extrusionOk="0">
                  <a:moveTo>
                    <a:pt x="305" y="1"/>
                  </a:moveTo>
                  <a:cubicBezTo>
                    <a:pt x="153" y="1"/>
                    <a:pt x="31" y="153"/>
                    <a:pt x="1" y="305"/>
                  </a:cubicBezTo>
                  <a:cubicBezTo>
                    <a:pt x="1" y="426"/>
                    <a:pt x="122" y="457"/>
                    <a:pt x="244" y="457"/>
                  </a:cubicBezTo>
                  <a:cubicBezTo>
                    <a:pt x="396" y="457"/>
                    <a:pt x="548" y="426"/>
                    <a:pt x="548" y="274"/>
                  </a:cubicBezTo>
                  <a:cubicBezTo>
                    <a:pt x="578" y="123"/>
                    <a:pt x="457" y="31"/>
                    <a:pt x="3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04" name="Google Shape;38704;p45"/>
            <p:cNvSpPr/>
            <p:nvPr/>
          </p:nvSpPr>
          <p:spPr>
            <a:xfrm>
              <a:off x="3520850" y="3050925"/>
              <a:ext cx="12950" cy="14025"/>
            </a:xfrm>
            <a:custGeom>
              <a:avLst/>
              <a:gdLst/>
              <a:ahLst/>
              <a:cxnLst/>
              <a:rect l="l" t="t" r="r" b="b"/>
              <a:pathLst>
                <a:path w="518" h="561" extrusionOk="0">
                  <a:moveTo>
                    <a:pt x="349" y="1"/>
                  </a:moveTo>
                  <a:cubicBezTo>
                    <a:pt x="182" y="1"/>
                    <a:pt x="54" y="56"/>
                    <a:pt x="31" y="287"/>
                  </a:cubicBezTo>
                  <a:cubicBezTo>
                    <a:pt x="0" y="500"/>
                    <a:pt x="183" y="560"/>
                    <a:pt x="365" y="560"/>
                  </a:cubicBezTo>
                  <a:cubicBezTo>
                    <a:pt x="487" y="409"/>
                    <a:pt x="517" y="196"/>
                    <a:pt x="517" y="13"/>
                  </a:cubicBezTo>
                  <a:cubicBezTo>
                    <a:pt x="459" y="6"/>
                    <a:pt x="402" y="1"/>
                    <a:pt x="3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05" name="Google Shape;38705;p45"/>
            <p:cNvSpPr/>
            <p:nvPr/>
          </p:nvSpPr>
          <p:spPr>
            <a:xfrm>
              <a:off x="3043625" y="3255550"/>
              <a:ext cx="12200" cy="12300"/>
            </a:xfrm>
            <a:custGeom>
              <a:avLst/>
              <a:gdLst/>
              <a:ahLst/>
              <a:cxnLst/>
              <a:rect l="l" t="t" r="r" b="b"/>
              <a:pathLst>
                <a:path w="488" h="492" extrusionOk="0">
                  <a:moveTo>
                    <a:pt x="227" y="0"/>
                  </a:moveTo>
                  <a:cubicBezTo>
                    <a:pt x="98" y="0"/>
                    <a:pt x="1" y="109"/>
                    <a:pt x="1" y="218"/>
                  </a:cubicBezTo>
                  <a:cubicBezTo>
                    <a:pt x="1" y="370"/>
                    <a:pt x="92" y="491"/>
                    <a:pt x="214" y="491"/>
                  </a:cubicBezTo>
                  <a:cubicBezTo>
                    <a:pt x="366" y="491"/>
                    <a:pt x="457" y="430"/>
                    <a:pt x="457" y="309"/>
                  </a:cubicBezTo>
                  <a:cubicBezTo>
                    <a:pt x="487" y="157"/>
                    <a:pt x="396" y="35"/>
                    <a:pt x="274" y="5"/>
                  </a:cubicBezTo>
                  <a:cubicBezTo>
                    <a:pt x="258" y="2"/>
                    <a:pt x="243" y="0"/>
                    <a:pt x="2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06" name="Google Shape;38706;p45"/>
            <p:cNvSpPr/>
            <p:nvPr/>
          </p:nvSpPr>
          <p:spPr>
            <a:xfrm>
              <a:off x="3178900" y="3331925"/>
              <a:ext cx="13700" cy="12150"/>
            </a:xfrm>
            <a:custGeom>
              <a:avLst/>
              <a:gdLst/>
              <a:ahLst/>
              <a:cxnLst/>
              <a:rect l="l" t="t" r="r" b="b"/>
              <a:pathLst>
                <a:path w="548" h="486" extrusionOk="0">
                  <a:moveTo>
                    <a:pt x="241" y="0"/>
                  </a:moveTo>
                  <a:cubicBezTo>
                    <a:pt x="154" y="0"/>
                    <a:pt x="71" y="20"/>
                    <a:pt x="0" y="20"/>
                  </a:cubicBezTo>
                  <a:cubicBezTo>
                    <a:pt x="36" y="343"/>
                    <a:pt x="72" y="486"/>
                    <a:pt x="183" y="486"/>
                  </a:cubicBezTo>
                  <a:cubicBezTo>
                    <a:pt x="260" y="486"/>
                    <a:pt x="373" y="418"/>
                    <a:pt x="547" y="293"/>
                  </a:cubicBezTo>
                  <a:lnTo>
                    <a:pt x="547" y="141"/>
                  </a:lnTo>
                  <a:cubicBezTo>
                    <a:pt x="449" y="27"/>
                    <a:pt x="342" y="0"/>
                    <a:pt x="2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07" name="Google Shape;38707;p45"/>
            <p:cNvSpPr/>
            <p:nvPr/>
          </p:nvSpPr>
          <p:spPr>
            <a:xfrm>
              <a:off x="2808825" y="3438675"/>
              <a:ext cx="12950" cy="11725"/>
            </a:xfrm>
            <a:custGeom>
              <a:avLst/>
              <a:gdLst/>
              <a:ahLst/>
              <a:cxnLst/>
              <a:rect l="l" t="t" r="r" b="b"/>
              <a:pathLst>
                <a:path w="518" h="469" extrusionOk="0">
                  <a:moveTo>
                    <a:pt x="282" y="0"/>
                  </a:moveTo>
                  <a:cubicBezTo>
                    <a:pt x="269" y="0"/>
                    <a:pt x="257" y="2"/>
                    <a:pt x="244" y="5"/>
                  </a:cubicBezTo>
                  <a:cubicBezTo>
                    <a:pt x="92" y="36"/>
                    <a:pt x="1" y="127"/>
                    <a:pt x="31" y="279"/>
                  </a:cubicBezTo>
                  <a:cubicBezTo>
                    <a:pt x="56" y="405"/>
                    <a:pt x="145" y="469"/>
                    <a:pt x="262" y="469"/>
                  </a:cubicBezTo>
                  <a:cubicBezTo>
                    <a:pt x="285" y="469"/>
                    <a:pt x="310" y="466"/>
                    <a:pt x="335" y="461"/>
                  </a:cubicBezTo>
                  <a:cubicBezTo>
                    <a:pt x="457" y="461"/>
                    <a:pt x="517" y="339"/>
                    <a:pt x="487" y="248"/>
                  </a:cubicBezTo>
                  <a:cubicBezTo>
                    <a:pt x="487" y="112"/>
                    <a:pt x="389" y="0"/>
                    <a:pt x="2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08" name="Google Shape;38708;p45"/>
            <p:cNvSpPr/>
            <p:nvPr/>
          </p:nvSpPr>
          <p:spPr>
            <a:xfrm>
              <a:off x="3083150" y="3458550"/>
              <a:ext cx="12175" cy="12175"/>
            </a:xfrm>
            <a:custGeom>
              <a:avLst/>
              <a:gdLst/>
              <a:ahLst/>
              <a:cxnLst/>
              <a:rect l="l" t="t" r="r" b="b"/>
              <a:pathLst>
                <a:path w="487" h="487" extrusionOk="0">
                  <a:moveTo>
                    <a:pt x="244" y="0"/>
                  </a:moveTo>
                  <a:cubicBezTo>
                    <a:pt x="92" y="31"/>
                    <a:pt x="1" y="152"/>
                    <a:pt x="1" y="304"/>
                  </a:cubicBezTo>
                  <a:cubicBezTo>
                    <a:pt x="1" y="426"/>
                    <a:pt x="92" y="487"/>
                    <a:pt x="244" y="487"/>
                  </a:cubicBezTo>
                  <a:cubicBezTo>
                    <a:pt x="335" y="456"/>
                    <a:pt x="487" y="426"/>
                    <a:pt x="487" y="244"/>
                  </a:cubicBezTo>
                  <a:cubicBezTo>
                    <a:pt x="487" y="122"/>
                    <a:pt x="396" y="0"/>
                    <a:pt x="2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09" name="Google Shape;38709;p45"/>
            <p:cNvSpPr/>
            <p:nvPr/>
          </p:nvSpPr>
          <p:spPr>
            <a:xfrm>
              <a:off x="3418275" y="3326825"/>
              <a:ext cx="13700" cy="11725"/>
            </a:xfrm>
            <a:custGeom>
              <a:avLst/>
              <a:gdLst/>
              <a:ahLst/>
              <a:cxnLst/>
              <a:rect l="l" t="t" r="r" b="b"/>
              <a:pathLst>
                <a:path w="548" h="469" extrusionOk="0">
                  <a:moveTo>
                    <a:pt x="266" y="0"/>
                  </a:moveTo>
                  <a:cubicBezTo>
                    <a:pt x="182" y="0"/>
                    <a:pt x="91" y="37"/>
                    <a:pt x="0" y="102"/>
                  </a:cubicBezTo>
                  <a:cubicBezTo>
                    <a:pt x="57" y="369"/>
                    <a:pt x="78" y="468"/>
                    <a:pt x="168" y="468"/>
                  </a:cubicBezTo>
                  <a:cubicBezTo>
                    <a:pt x="222" y="468"/>
                    <a:pt x="300" y="433"/>
                    <a:pt x="426" y="376"/>
                  </a:cubicBezTo>
                  <a:cubicBezTo>
                    <a:pt x="456" y="315"/>
                    <a:pt x="517" y="254"/>
                    <a:pt x="547" y="224"/>
                  </a:cubicBezTo>
                  <a:cubicBezTo>
                    <a:pt x="477" y="67"/>
                    <a:pt x="378" y="0"/>
                    <a:pt x="2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10" name="Google Shape;38710;p45"/>
            <p:cNvSpPr/>
            <p:nvPr/>
          </p:nvSpPr>
          <p:spPr>
            <a:xfrm>
              <a:off x="3717175" y="3331700"/>
              <a:ext cx="11900" cy="9850"/>
            </a:xfrm>
            <a:custGeom>
              <a:avLst/>
              <a:gdLst/>
              <a:ahLst/>
              <a:cxnLst/>
              <a:rect l="l" t="t" r="r" b="b"/>
              <a:pathLst>
                <a:path w="476" h="394" extrusionOk="0">
                  <a:moveTo>
                    <a:pt x="260" y="1"/>
                  </a:moveTo>
                  <a:cubicBezTo>
                    <a:pt x="131" y="1"/>
                    <a:pt x="1" y="79"/>
                    <a:pt x="50" y="211"/>
                  </a:cubicBezTo>
                  <a:cubicBezTo>
                    <a:pt x="50" y="333"/>
                    <a:pt x="172" y="393"/>
                    <a:pt x="293" y="393"/>
                  </a:cubicBezTo>
                  <a:cubicBezTo>
                    <a:pt x="385" y="363"/>
                    <a:pt x="476" y="302"/>
                    <a:pt x="476" y="181"/>
                  </a:cubicBezTo>
                  <a:cubicBezTo>
                    <a:pt x="476" y="56"/>
                    <a:pt x="368" y="1"/>
                    <a:pt x="2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11" name="Google Shape;38711;p45"/>
            <p:cNvSpPr/>
            <p:nvPr/>
          </p:nvSpPr>
          <p:spPr>
            <a:xfrm>
              <a:off x="3083150" y="2886200"/>
              <a:ext cx="12175" cy="11725"/>
            </a:xfrm>
            <a:custGeom>
              <a:avLst/>
              <a:gdLst/>
              <a:ahLst/>
              <a:cxnLst/>
              <a:rect l="l" t="t" r="r" b="b"/>
              <a:pathLst>
                <a:path w="487" h="469" extrusionOk="0">
                  <a:moveTo>
                    <a:pt x="256" y="1"/>
                  </a:moveTo>
                  <a:cubicBezTo>
                    <a:pt x="146" y="1"/>
                    <a:pt x="31" y="87"/>
                    <a:pt x="31" y="219"/>
                  </a:cubicBezTo>
                  <a:cubicBezTo>
                    <a:pt x="1" y="310"/>
                    <a:pt x="92" y="432"/>
                    <a:pt x="213" y="462"/>
                  </a:cubicBezTo>
                  <a:cubicBezTo>
                    <a:pt x="233" y="466"/>
                    <a:pt x="252" y="468"/>
                    <a:pt x="269" y="468"/>
                  </a:cubicBezTo>
                  <a:cubicBezTo>
                    <a:pt x="381" y="468"/>
                    <a:pt x="434" y="386"/>
                    <a:pt x="487" y="280"/>
                  </a:cubicBezTo>
                  <a:cubicBezTo>
                    <a:pt x="487" y="159"/>
                    <a:pt x="426" y="37"/>
                    <a:pt x="304" y="7"/>
                  </a:cubicBezTo>
                  <a:cubicBezTo>
                    <a:pt x="289" y="3"/>
                    <a:pt x="273" y="1"/>
                    <a:pt x="2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12" name="Google Shape;38712;p45"/>
            <p:cNvSpPr/>
            <p:nvPr/>
          </p:nvSpPr>
          <p:spPr>
            <a:xfrm>
              <a:off x="3621975" y="2909900"/>
              <a:ext cx="12875" cy="11525"/>
            </a:xfrm>
            <a:custGeom>
              <a:avLst/>
              <a:gdLst/>
              <a:ahLst/>
              <a:cxnLst/>
              <a:rect l="l" t="t" r="r" b="b"/>
              <a:pathLst>
                <a:path w="515" h="461" extrusionOk="0">
                  <a:moveTo>
                    <a:pt x="241" y="1"/>
                  </a:moveTo>
                  <a:cubicBezTo>
                    <a:pt x="150" y="1"/>
                    <a:pt x="28" y="92"/>
                    <a:pt x="28" y="214"/>
                  </a:cubicBezTo>
                  <a:cubicBezTo>
                    <a:pt x="1" y="324"/>
                    <a:pt x="99" y="461"/>
                    <a:pt x="232" y="461"/>
                  </a:cubicBezTo>
                  <a:cubicBezTo>
                    <a:pt x="245" y="461"/>
                    <a:pt x="258" y="459"/>
                    <a:pt x="272" y="457"/>
                  </a:cubicBezTo>
                  <a:cubicBezTo>
                    <a:pt x="393" y="457"/>
                    <a:pt x="454" y="366"/>
                    <a:pt x="515" y="214"/>
                  </a:cubicBezTo>
                  <a:cubicBezTo>
                    <a:pt x="454" y="122"/>
                    <a:pt x="424" y="1"/>
                    <a:pt x="2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13" name="Google Shape;38713;p45"/>
            <p:cNvSpPr/>
            <p:nvPr/>
          </p:nvSpPr>
          <p:spPr>
            <a:xfrm>
              <a:off x="3086200" y="3181800"/>
              <a:ext cx="12925" cy="10600"/>
            </a:xfrm>
            <a:custGeom>
              <a:avLst/>
              <a:gdLst/>
              <a:ahLst/>
              <a:cxnLst/>
              <a:rect l="l" t="t" r="r" b="b"/>
              <a:pathLst>
                <a:path w="517" h="424" extrusionOk="0">
                  <a:moveTo>
                    <a:pt x="308" y="0"/>
                  </a:moveTo>
                  <a:cubicBezTo>
                    <a:pt x="214" y="0"/>
                    <a:pt x="102" y="67"/>
                    <a:pt x="0" y="67"/>
                  </a:cubicBezTo>
                  <a:cubicBezTo>
                    <a:pt x="26" y="245"/>
                    <a:pt x="51" y="423"/>
                    <a:pt x="237" y="423"/>
                  </a:cubicBezTo>
                  <a:cubicBezTo>
                    <a:pt x="273" y="423"/>
                    <a:pt x="315" y="416"/>
                    <a:pt x="365" y="402"/>
                  </a:cubicBezTo>
                  <a:cubicBezTo>
                    <a:pt x="456" y="371"/>
                    <a:pt x="517" y="280"/>
                    <a:pt x="486" y="189"/>
                  </a:cubicBezTo>
                  <a:cubicBezTo>
                    <a:pt x="446" y="42"/>
                    <a:pt x="383" y="0"/>
                    <a:pt x="3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14" name="Google Shape;38714;p45"/>
            <p:cNvSpPr/>
            <p:nvPr/>
          </p:nvSpPr>
          <p:spPr>
            <a:xfrm>
              <a:off x="3852150" y="3078600"/>
              <a:ext cx="11425" cy="10675"/>
            </a:xfrm>
            <a:custGeom>
              <a:avLst/>
              <a:gdLst/>
              <a:ahLst/>
              <a:cxnLst/>
              <a:rect l="l" t="t" r="r" b="b"/>
              <a:pathLst>
                <a:path w="457" h="427" extrusionOk="0">
                  <a:moveTo>
                    <a:pt x="214" y="1"/>
                  </a:moveTo>
                  <a:cubicBezTo>
                    <a:pt x="62" y="1"/>
                    <a:pt x="1" y="122"/>
                    <a:pt x="31" y="244"/>
                  </a:cubicBezTo>
                  <a:cubicBezTo>
                    <a:pt x="31" y="335"/>
                    <a:pt x="92" y="426"/>
                    <a:pt x="214" y="426"/>
                  </a:cubicBezTo>
                  <a:cubicBezTo>
                    <a:pt x="366" y="396"/>
                    <a:pt x="457" y="305"/>
                    <a:pt x="457" y="183"/>
                  </a:cubicBezTo>
                  <a:cubicBezTo>
                    <a:pt x="427" y="61"/>
                    <a:pt x="335" y="1"/>
                    <a:pt x="2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15" name="Google Shape;38715;p45"/>
            <p:cNvSpPr/>
            <p:nvPr/>
          </p:nvSpPr>
          <p:spPr>
            <a:xfrm>
              <a:off x="2900025" y="3346075"/>
              <a:ext cx="13700" cy="16750"/>
            </a:xfrm>
            <a:custGeom>
              <a:avLst/>
              <a:gdLst/>
              <a:ahLst/>
              <a:cxnLst/>
              <a:rect l="l" t="t" r="r" b="b"/>
              <a:pathLst>
                <a:path w="548" h="670" extrusionOk="0">
                  <a:moveTo>
                    <a:pt x="0" y="1"/>
                  </a:moveTo>
                  <a:cubicBezTo>
                    <a:pt x="0" y="366"/>
                    <a:pt x="395" y="426"/>
                    <a:pt x="547" y="670"/>
                  </a:cubicBezTo>
                  <a:cubicBezTo>
                    <a:pt x="547" y="153"/>
                    <a:pt x="547" y="153"/>
                    <a:pt x="1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16" name="Google Shape;38716;p45"/>
            <p:cNvSpPr/>
            <p:nvPr/>
          </p:nvSpPr>
          <p:spPr>
            <a:xfrm>
              <a:off x="3744250" y="2902200"/>
              <a:ext cx="12950" cy="13150"/>
            </a:xfrm>
            <a:custGeom>
              <a:avLst/>
              <a:gdLst/>
              <a:ahLst/>
              <a:cxnLst/>
              <a:rect l="l" t="t" r="r" b="b"/>
              <a:pathLst>
                <a:path w="518" h="526" extrusionOk="0">
                  <a:moveTo>
                    <a:pt x="326" y="1"/>
                  </a:moveTo>
                  <a:cubicBezTo>
                    <a:pt x="251" y="1"/>
                    <a:pt x="171" y="47"/>
                    <a:pt x="92" y="126"/>
                  </a:cubicBezTo>
                  <a:cubicBezTo>
                    <a:pt x="1" y="187"/>
                    <a:pt x="1" y="339"/>
                    <a:pt x="92" y="400"/>
                  </a:cubicBezTo>
                  <a:cubicBezTo>
                    <a:pt x="156" y="479"/>
                    <a:pt x="227" y="526"/>
                    <a:pt x="303" y="526"/>
                  </a:cubicBezTo>
                  <a:cubicBezTo>
                    <a:pt x="372" y="526"/>
                    <a:pt x="445" y="487"/>
                    <a:pt x="518" y="400"/>
                  </a:cubicBezTo>
                  <a:cubicBezTo>
                    <a:pt x="457" y="309"/>
                    <a:pt x="426" y="218"/>
                    <a:pt x="518" y="126"/>
                  </a:cubicBezTo>
                  <a:cubicBezTo>
                    <a:pt x="459" y="39"/>
                    <a:pt x="394" y="1"/>
                    <a:pt x="3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17" name="Google Shape;38717;p45"/>
            <p:cNvSpPr/>
            <p:nvPr/>
          </p:nvSpPr>
          <p:spPr>
            <a:xfrm>
              <a:off x="2962325" y="3436500"/>
              <a:ext cx="12175" cy="10825"/>
            </a:xfrm>
            <a:custGeom>
              <a:avLst/>
              <a:gdLst/>
              <a:ahLst/>
              <a:cxnLst/>
              <a:rect l="l" t="t" r="r" b="b"/>
              <a:pathLst>
                <a:path w="487" h="433" extrusionOk="0">
                  <a:moveTo>
                    <a:pt x="274" y="1"/>
                  </a:moveTo>
                  <a:cubicBezTo>
                    <a:pt x="122" y="1"/>
                    <a:pt x="1" y="92"/>
                    <a:pt x="31" y="244"/>
                  </a:cubicBezTo>
                  <a:cubicBezTo>
                    <a:pt x="31" y="366"/>
                    <a:pt x="122" y="426"/>
                    <a:pt x="244" y="426"/>
                  </a:cubicBezTo>
                  <a:cubicBezTo>
                    <a:pt x="260" y="430"/>
                    <a:pt x="275" y="432"/>
                    <a:pt x="290" y="432"/>
                  </a:cubicBezTo>
                  <a:cubicBezTo>
                    <a:pt x="388" y="432"/>
                    <a:pt x="457" y="350"/>
                    <a:pt x="457" y="244"/>
                  </a:cubicBezTo>
                  <a:cubicBezTo>
                    <a:pt x="487" y="123"/>
                    <a:pt x="426" y="1"/>
                    <a:pt x="2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18" name="Google Shape;38718;p45"/>
            <p:cNvSpPr/>
            <p:nvPr/>
          </p:nvSpPr>
          <p:spPr>
            <a:xfrm>
              <a:off x="3341525" y="3241975"/>
              <a:ext cx="11400" cy="10825"/>
            </a:xfrm>
            <a:custGeom>
              <a:avLst/>
              <a:gdLst/>
              <a:ahLst/>
              <a:cxnLst/>
              <a:rect l="l" t="t" r="r" b="b"/>
              <a:pathLst>
                <a:path w="456" h="433" extrusionOk="0">
                  <a:moveTo>
                    <a:pt x="243" y="1"/>
                  </a:moveTo>
                  <a:cubicBezTo>
                    <a:pt x="122" y="1"/>
                    <a:pt x="0" y="92"/>
                    <a:pt x="0" y="244"/>
                  </a:cubicBezTo>
                  <a:cubicBezTo>
                    <a:pt x="0" y="335"/>
                    <a:pt x="61" y="396"/>
                    <a:pt x="152" y="426"/>
                  </a:cubicBezTo>
                  <a:cubicBezTo>
                    <a:pt x="168" y="430"/>
                    <a:pt x="185" y="432"/>
                    <a:pt x="201" y="432"/>
                  </a:cubicBezTo>
                  <a:cubicBezTo>
                    <a:pt x="311" y="432"/>
                    <a:pt x="426" y="349"/>
                    <a:pt x="426" y="244"/>
                  </a:cubicBezTo>
                  <a:cubicBezTo>
                    <a:pt x="456" y="92"/>
                    <a:pt x="365" y="31"/>
                    <a:pt x="2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19" name="Google Shape;38719;p45"/>
            <p:cNvSpPr/>
            <p:nvPr/>
          </p:nvSpPr>
          <p:spPr>
            <a:xfrm>
              <a:off x="3680425" y="2902300"/>
              <a:ext cx="12175" cy="9350"/>
            </a:xfrm>
            <a:custGeom>
              <a:avLst/>
              <a:gdLst/>
              <a:ahLst/>
              <a:cxnLst/>
              <a:rect l="l" t="t" r="r" b="b"/>
              <a:pathLst>
                <a:path w="487" h="374" extrusionOk="0">
                  <a:moveTo>
                    <a:pt x="244" y="1"/>
                  </a:moveTo>
                  <a:cubicBezTo>
                    <a:pt x="122" y="1"/>
                    <a:pt x="31" y="31"/>
                    <a:pt x="31" y="122"/>
                  </a:cubicBezTo>
                  <a:cubicBezTo>
                    <a:pt x="1" y="305"/>
                    <a:pt x="122" y="366"/>
                    <a:pt x="274" y="366"/>
                  </a:cubicBezTo>
                  <a:cubicBezTo>
                    <a:pt x="290" y="371"/>
                    <a:pt x="306" y="373"/>
                    <a:pt x="322" y="373"/>
                  </a:cubicBezTo>
                  <a:cubicBezTo>
                    <a:pt x="395" y="373"/>
                    <a:pt x="456" y="319"/>
                    <a:pt x="456" y="244"/>
                  </a:cubicBezTo>
                  <a:cubicBezTo>
                    <a:pt x="487" y="62"/>
                    <a:pt x="365" y="1"/>
                    <a:pt x="2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20" name="Google Shape;38720;p45"/>
            <p:cNvSpPr/>
            <p:nvPr/>
          </p:nvSpPr>
          <p:spPr>
            <a:xfrm>
              <a:off x="3883325" y="2903075"/>
              <a:ext cx="9125" cy="10800"/>
            </a:xfrm>
            <a:custGeom>
              <a:avLst/>
              <a:gdLst/>
              <a:ahLst/>
              <a:cxnLst/>
              <a:rect l="l" t="t" r="r" b="b"/>
              <a:pathLst>
                <a:path w="365" h="432" extrusionOk="0">
                  <a:moveTo>
                    <a:pt x="152" y="0"/>
                  </a:moveTo>
                  <a:cubicBezTo>
                    <a:pt x="31" y="0"/>
                    <a:pt x="0" y="152"/>
                    <a:pt x="0" y="243"/>
                  </a:cubicBezTo>
                  <a:cubicBezTo>
                    <a:pt x="0" y="304"/>
                    <a:pt x="0" y="426"/>
                    <a:pt x="91" y="426"/>
                  </a:cubicBezTo>
                  <a:cubicBezTo>
                    <a:pt x="107" y="430"/>
                    <a:pt x="123" y="432"/>
                    <a:pt x="139" y="432"/>
                  </a:cubicBezTo>
                  <a:cubicBezTo>
                    <a:pt x="243" y="432"/>
                    <a:pt x="339" y="349"/>
                    <a:pt x="365" y="243"/>
                  </a:cubicBezTo>
                  <a:cubicBezTo>
                    <a:pt x="365" y="61"/>
                    <a:pt x="304" y="0"/>
                    <a:pt x="1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21" name="Google Shape;38721;p45"/>
            <p:cNvSpPr/>
            <p:nvPr/>
          </p:nvSpPr>
          <p:spPr>
            <a:xfrm>
              <a:off x="2916725" y="3244250"/>
              <a:ext cx="12200" cy="10675"/>
            </a:xfrm>
            <a:custGeom>
              <a:avLst/>
              <a:gdLst/>
              <a:ahLst/>
              <a:cxnLst/>
              <a:rect l="l" t="t" r="r" b="b"/>
              <a:pathLst>
                <a:path w="488" h="427" extrusionOk="0">
                  <a:moveTo>
                    <a:pt x="214" y="1"/>
                  </a:moveTo>
                  <a:cubicBezTo>
                    <a:pt x="92" y="1"/>
                    <a:pt x="1" y="122"/>
                    <a:pt x="31" y="244"/>
                  </a:cubicBezTo>
                  <a:cubicBezTo>
                    <a:pt x="62" y="366"/>
                    <a:pt x="153" y="426"/>
                    <a:pt x="274" y="426"/>
                  </a:cubicBezTo>
                  <a:cubicBezTo>
                    <a:pt x="396" y="426"/>
                    <a:pt x="487" y="366"/>
                    <a:pt x="487" y="214"/>
                  </a:cubicBezTo>
                  <a:cubicBezTo>
                    <a:pt x="457" y="92"/>
                    <a:pt x="335" y="1"/>
                    <a:pt x="2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22" name="Google Shape;38722;p45"/>
            <p:cNvSpPr/>
            <p:nvPr/>
          </p:nvSpPr>
          <p:spPr>
            <a:xfrm>
              <a:off x="3703225" y="3084675"/>
              <a:ext cx="16750" cy="10450"/>
            </a:xfrm>
            <a:custGeom>
              <a:avLst/>
              <a:gdLst/>
              <a:ahLst/>
              <a:cxnLst/>
              <a:rect l="l" t="t" r="r" b="b"/>
              <a:pathLst>
                <a:path w="670" h="418" extrusionOk="0">
                  <a:moveTo>
                    <a:pt x="426" y="1"/>
                  </a:moveTo>
                  <a:cubicBezTo>
                    <a:pt x="304" y="92"/>
                    <a:pt x="0" y="153"/>
                    <a:pt x="92" y="305"/>
                  </a:cubicBezTo>
                  <a:cubicBezTo>
                    <a:pt x="133" y="387"/>
                    <a:pt x="185" y="417"/>
                    <a:pt x="241" y="417"/>
                  </a:cubicBezTo>
                  <a:cubicBezTo>
                    <a:pt x="351" y="417"/>
                    <a:pt x="478" y="304"/>
                    <a:pt x="578" y="244"/>
                  </a:cubicBezTo>
                  <a:cubicBezTo>
                    <a:pt x="608" y="244"/>
                    <a:pt x="639" y="183"/>
                    <a:pt x="669" y="153"/>
                  </a:cubicBezTo>
                  <a:lnTo>
                    <a:pt x="42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23" name="Google Shape;38723;p45"/>
            <p:cNvSpPr/>
            <p:nvPr/>
          </p:nvSpPr>
          <p:spPr>
            <a:xfrm>
              <a:off x="3027675" y="3092275"/>
              <a:ext cx="10675" cy="9900"/>
            </a:xfrm>
            <a:custGeom>
              <a:avLst/>
              <a:gdLst/>
              <a:ahLst/>
              <a:cxnLst/>
              <a:rect l="l" t="t" r="r" b="b"/>
              <a:pathLst>
                <a:path w="427" h="396" extrusionOk="0">
                  <a:moveTo>
                    <a:pt x="213" y="1"/>
                  </a:moveTo>
                  <a:cubicBezTo>
                    <a:pt x="92" y="1"/>
                    <a:pt x="1" y="62"/>
                    <a:pt x="1" y="183"/>
                  </a:cubicBezTo>
                  <a:cubicBezTo>
                    <a:pt x="1" y="305"/>
                    <a:pt x="92" y="396"/>
                    <a:pt x="213" y="396"/>
                  </a:cubicBezTo>
                  <a:cubicBezTo>
                    <a:pt x="335" y="396"/>
                    <a:pt x="426" y="305"/>
                    <a:pt x="426" y="183"/>
                  </a:cubicBezTo>
                  <a:cubicBezTo>
                    <a:pt x="426" y="92"/>
                    <a:pt x="335" y="1"/>
                    <a:pt x="2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24" name="Google Shape;38724;p45"/>
            <p:cNvSpPr/>
            <p:nvPr/>
          </p:nvSpPr>
          <p:spPr>
            <a:xfrm>
              <a:off x="3259450" y="3012500"/>
              <a:ext cx="9900" cy="11425"/>
            </a:xfrm>
            <a:custGeom>
              <a:avLst/>
              <a:gdLst/>
              <a:ahLst/>
              <a:cxnLst/>
              <a:rect l="l" t="t" r="r" b="b"/>
              <a:pathLst>
                <a:path w="396" h="457" extrusionOk="0">
                  <a:moveTo>
                    <a:pt x="213" y="0"/>
                  </a:moveTo>
                  <a:cubicBezTo>
                    <a:pt x="92" y="0"/>
                    <a:pt x="0" y="91"/>
                    <a:pt x="0" y="213"/>
                  </a:cubicBezTo>
                  <a:cubicBezTo>
                    <a:pt x="0" y="335"/>
                    <a:pt x="31" y="456"/>
                    <a:pt x="152" y="456"/>
                  </a:cubicBezTo>
                  <a:cubicBezTo>
                    <a:pt x="274" y="456"/>
                    <a:pt x="395" y="365"/>
                    <a:pt x="395" y="274"/>
                  </a:cubicBezTo>
                  <a:cubicBezTo>
                    <a:pt x="395" y="152"/>
                    <a:pt x="335" y="31"/>
                    <a:pt x="2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25" name="Google Shape;38725;p45"/>
            <p:cNvSpPr/>
            <p:nvPr/>
          </p:nvSpPr>
          <p:spPr>
            <a:xfrm>
              <a:off x="3011725" y="3400025"/>
              <a:ext cx="11425" cy="10050"/>
            </a:xfrm>
            <a:custGeom>
              <a:avLst/>
              <a:gdLst/>
              <a:ahLst/>
              <a:cxnLst/>
              <a:rect l="l" t="t" r="r" b="b"/>
              <a:pathLst>
                <a:path w="457" h="402" extrusionOk="0">
                  <a:moveTo>
                    <a:pt x="243" y="1"/>
                  </a:moveTo>
                  <a:cubicBezTo>
                    <a:pt x="122" y="1"/>
                    <a:pt x="0" y="92"/>
                    <a:pt x="31" y="214"/>
                  </a:cubicBezTo>
                  <a:cubicBezTo>
                    <a:pt x="31" y="319"/>
                    <a:pt x="99" y="402"/>
                    <a:pt x="197" y="402"/>
                  </a:cubicBezTo>
                  <a:cubicBezTo>
                    <a:pt x="212" y="402"/>
                    <a:pt x="227" y="400"/>
                    <a:pt x="243" y="396"/>
                  </a:cubicBezTo>
                  <a:cubicBezTo>
                    <a:pt x="365" y="396"/>
                    <a:pt x="456" y="305"/>
                    <a:pt x="456" y="183"/>
                  </a:cubicBezTo>
                  <a:cubicBezTo>
                    <a:pt x="426" y="92"/>
                    <a:pt x="335" y="1"/>
                    <a:pt x="2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26" name="Google Shape;38726;p45"/>
            <p:cNvSpPr/>
            <p:nvPr/>
          </p:nvSpPr>
          <p:spPr>
            <a:xfrm>
              <a:off x="3186500" y="3388650"/>
              <a:ext cx="12950" cy="13700"/>
            </a:xfrm>
            <a:custGeom>
              <a:avLst/>
              <a:gdLst/>
              <a:ahLst/>
              <a:cxnLst/>
              <a:rect l="l" t="t" r="r" b="b"/>
              <a:pathLst>
                <a:path w="518" h="548" extrusionOk="0">
                  <a:moveTo>
                    <a:pt x="274" y="0"/>
                  </a:moveTo>
                  <a:cubicBezTo>
                    <a:pt x="0" y="61"/>
                    <a:pt x="61" y="274"/>
                    <a:pt x="92" y="547"/>
                  </a:cubicBezTo>
                  <a:cubicBezTo>
                    <a:pt x="304" y="395"/>
                    <a:pt x="517" y="304"/>
                    <a:pt x="395" y="61"/>
                  </a:cubicBezTo>
                  <a:cubicBezTo>
                    <a:pt x="365" y="30"/>
                    <a:pt x="304" y="0"/>
                    <a:pt x="2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27" name="Google Shape;38727;p45"/>
            <p:cNvSpPr/>
            <p:nvPr/>
          </p:nvSpPr>
          <p:spPr>
            <a:xfrm>
              <a:off x="3728300" y="2763250"/>
              <a:ext cx="12175" cy="10050"/>
            </a:xfrm>
            <a:custGeom>
              <a:avLst/>
              <a:gdLst/>
              <a:ahLst/>
              <a:cxnLst/>
              <a:rect l="l" t="t" r="r" b="b"/>
              <a:pathLst>
                <a:path w="487" h="402" extrusionOk="0">
                  <a:moveTo>
                    <a:pt x="213" y="0"/>
                  </a:moveTo>
                  <a:cubicBezTo>
                    <a:pt x="122" y="31"/>
                    <a:pt x="0" y="92"/>
                    <a:pt x="31" y="244"/>
                  </a:cubicBezTo>
                  <a:cubicBezTo>
                    <a:pt x="31" y="323"/>
                    <a:pt x="122" y="402"/>
                    <a:pt x="225" y="402"/>
                  </a:cubicBezTo>
                  <a:cubicBezTo>
                    <a:pt x="241" y="402"/>
                    <a:pt x="258" y="400"/>
                    <a:pt x="274" y="396"/>
                  </a:cubicBezTo>
                  <a:cubicBezTo>
                    <a:pt x="396" y="396"/>
                    <a:pt x="487" y="304"/>
                    <a:pt x="456" y="183"/>
                  </a:cubicBezTo>
                  <a:cubicBezTo>
                    <a:pt x="426" y="31"/>
                    <a:pt x="335" y="0"/>
                    <a:pt x="2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28" name="Google Shape;38728;p45"/>
            <p:cNvSpPr/>
            <p:nvPr/>
          </p:nvSpPr>
          <p:spPr>
            <a:xfrm>
              <a:off x="3791375" y="3127850"/>
              <a:ext cx="11425" cy="10800"/>
            </a:xfrm>
            <a:custGeom>
              <a:avLst/>
              <a:gdLst/>
              <a:ahLst/>
              <a:cxnLst/>
              <a:rect l="l" t="t" r="r" b="b"/>
              <a:pathLst>
                <a:path w="457" h="432" extrusionOk="0">
                  <a:moveTo>
                    <a:pt x="177" y="0"/>
                  </a:moveTo>
                  <a:cubicBezTo>
                    <a:pt x="99" y="0"/>
                    <a:pt x="31" y="79"/>
                    <a:pt x="31" y="158"/>
                  </a:cubicBezTo>
                  <a:cubicBezTo>
                    <a:pt x="0" y="280"/>
                    <a:pt x="122" y="432"/>
                    <a:pt x="274" y="432"/>
                  </a:cubicBezTo>
                  <a:cubicBezTo>
                    <a:pt x="365" y="432"/>
                    <a:pt x="426" y="371"/>
                    <a:pt x="456" y="280"/>
                  </a:cubicBezTo>
                  <a:cubicBezTo>
                    <a:pt x="456" y="128"/>
                    <a:pt x="365" y="37"/>
                    <a:pt x="213" y="6"/>
                  </a:cubicBezTo>
                  <a:cubicBezTo>
                    <a:pt x="201" y="2"/>
                    <a:pt x="189" y="0"/>
                    <a:pt x="1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29" name="Google Shape;38729;p45"/>
            <p:cNvSpPr/>
            <p:nvPr/>
          </p:nvSpPr>
          <p:spPr>
            <a:xfrm>
              <a:off x="3014750" y="3363400"/>
              <a:ext cx="9925" cy="10075"/>
            </a:xfrm>
            <a:custGeom>
              <a:avLst/>
              <a:gdLst/>
              <a:ahLst/>
              <a:cxnLst/>
              <a:rect l="l" t="t" r="r" b="b"/>
              <a:pathLst>
                <a:path w="397" h="403" extrusionOk="0">
                  <a:moveTo>
                    <a:pt x="250" y="1"/>
                  </a:moveTo>
                  <a:cubicBezTo>
                    <a:pt x="238" y="1"/>
                    <a:pt x="226" y="3"/>
                    <a:pt x="214" y="7"/>
                  </a:cubicBezTo>
                  <a:cubicBezTo>
                    <a:pt x="203" y="4"/>
                    <a:pt x="192" y="3"/>
                    <a:pt x="183" y="3"/>
                  </a:cubicBezTo>
                  <a:cubicBezTo>
                    <a:pt x="82" y="3"/>
                    <a:pt x="31" y="134"/>
                    <a:pt x="31" y="189"/>
                  </a:cubicBezTo>
                  <a:lnTo>
                    <a:pt x="31" y="372"/>
                  </a:lnTo>
                  <a:lnTo>
                    <a:pt x="214" y="372"/>
                  </a:lnTo>
                  <a:cubicBezTo>
                    <a:pt x="335" y="341"/>
                    <a:pt x="396" y="281"/>
                    <a:pt x="396" y="159"/>
                  </a:cubicBezTo>
                  <a:cubicBezTo>
                    <a:pt x="396" y="80"/>
                    <a:pt x="328" y="1"/>
                    <a:pt x="250" y="1"/>
                  </a:cubicBezTo>
                  <a:close/>
                  <a:moveTo>
                    <a:pt x="1" y="372"/>
                  </a:moveTo>
                  <a:lnTo>
                    <a:pt x="31" y="402"/>
                  </a:lnTo>
                  <a:lnTo>
                    <a:pt x="31" y="372"/>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30" name="Google Shape;38730;p45"/>
            <p:cNvSpPr/>
            <p:nvPr/>
          </p:nvSpPr>
          <p:spPr>
            <a:xfrm>
              <a:off x="3543650" y="2906750"/>
              <a:ext cx="9900" cy="10175"/>
            </a:xfrm>
            <a:custGeom>
              <a:avLst/>
              <a:gdLst/>
              <a:ahLst/>
              <a:cxnLst/>
              <a:rect l="l" t="t" r="r" b="b"/>
              <a:pathLst>
                <a:path w="396" h="407" extrusionOk="0">
                  <a:moveTo>
                    <a:pt x="189" y="0"/>
                  </a:moveTo>
                  <a:cubicBezTo>
                    <a:pt x="178" y="0"/>
                    <a:pt x="165" y="2"/>
                    <a:pt x="152" y="5"/>
                  </a:cubicBezTo>
                  <a:cubicBezTo>
                    <a:pt x="61" y="36"/>
                    <a:pt x="0" y="127"/>
                    <a:pt x="31" y="218"/>
                  </a:cubicBezTo>
                  <a:cubicBezTo>
                    <a:pt x="57" y="324"/>
                    <a:pt x="129" y="406"/>
                    <a:pt x="208" y="406"/>
                  </a:cubicBezTo>
                  <a:cubicBezTo>
                    <a:pt x="220" y="406"/>
                    <a:pt x="231" y="404"/>
                    <a:pt x="243" y="400"/>
                  </a:cubicBezTo>
                  <a:cubicBezTo>
                    <a:pt x="335" y="370"/>
                    <a:pt x="395" y="309"/>
                    <a:pt x="395" y="188"/>
                  </a:cubicBezTo>
                  <a:cubicBezTo>
                    <a:pt x="341" y="106"/>
                    <a:pt x="287" y="0"/>
                    <a:pt x="1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31" name="Google Shape;38731;p45"/>
            <p:cNvSpPr/>
            <p:nvPr/>
          </p:nvSpPr>
          <p:spPr>
            <a:xfrm>
              <a:off x="3191050" y="3305550"/>
              <a:ext cx="10675" cy="12450"/>
            </a:xfrm>
            <a:custGeom>
              <a:avLst/>
              <a:gdLst/>
              <a:ahLst/>
              <a:cxnLst/>
              <a:rect l="l" t="t" r="r" b="b"/>
              <a:pathLst>
                <a:path w="427" h="498" extrusionOk="0">
                  <a:moveTo>
                    <a:pt x="206" y="0"/>
                  </a:moveTo>
                  <a:cubicBezTo>
                    <a:pt x="68" y="0"/>
                    <a:pt x="88" y="170"/>
                    <a:pt x="61" y="224"/>
                  </a:cubicBezTo>
                  <a:cubicBezTo>
                    <a:pt x="61" y="315"/>
                    <a:pt x="1" y="406"/>
                    <a:pt x="122" y="497"/>
                  </a:cubicBezTo>
                  <a:cubicBezTo>
                    <a:pt x="274" y="467"/>
                    <a:pt x="274" y="406"/>
                    <a:pt x="335" y="284"/>
                  </a:cubicBezTo>
                  <a:cubicBezTo>
                    <a:pt x="396" y="193"/>
                    <a:pt x="426" y="72"/>
                    <a:pt x="274" y="11"/>
                  </a:cubicBezTo>
                  <a:cubicBezTo>
                    <a:pt x="248" y="3"/>
                    <a:pt x="226" y="0"/>
                    <a:pt x="2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32" name="Google Shape;38732;p45"/>
            <p:cNvSpPr/>
            <p:nvPr/>
          </p:nvSpPr>
          <p:spPr>
            <a:xfrm>
              <a:off x="3394700" y="3298200"/>
              <a:ext cx="14475" cy="10675"/>
            </a:xfrm>
            <a:custGeom>
              <a:avLst/>
              <a:gdLst/>
              <a:ahLst/>
              <a:cxnLst/>
              <a:rect l="l" t="t" r="r" b="b"/>
              <a:pathLst>
                <a:path w="579" h="427" extrusionOk="0">
                  <a:moveTo>
                    <a:pt x="122" y="1"/>
                  </a:moveTo>
                  <a:cubicBezTo>
                    <a:pt x="92" y="123"/>
                    <a:pt x="1" y="183"/>
                    <a:pt x="122" y="305"/>
                  </a:cubicBezTo>
                  <a:cubicBezTo>
                    <a:pt x="153" y="335"/>
                    <a:pt x="214" y="366"/>
                    <a:pt x="274" y="426"/>
                  </a:cubicBezTo>
                  <a:lnTo>
                    <a:pt x="396" y="426"/>
                  </a:lnTo>
                  <a:cubicBezTo>
                    <a:pt x="457" y="335"/>
                    <a:pt x="578" y="244"/>
                    <a:pt x="578" y="183"/>
                  </a:cubicBezTo>
                  <a:cubicBezTo>
                    <a:pt x="548" y="31"/>
                    <a:pt x="396" y="1"/>
                    <a:pt x="2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33" name="Google Shape;38733;p45"/>
            <p:cNvSpPr/>
            <p:nvPr/>
          </p:nvSpPr>
          <p:spPr>
            <a:xfrm>
              <a:off x="2963850" y="3292125"/>
              <a:ext cx="9900" cy="9150"/>
            </a:xfrm>
            <a:custGeom>
              <a:avLst/>
              <a:gdLst/>
              <a:ahLst/>
              <a:cxnLst/>
              <a:rect l="l" t="t" r="r" b="b"/>
              <a:pathLst>
                <a:path w="396" h="366" extrusionOk="0">
                  <a:moveTo>
                    <a:pt x="213" y="1"/>
                  </a:moveTo>
                  <a:cubicBezTo>
                    <a:pt x="122" y="31"/>
                    <a:pt x="31" y="62"/>
                    <a:pt x="31" y="153"/>
                  </a:cubicBezTo>
                  <a:cubicBezTo>
                    <a:pt x="0" y="244"/>
                    <a:pt x="92" y="366"/>
                    <a:pt x="213" y="366"/>
                  </a:cubicBezTo>
                  <a:cubicBezTo>
                    <a:pt x="304" y="366"/>
                    <a:pt x="396" y="305"/>
                    <a:pt x="396" y="214"/>
                  </a:cubicBezTo>
                  <a:cubicBezTo>
                    <a:pt x="396" y="62"/>
                    <a:pt x="335" y="1"/>
                    <a:pt x="2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34" name="Google Shape;38734;p45"/>
            <p:cNvSpPr/>
            <p:nvPr/>
          </p:nvSpPr>
          <p:spPr>
            <a:xfrm>
              <a:off x="3637100" y="2932700"/>
              <a:ext cx="10675" cy="9300"/>
            </a:xfrm>
            <a:custGeom>
              <a:avLst/>
              <a:gdLst/>
              <a:ahLst/>
              <a:cxnLst/>
              <a:rect l="l" t="t" r="r" b="b"/>
              <a:pathLst>
                <a:path w="427" h="372" extrusionOk="0">
                  <a:moveTo>
                    <a:pt x="275" y="1"/>
                  </a:moveTo>
                  <a:cubicBezTo>
                    <a:pt x="153" y="1"/>
                    <a:pt x="31" y="61"/>
                    <a:pt x="1" y="183"/>
                  </a:cubicBezTo>
                  <a:cubicBezTo>
                    <a:pt x="1" y="274"/>
                    <a:pt x="62" y="365"/>
                    <a:pt x="183" y="365"/>
                  </a:cubicBezTo>
                  <a:cubicBezTo>
                    <a:pt x="195" y="369"/>
                    <a:pt x="208" y="371"/>
                    <a:pt x="221" y="371"/>
                  </a:cubicBezTo>
                  <a:cubicBezTo>
                    <a:pt x="305" y="371"/>
                    <a:pt x="400" y="289"/>
                    <a:pt x="427" y="183"/>
                  </a:cubicBezTo>
                  <a:cubicBezTo>
                    <a:pt x="427" y="92"/>
                    <a:pt x="366" y="1"/>
                    <a:pt x="2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35" name="Google Shape;38735;p45"/>
            <p:cNvSpPr/>
            <p:nvPr/>
          </p:nvSpPr>
          <p:spPr>
            <a:xfrm>
              <a:off x="3574800" y="3082250"/>
              <a:ext cx="9150" cy="8675"/>
            </a:xfrm>
            <a:custGeom>
              <a:avLst/>
              <a:gdLst/>
              <a:ahLst/>
              <a:cxnLst/>
              <a:rect l="l" t="t" r="r" b="b"/>
              <a:pathLst>
                <a:path w="366" h="347" extrusionOk="0">
                  <a:moveTo>
                    <a:pt x="199" y="1"/>
                  </a:moveTo>
                  <a:cubicBezTo>
                    <a:pt x="184" y="1"/>
                    <a:pt x="169" y="3"/>
                    <a:pt x="153" y="7"/>
                  </a:cubicBezTo>
                  <a:cubicBezTo>
                    <a:pt x="61" y="7"/>
                    <a:pt x="1" y="67"/>
                    <a:pt x="1" y="189"/>
                  </a:cubicBezTo>
                  <a:cubicBezTo>
                    <a:pt x="1" y="268"/>
                    <a:pt x="69" y="347"/>
                    <a:pt x="166" y="347"/>
                  </a:cubicBezTo>
                  <a:cubicBezTo>
                    <a:pt x="181" y="347"/>
                    <a:pt x="197" y="345"/>
                    <a:pt x="213" y="341"/>
                  </a:cubicBezTo>
                  <a:cubicBezTo>
                    <a:pt x="304" y="341"/>
                    <a:pt x="365" y="280"/>
                    <a:pt x="365" y="189"/>
                  </a:cubicBezTo>
                  <a:cubicBezTo>
                    <a:pt x="365" y="83"/>
                    <a:pt x="297" y="1"/>
                    <a:pt x="1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36" name="Google Shape;38736;p45"/>
            <p:cNvSpPr/>
            <p:nvPr/>
          </p:nvSpPr>
          <p:spPr>
            <a:xfrm>
              <a:off x="3564150" y="2953225"/>
              <a:ext cx="9925" cy="9150"/>
            </a:xfrm>
            <a:custGeom>
              <a:avLst/>
              <a:gdLst/>
              <a:ahLst/>
              <a:cxnLst/>
              <a:rect l="l" t="t" r="r" b="b"/>
              <a:pathLst>
                <a:path w="397" h="366" extrusionOk="0">
                  <a:moveTo>
                    <a:pt x="214" y="0"/>
                  </a:moveTo>
                  <a:cubicBezTo>
                    <a:pt x="92" y="0"/>
                    <a:pt x="1" y="122"/>
                    <a:pt x="31" y="213"/>
                  </a:cubicBezTo>
                  <a:cubicBezTo>
                    <a:pt x="31" y="335"/>
                    <a:pt x="123" y="365"/>
                    <a:pt x="214" y="365"/>
                  </a:cubicBezTo>
                  <a:cubicBezTo>
                    <a:pt x="335" y="365"/>
                    <a:pt x="396" y="304"/>
                    <a:pt x="396" y="152"/>
                  </a:cubicBezTo>
                  <a:cubicBezTo>
                    <a:pt x="366" y="61"/>
                    <a:pt x="305" y="0"/>
                    <a:pt x="2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37" name="Google Shape;38737;p45"/>
            <p:cNvSpPr/>
            <p:nvPr/>
          </p:nvSpPr>
          <p:spPr>
            <a:xfrm>
              <a:off x="3700275" y="2980300"/>
              <a:ext cx="12100" cy="8050"/>
            </a:xfrm>
            <a:custGeom>
              <a:avLst/>
              <a:gdLst/>
              <a:ahLst/>
              <a:cxnLst/>
              <a:rect l="l" t="t" r="r" b="b"/>
              <a:pathLst>
                <a:path w="484" h="322" extrusionOk="0">
                  <a:moveTo>
                    <a:pt x="198" y="1"/>
                  </a:moveTo>
                  <a:cubicBezTo>
                    <a:pt x="116" y="1"/>
                    <a:pt x="27" y="40"/>
                    <a:pt x="27" y="133"/>
                  </a:cubicBezTo>
                  <a:cubicBezTo>
                    <a:pt x="1" y="239"/>
                    <a:pt x="89" y="321"/>
                    <a:pt x="192" y="321"/>
                  </a:cubicBezTo>
                  <a:cubicBezTo>
                    <a:pt x="208" y="321"/>
                    <a:pt x="224" y="320"/>
                    <a:pt x="240" y="316"/>
                  </a:cubicBezTo>
                  <a:cubicBezTo>
                    <a:pt x="362" y="285"/>
                    <a:pt x="453" y="255"/>
                    <a:pt x="483" y="133"/>
                  </a:cubicBezTo>
                  <a:cubicBezTo>
                    <a:pt x="453" y="12"/>
                    <a:pt x="392" y="12"/>
                    <a:pt x="270" y="12"/>
                  </a:cubicBezTo>
                  <a:cubicBezTo>
                    <a:pt x="249" y="4"/>
                    <a:pt x="224" y="1"/>
                    <a:pt x="1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38" name="Google Shape;38738;p45"/>
            <p:cNvSpPr/>
            <p:nvPr/>
          </p:nvSpPr>
          <p:spPr>
            <a:xfrm>
              <a:off x="3004875" y="3372875"/>
              <a:ext cx="9900" cy="9850"/>
            </a:xfrm>
            <a:custGeom>
              <a:avLst/>
              <a:gdLst/>
              <a:ahLst/>
              <a:cxnLst/>
              <a:rect l="l" t="t" r="r" b="b"/>
              <a:pathLst>
                <a:path w="396" h="394" extrusionOk="0">
                  <a:moveTo>
                    <a:pt x="305" y="0"/>
                  </a:moveTo>
                  <a:cubicBezTo>
                    <a:pt x="274" y="0"/>
                    <a:pt x="244" y="8"/>
                    <a:pt x="214" y="23"/>
                  </a:cubicBezTo>
                  <a:cubicBezTo>
                    <a:pt x="92" y="23"/>
                    <a:pt x="1" y="114"/>
                    <a:pt x="1" y="236"/>
                  </a:cubicBezTo>
                  <a:cubicBezTo>
                    <a:pt x="1" y="327"/>
                    <a:pt x="92" y="388"/>
                    <a:pt x="183" y="388"/>
                  </a:cubicBezTo>
                  <a:cubicBezTo>
                    <a:pt x="199" y="392"/>
                    <a:pt x="215" y="394"/>
                    <a:pt x="229" y="394"/>
                  </a:cubicBezTo>
                  <a:cubicBezTo>
                    <a:pt x="327" y="394"/>
                    <a:pt x="396" y="311"/>
                    <a:pt x="396" y="205"/>
                  </a:cubicBezTo>
                  <a:cubicBezTo>
                    <a:pt x="396" y="152"/>
                    <a:pt x="396" y="98"/>
                    <a:pt x="396" y="23"/>
                  </a:cubicBezTo>
                  <a:cubicBezTo>
                    <a:pt x="366" y="8"/>
                    <a:pt x="335" y="0"/>
                    <a:pt x="3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39" name="Google Shape;38739;p45"/>
            <p:cNvSpPr/>
            <p:nvPr/>
          </p:nvSpPr>
          <p:spPr>
            <a:xfrm>
              <a:off x="3817200" y="3102925"/>
              <a:ext cx="12950" cy="15775"/>
            </a:xfrm>
            <a:custGeom>
              <a:avLst/>
              <a:gdLst/>
              <a:ahLst/>
              <a:cxnLst/>
              <a:rect l="l" t="t" r="r" b="b"/>
              <a:pathLst>
                <a:path w="518" h="631" extrusionOk="0">
                  <a:moveTo>
                    <a:pt x="244" y="0"/>
                  </a:moveTo>
                  <a:cubicBezTo>
                    <a:pt x="183" y="243"/>
                    <a:pt x="1" y="395"/>
                    <a:pt x="153" y="608"/>
                  </a:cubicBezTo>
                  <a:cubicBezTo>
                    <a:pt x="183" y="623"/>
                    <a:pt x="214" y="631"/>
                    <a:pt x="244" y="631"/>
                  </a:cubicBezTo>
                  <a:cubicBezTo>
                    <a:pt x="274" y="631"/>
                    <a:pt x="305" y="623"/>
                    <a:pt x="335" y="608"/>
                  </a:cubicBezTo>
                  <a:cubicBezTo>
                    <a:pt x="517" y="395"/>
                    <a:pt x="305" y="274"/>
                    <a:pt x="2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40" name="Google Shape;38740;p45"/>
            <p:cNvSpPr/>
            <p:nvPr/>
          </p:nvSpPr>
          <p:spPr>
            <a:xfrm>
              <a:off x="3303525" y="3163150"/>
              <a:ext cx="12175" cy="9275"/>
            </a:xfrm>
            <a:custGeom>
              <a:avLst/>
              <a:gdLst/>
              <a:ahLst/>
              <a:cxnLst/>
              <a:rect l="l" t="t" r="r" b="b"/>
              <a:pathLst>
                <a:path w="487" h="371" extrusionOk="0">
                  <a:moveTo>
                    <a:pt x="210" y="0"/>
                  </a:moveTo>
                  <a:cubicBezTo>
                    <a:pt x="142" y="0"/>
                    <a:pt x="79" y="40"/>
                    <a:pt x="61" y="114"/>
                  </a:cubicBezTo>
                  <a:cubicBezTo>
                    <a:pt x="0" y="205"/>
                    <a:pt x="31" y="266"/>
                    <a:pt x="152" y="327"/>
                  </a:cubicBezTo>
                  <a:cubicBezTo>
                    <a:pt x="193" y="357"/>
                    <a:pt x="230" y="371"/>
                    <a:pt x="264" y="371"/>
                  </a:cubicBezTo>
                  <a:cubicBezTo>
                    <a:pt x="331" y="371"/>
                    <a:pt x="385" y="317"/>
                    <a:pt x="426" y="236"/>
                  </a:cubicBezTo>
                  <a:cubicBezTo>
                    <a:pt x="487" y="145"/>
                    <a:pt x="395" y="84"/>
                    <a:pt x="335" y="53"/>
                  </a:cubicBezTo>
                  <a:cubicBezTo>
                    <a:pt x="299" y="17"/>
                    <a:pt x="253" y="0"/>
                    <a:pt x="2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41" name="Google Shape;38741;p45"/>
            <p:cNvSpPr/>
            <p:nvPr/>
          </p:nvSpPr>
          <p:spPr>
            <a:xfrm>
              <a:off x="3903150" y="2801125"/>
              <a:ext cx="9825" cy="9250"/>
            </a:xfrm>
            <a:custGeom>
              <a:avLst/>
              <a:gdLst/>
              <a:ahLst/>
              <a:cxnLst/>
              <a:rect l="l" t="t" r="r" b="b"/>
              <a:pathLst>
                <a:path w="393" h="370" extrusionOk="0">
                  <a:moveTo>
                    <a:pt x="173" y="1"/>
                  </a:moveTo>
                  <a:cubicBezTo>
                    <a:pt x="71" y="1"/>
                    <a:pt x="1" y="109"/>
                    <a:pt x="28" y="218"/>
                  </a:cubicBezTo>
                  <a:cubicBezTo>
                    <a:pt x="28" y="309"/>
                    <a:pt x="119" y="370"/>
                    <a:pt x="210" y="370"/>
                  </a:cubicBezTo>
                  <a:cubicBezTo>
                    <a:pt x="332" y="340"/>
                    <a:pt x="393" y="279"/>
                    <a:pt x="362" y="66"/>
                  </a:cubicBezTo>
                  <a:cubicBezTo>
                    <a:pt x="332" y="5"/>
                    <a:pt x="271" y="5"/>
                    <a:pt x="210" y="5"/>
                  </a:cubicBezTo>
                  <a:cubicBezTo>
                    <a:pt x="197" y="2"/>
                    <a:pt x="185" y="1"/>
                    <a:pt x="1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42" name="Google Shape;38742;p45"/>
            <p:cNvSpPr/>
            <p:nvPr/>
          </p:nvSpPr>
          <p:spPr>
            <a:xfrm>
              <a:off x="3081625" y="3156100"/>
              <a:ext cx="15225" cy="13825"/>
            </a:xfrm>
            <a:custGeom>
              <a:avLst/>
              <a:gdLst/>
              <a:ahLst/>
              <a:cxnLst/>
              <a:rect l="l" t="t" r="r" b="b"/>
              <a:pathLst>
                <a:path w="609" h="553" extrusionOk="0">
                  <a:moveTo>
                    <a:pt x="335" y="1"/>
                  </a:moveTo>
                  <a:cubicBezTo>
                    <a:pt x="1" y="123"/>
                    <a:pt x="183" y="366"/>
                    <a:pt x="183" y="548"/>
                  </a:cubicBezTo>
                  <a:cubicBezTo>
                    <a:pt x="202" y="551"/>
                    <a:pt x="221" y="553"/>
                    <a:pt x="239" y="553"/>
                  </a:cubicBezTo>
                  <a:cubicBezTo>
                    <a:pt x="402" y="553"/>
                    <a:pt x="554" y="438"/>
                    <a:pt x="609" y="275"/>
                  </a:cubicBezTo>
                  <a:cubicBezTo>
                    <a:pt x="517" y="183"/>
                    <a:pt x="457" y="62"/>
                    <a:pt x="3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43" name="Google Shape;38743;p45"/>
            <p:cNvSpPr/>
            <p:nvPr/>
          </p:nvSpPr>
          <p:spPr>
            <a:xfrm>
              <a:off x="3197900" y="3149275"/>
              <a:ext cx="10650" cy="9900"/>
            </a:xfrm>
            <a:custGeom>
              <a:avLst/>
              <a:gdLst/>
              <a:ahLst/>
              <a:cxnLst/>
              <a:rect l="l" t="t" r="r" b="b"/>
              <a:pathLst>
                <a:path w="426" h="396" extrusionOk="0">
                  <a:moveTo>
                    <a:pt x="213" y="0"/>
                  </a:moveTo>
                  <a:cubicBezTo>
                    <a:pt x="91" y="0"/>
                    <a:pt x="0" y="92"/>
                    <a:pt x="31" y="213"/>
                  </a:cubicBezTo>
                  <a:cubicBezTo>
                    <a:pt x="61" y="335"/>
                    <a:pt x="122" y="365"/>
                    <a:pt x="213" y="396"/>
                  </a:cubicBezTo>
                  <a:cubicBezTo>
                    <a:pt x="335" y="396"/>
                    <a:pt x="426" y="304"/>
                    <a:pt x="395" y="152"/>
                  </a:cubicBezTo>
                  <a:cubicBezTo>
                    <a:pt x="395" y="61"/>
                    <a:pt x="304" y="0"/>
                    <a:pt x="2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44" name="Google Shape;38744;p45"/>
            <p:cNvSpPr/>
            <p:nvPr/>
          </p:nvSpPr>
          <p:spPr>
            <a:xfrm>
              <a:off x="3232850" y="3327075"/>
              <a:ext cx="9150" cy="8400"/>
            </a:xfrm>
            <a:custGeom>
              <a:avLst/>
              <a:gdLst/>
              <a:ahLst/>
              <a:cxnLst/>
              <a:rect l="l" t="t" r="r" b="b"/>
              <a:pathLst>
                <a:path w="366" h="336" extrusionOk="0">
                  <a:moveTo>
                    <a:pt x="213" y="1"/>
                  </a:moveTo>
                  <a:cubicBezTo>
                    <a:pt x="92" y="31"/>
                    <a:pt x="0" y="92"/>
                    <a:pt x="31" y="214"/>
                  </a:cubicBezTo>
                  <a:cubicBezTo>
                    <a:pt x="31" y="275"/>
                    <a:pt x="92" y="335"/>
                    <a:pt x="152" y="335"/>
                  </a:cubicBezTo>
                  <a:cubicBezTo>
                    <a:pt x="304" y="335"/>
                    <a:pt x="365" y="244"/>
                    <a:pt x="335" y="123"/>
                  </a:cubicBezTo>
                  <a:cubicBezTo>
                    <a:pt x="335" y="31"/>
                    <a:pt x="274" y="1"/>
                    <a:pt x="2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45" name="Google Shape;38745;p45"/>
            <p:cNvSpPr/>
            <p:nvPr/>
          </p:nvSpPr>
          <p:spPr>
            <a:xfrm>
              <a:off x="3760225" y="2885900"/>
              <a:ext cx="12925" cy="6475"/>
            </a:xfrm>
            <a:custGeom>
              <a:avLst/>
              <a:gdLst/>
              <a:ahLst/>
              <a:cxnLst/>
              <a:rect l="l" t="t" r="r" b="b"/>
              <a:pathLst>
                <a:path w="517" h="259" extrusionOk="0">
                  <a:moveTo>
                    <a:pt x="371" y="0"/>
                  </a:moveTo>
                  <a:cubicBezTo>
                    <a:pt x="340" y="0"/>
                    <a:pt x="307" y="7"/>
                    <a:pt x="274" y="19"/>
                  </a:cubicBezTo>
                  <a:cubicBezTo>
                    <a:pt x="152" y="49"/>
                    <a:pt x="61" y="79"/>
                    <a:pt x="0" y="171"/>
                  </a:cubicBezTo>
                  <a:cubicBezTo>
                    <a:pt x="50" y="238"/>
                    <a:pt x="101" y="258"/>
                    <a:pt x="156" y="258"/>
                  </a:cubicBezTo>
                  <a:cubicBezTo>
                    <a:pt x="201" y="258"/>
                    <a:pt x="250" y="245"/>
                    <a:pt x="304" y="231"/>
                  </a:cubicBezTo>
                  <a:cubicBezTo>
                    <a:pt x="395" y="231"/>
                    <a:pt x="517" y="231"/>
                    <a:pt x="486" y="79"/>
                  </a:cubicBezTo>
                  <a:cubicBezTo>
                    <a:pt x="467" y="22"/>
                    <a:pt x="423" y="0"/>
                    <a:pt x="3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46" name="Google Shape;38746;p45"/>
            <p:cNvSpPr/>
            <p:nvPr/>
          </p:nvSpPr>
          <p:spPr>
            <a:xfrm>
              <a:off x="3778450" y="3035900"/>
              <a:ext cx="9150" cy="7775"/>
            </a:xfrm>
            <a:custGeom>
              <a:avLst/>
              <a:gdLst/>
              <a:ahLst/>
              <a:cxnLst/>
              <a:rect l="l" t="t" r="r" b="b"/>
              <a:pathLst>
                <a:path w="366" h="311" extrusionOk="0">
                  <a:moveTo>
                    <a:pt x="177" y="1"/>
                  </a:moveTo>
                  <a:cubicBezTo>
                    <a:pt x="99" y="1"/>
                    <a:pt x="31" y="79"/>
                    <a:pt x="31" y="158"/>
                  </a:cubicBezTo>
                  <a:cubicBezTo>
                    <a:pt x="1" y="250"/>
                    <a:pt x="61" y="310"/>
                    <a:pt x="183" y="310"/>
                  </a:cubicBezTo>
                  <a:cubicBezTo>
                    <a:pt x="274" y="310"/>
                    <a:pt x="335" y="280"/>
                    <a:pt x="365" y="189"/>
                  </a:cubicBezTo>
                  <a:cubicBezTo>
                    <a:pt x="365" y="98"/>
                    <a:pt x="335" y="6"/>
                    <a:pt x="213" y="6"/>
                  </a:cubicBezTo>
                  <a:cubicBezTo>
                    <a:pt x="201" y="2"/>
                    <a:pt x="189" y="1"/>
                    <a:pt x="1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47" name="Google Shape;38747;p45"/>
            <p:cNvSpPr/>
            <p:nvPr/>
          </p:nvSpPr>
          <p:spPr>
            <a:xfrm>
              <a:off x="3613550" y="2886200"/>
              <a:ext cx="9800" cy="8675"/>
            </a:xfrm>
            <a:custGeom>
              <a:avLst/>
              <a:gdLst/>
              <a:ahLst/>
              <a:cxnLst/>
              <a:rect l="l" t="t" r="r" b="b"/>
              <a:pathLst>
                <a:path w="392" h="347" extrusionOk="0">
                  <a:moveTo>
                    <a:pt x="220" y="1"/>
                  </a:moveTo>
                  <a:cubicBezTo>
                    <a:pt x="208" y="1"/>
                    <a:pt x="195" y="2"/>
                    <a:pt x="183" y="7"/>
                  </a:cubicBezTo>
                  <a:cubicBezTo>
                    <a:pt x="92" y="7"/>
                    <a:pt x="1" y="67"/>
                    <a:pt x="1" y="159"/>
                  </a:cubicBezTo>
                  <a:cubicBezTo>
                    <a:pt x="1" y="250"/>
                    <a:pt x="62" y="341"/>
                    <a:pt x="153" y="341"/>
                  </a:cubicBezTo>
                  <a:cubicBezTo>
                    <a:pt x="169" y="345"/>
                    <a:pt x="185" y="347"/>
                    <a:pt x="200" y="347"/>
                  </a:cubicBezTo>
                  <a:cubicBezTo>
                    <a:pt x="304" y="347"/>
                    <a:pt x="392" y="264"/>
                    <a:pt x="365" y="159"/>
                  </a:cubicBezTo>
                  <a:cubicBezTo>
                    <a:pt x="365" y="80"/>
                    <a:pt x="297" y="1"/>
                    <a:pt x="2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48" name="Google Shape;38748;p45"/>
            <p:cNvSpPr/>
            <p:nvPr/>
          </p:nvSpPr>
          <p:spPr>
            <a:xfrm>
              <a:off x="3138625" y="3320250"/>
              <a:ext cx="8375" cy="8575"/>
            </a:xfrm>
            <a:custGeom>
              <a:avLst/>
              <a:gdLst/>
              <a:ahLst/>
              <a:cxnLst/>
              <a:rect l="l" t="t" r="r" b="b"/>
              <a:pathLst>
                <a:path w="335" h="343" extrusionOk="0">
                  <a:moveTo>
                    <a:pt x="213" y="0"/>
                  </a:moveTo>
                  <a:cubicBezTo>
                    <a:pt x="92" y="0"/>
                    <a:pt x="0" y="92"/>
                    <a:pt x="0" y="183"/>
                  </a:cubicBezTo>
                  <a:cubicBezTo>
                    <a:pt x="0" y="274"/>
                    <a:pt x="31" y="335"/>
                    <a:pt x="122" y="335"/>
                  </a:cubicBezTo>
                  <a:cubicBezTo>
                    <a:pt x="143" y="340"/>
                    <a:pt x="162" y="343"/>
                    <a:pt x="179" y="343"/>
                  </a:cubicBezTo>
                  <a:cubicBezTo>
                    <a:pt x="264" y="343"/>
                    <a:pt x="310" y="284"/>
                    <a:pt x="335" y="183"/>
                  </a:cubicBezTo>
                  <a:cubicBezTo>
                    <a:pt x="335" y="92"/>
                    <a:pt x="304" y="0"/>
                    <a:pt x="2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49" name="Google Shape;38749;p45"/>
            <p:cNvSpPr/>
            <p:nvPr/>
          </p:nvSpPr>
          <p:spPr>
            <a:xfrm>
              <a:off x="3106700" y="3035300"/>
              <a:ext cx="9150" cy="8650"/>
            </a:xfrm>
            <a:custGeom>
              <a:avLst/>
              <a:gdLst/>
              <a:ahLst/>
              <a:cxnLst/>
              <a:rect l="l" t="t" r="r" b="b"/>
              <a:pathLst>
                <a:path w="366" h="346" extrusionOk="0">
                  <a:moveTo>
                    <a:pt x="153" y="0"/>
                  </a:moveTo>
                  <a:cubicBezTo>
                    <a:pt x="62" y="0"/>
                    <a:pt x="31" y="61"/>
                    <a:pt x="31" y="122"/>
                  </a:cubicBezTo>
                  <a:cubicBezTo>
                    <a:pt x="1" y="213"/>
                    <a:pt x="62" y="304"/>
                    <a:pt x="153" y="334"/>
                  </a:cubicBezTo>
                  <a:cubicBezTo>
                    <a:pt x="176" y="342"/>
                    <a:pt x="198" y="346"/>
                    <a:pt x="220" y="346"/>
                  </a:cubicBezTo>
                  <a:cubicBezTo>
                    <a:pt x="286" y="346"/>
                    <a:pt x="343" y="312"/>
                    <a:pt x="366" y="243"/>
                  </a:cubicBezTo>
                  <a:cubicBezTo>
                    <a:pt x="366" y="122"/>
                    <a:pt x="274" y="30"/>
                    <a:pt x="1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50" name="Google Shape;38750;p45"/>
            <p:cNvSpPr/>
            <p:nvPr/>
          </p:nvSpPr>
          <p:spPr>
            <a:xfrm>
              <a:off x="3246525" y="2909625"/>
              <a:ext cx="9150" cy="8100"/>
            </a:xfrm>
            <a:custGeom>
              <a:avLst/>
              <a:gdLst/>
              <a:ahLst/>
              <a:cxnLst/>
              <a:rect l="l" t="t" r="r" b="b"/>
              <a:pathLst>
                <a:path w="366" h="324" extrusionOk="0">
                  <a:moveTo>
                    <a:pt x="150" y="1"/>
                  </a:moveTo>
                  <a:cubicBezTo>
                    <a:pt x="84" y="1"/>
                    <a:pt x="31" y="41"/>
                    <a:pt x="31" y="133"/>
                  </a:cubicBezTo>
                  <a:cubicBezTo>
                    <a:pt x="1" y="225"/>
                    <a:pt x="61" y="316"/>
                    <a:pt x="153" y="316"/>
                  </a:cubicBezTo>
                  <a:cubicBezTo>
                    <a:pt x="174" y="321"/>
                    <a:pt x="195" y="324"/>
                    <a:pt x="214" y="324"/>
                  </a:cubicBezTo>
                  <a:cubicBezTo>
                    <a:pt x="304" y="324"/>
                    <a:pt x="365" y="269"/>
                    <a:pt x="365" y="194"/>
                  </a:cubicBezTo>
                  <a:cubicBezTo>
                    <a:pt x="335" y="103"/>
                    <a:pt x="305" y="12"/>
                    <a:pt x="213" y="12"/>
                  </a:cubicBezTo>
                  <a:cubicBezTo>
                    <a:pt x="192" y="5"/>
                    <a:pt x="170" y="1"/>
                    <a:pt x="1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51" name="Google Shape;38751;p45"/>
            <p:cNvSpPr/>
            <p:nvPr/>
          </p:nvSpPr>
          <p:spPr>
            <a:xfrm>
              <a:off x="3849875" y="2764500"/>
              <a:ext cx="9150" cy="8175"/>
            </a:xfrm>
            <a:custGeom>
              <a:avLst/>
              <a:gdLst/>
              <a:ahLst/>
              <a:cxnLst/>
              <a:rect l="l" t="t" r="r" b="b"/>
              <a:pathLst>
                <a:path w="366" h="327" extrusionOk="0">
                  <a:moveTo>
                    <a:pt x="208" y="1"/>
                  </a:moveTo>
                  <a:cubicBezTo>
                    <a:pt x="191" y="1"/>
                    <a:pt x="172" y="5"/>
                    <a:pt x="153" y="11"/>
                  </a:cubicBezTo>
                  <a:cubicBezTo>
                    <a:pt x="62" y="42"/>
                    <a:pt x="1" y="133"/>
                    <a:pt x="1" y="224"/>
                  </a:cubicBezTo>
                  <a:cubicBezTo>
                    <a:pt x="24" y="292"/>
                    <a:pt x="81" y="327"/>
                    <a:pt x="146" y="327"/>
                  </a:cubicBezTo>
                  <a:cubicBezTo>
                    <a:pt x="168" y="327"/>
                    <a:pt x="191" y="323"/>
                    <a:pt x="214" y="315"/>
                  </a:cubicBezTo>
                  <a:cubicBezTo>
                    <a:pt x="305" y="285"/>
                    <a:pt x="366" y="224"/>
                    <a:pt x="366" y="194"/>
                  </a:cubicBezTo>
                  <a:cubicBezTo>
                    <a:pt x="318" y="50"/>
                    <a:pt x="270" y="1"/>
                    <a:pt x="2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52" name="Google Shape;38752;p45"/>
            <p:cNvSpPr/>
            <p:nvPr/>
          </p:nvSpPr>
          <p:spPr>
            <a:xfrm>
              <a:off x="3111275" y="3292125"/>
              <a:ext cx="11425" cy="6100"/>
            </a:xfrm>
            <a:custGeom>
              <a:avLst/>
              <a:gdLst/>
              <a:ahLst/>
              <a:cxnLst/>
              <a:rect l="l" t="t" r="r" b="b"/>
              <a:pathLst>
                <a:path w="457" h="244" extrusionOk="0">
                  <a:moveTo>
                    <a:pt x="243" y="1"/>
                  </a:moveTo>
                  <a:cubicBezTo>
                    <a:pt x="152" y="1"/>
                    <a:pt x="31" y="1"/>
                    <a:pt x="31" y="92"/>
                  </a:cubicBezTo>
                  <a:cubicBezTo>
                    <a:pt x="0" y="244"/>
                    <a:pt x="152" y="244"/>
                    <a:pt x="243" y="244"/>
                  </a:cubicBezTo>
                  <a:cubicBezTo>
                    <a:pt x="335" y="244"/>
                    <a:pt x="456" y="244"/>
                    <a:pt x="426" y="122"/>
                  </a:cubicBezTo>
                  <a:cubicBezTo>
                    <a:pt x="426" y="1"/>
                    <a:pt x="335" y="1"/>
                    <a:pt x="2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53" name="Google Shape;38753;p45"/>
            <p:cNvSpPr/>
            <p:nvPr/>
          </p:nvSpPr>
          <p:spPr>
            <a:xfrm>
              <a:off x="2716875" y="3041375"/>
              <a:ext cx="9150" cy="8525"/>
            </a:xfrm>
            <a:custGeom>
              <a:avLst/>
              <a:gdLst/>
              <a:ahLst/>
              <a:cxnLst/>
              <a:rect l="l" t="t" r="r" b="b"/>
              <a:pathLst>
                <a:path w="366" h="341" extrusionOk="0">
                  <a:moveTo>
                    <a:pt x="214" y="0"/>
                  </a:moveTo>
                  <a:cubicBezTo>
                    <a:pt x="122" y="0"/>
                    <a:pt x="31" y="61"/>
                    <a:pt x="31" y="152"/>
                  </a:cubicBezTo>
                  <a:cubicBezTo>
                    <a:pt x="1" y="213"/>
                    <a:pt x="31" y="304"/>
                    <a:pt x="122" y="335"/>
                  </a:cubicBezTo>
                  <a:cubicBezTo>
                    <a:pt x="139" y="339"/>
                    <a:pt x="154" y="341"/>
                    <a:pt x="168" y="341"/>
                  </a:cubicBezTo>
                  <a:cubicBezTo>
                    <a:pt x="260" y="341"/>
                    <a:pt x="313" y="262"/>
                    <a:pt x="366" y="183"/>
                  </a:cubicBezTo>
                  <a:cubicBezTo>
                    <a:pt x="366" y="61"/>
                    <a:pt x="305" y="0"/>
                    <a:pt x="2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54" name="Google Shape;38754;p45"/>
            <p:cNvSpPr/>
            <p:nvPr/>
          </p:nvSpPr>
          <p:spPr>
            <a:xfrm>
              <a:off x="2950925" y="3346075"/>
              <a:ext cx="9900" cy="9150"/>
            </a:xfrm>
            <a:custGeom>
              <a:avLst/>
              <a:gdLst/>
              <a:ahLst/>
              <a:cxnLst/>
              <a:rect l="l" t="t" r="r" b="b"/>
              <a:pathLst>
                <a:path w="396" h="366" extrusionOk="0">
                  <a:moveTo>
                    <a:pt x="213" y="1"/>
                  </a:moveTo>
                  <a:cubicBezTo>
                    <a:pt x="92" y="1"/>
                    <a:pt x="1" y="62"/>
                    <a:pt x="1" y="183"/>
                  </a:cubicBezTo>
                  <a:cubicBezTo>
                    <a:pt x="1" y="274"/>
                    <a:pt x="92" y="366"/>
                    <a:pt x="183" y="366"/>
                  </a:cubicBezTo>
                  <a:cubicBezTo>
                    <a:pt x="274" y="335"/>
                    <a:pt x="335" y="274"/>
                    <a:pt x="365" y="183"/>
                  </a:cubicBezTo>
                  <a:cubicBezTo>
                    <a:pt x="396" y="92"/>
                    <a:pt x="305" y="1"/>
                    <a:pt x="2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55" name="Google Shape;38755;p45"/>
            <p:cNvSpPr/>
            <p:nvPr/>
          </p:nvSpPr>
          <p:spPr>
            <a:xfrm>
              <a:off x="3823275" y="3035300"/>
              <a:ext cx="9925" cy="8375"/>
            </a:xfrm>
            <a:custGeom>
              <a:avLst/>
              <a:gdLst/>
              <a:ahLst/>
              <a:cxnLst/>
              <a:rect l="l" t="t" r="r" b="b"/>
              <a:pathLst>
                <a:path w="397" h="335" extrusionOk="0">
                  <a:moveTo>
                    <a:pt x="214" y="0"/>
                  </a:moveTo>
                  <a:cubicBezTo>
                    <a:pt x="123" y="0"/>
                    <a:pt x="31" y="61"/>
                    <a:pt x="31" y="152"/>
                  </a:cubicBezTo>
                  <a:cubicBezTo>
                    <a:pt x="1" y="274"/>
                    <a:pt x="92" y="334"/>
                    <a:pt x="244" y="334"/>
                  </a:cubicBezTo>
                  <a:cubicBezTo>
                    <a:pt x="335" y="334"/>
                    <a:pt x="396" y="243"/>
                    <a:pt x="396" y="152"/>
                  </a:cubicBezTo>
                  <a:cubicBezTo>
                    <a:pt x="396" y="61"/>
                    <a:pt x="305" y="0"/>
                    <a:pt x="2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56" name="Google Shape;38756;p45"/>
            <p:cNvSpPr/>
            <p:nvPr/>
          </p:nvSpPr>
          <p:spPr>
            <a:xfrm>
              <a:off x="3125700" y="3231150"/>
              <a:ext cx="9900" cy="8775"/>
            </a:xfrm>
            <a:custGeom>
              <a:avLst/>
              <a:gdLst/>
              <a:ahLst/>
              <a:cxnLst/>
              <a:rect l="l" t="t" r="r" b="b"/>
              <a:pathLst>
                <a:path w="396" h="351" extrusionOk="0">
                  <a:moveTo>
                    <a:pt x="202" y="0"/>
                  </a:moveTo>
                  <a:cubicBezTo>
                    <a:pt x="185" y="0"/>
                    <a:pt x="168" y="3"/>
                    <a:pt x="153" y="8"/>
                  </a:cubicBezTo>
                  <a:cubicBezTo>
                    <a:pt x="61" y="8"/>
                    <a:pt x="1" y="99"/>
                    <a:pt x="1" y="191"/>
                  </a:cubicBezTo>
                  <a:cubicBezTo>
                    <a:pt x="1" y="291"/>
                    <a:pt x="84" y="350"/>
                    <a:pt x="182" y="350"/>
                  </a:cubicBezTo>
                  <a:cubicBezTo>
                    <a:pt x="202" y="350"/>
                    <a:pt x="223" y="348"/>
                    <a:pt x="244" y="342"/>
                  </a:cubicBezTo>
                  <a:cubicBezTo>
                    <a:pt x="335" y="312"/>
                    <a:pt x="396" y="221"/>
                    <a:pt x="396" y="160"/>
                  </a:cubicBezTo>
                  <a:cubicBezTo>
                    <a:pt x="371" y="59"/>
                    <a:pt x="283" y="0"/>
                    <a:pt x="2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57" name="Google Shape;38757;p45"/>
            <p:cNvSpPr/>
            <p:nvPr/>
          </p:nvSpPr>
          <p:spPr>
            <a:xfrm>
              <a:off x="3408375" y="3064925"/>
              <a:ext cx="9150" cy="9150"/>
            </a:xfrm>
            <a:custGeom>
              <a:avLst/>
              <a:gdLst/>
              <a:ahLst/>
              <a:cxnLst/>
              <a:rect l="l" t="t" r="r" b="b"/>
              <a:pathLst>
                <a:path w="366" h="366" extrusionOk="0">
                  <a:moveTo>
                    <a:pt x="183" y="0"/>
                  </a:moveTo>
                  <a:cubicBezTo>
                    <a:pt x="92" y="0"/>
                    <a:pt x="1" y="92"/>
                    <a:pt x="1" y="183"/>
                  </a:cubicBezTo>
                  <a:cubicBezTo>
                    <a:pt x="1" y="274"/>
                    <a:pt x="31" y="365"/>
                    <a:pt x="153" y="365"/>
                  </a:cubicBezTo>
                  <a:cubicBezTo>
                    <a:pt x="274" y="335"/>
                    <a:pt x="366" y="244"/>
                    <a:pt x="366" y="152"/>
                  </a:cubicBezTo>
                  <a:cubicBezTo>
                    <a:pt x="335" y="31"/>
                    <a:pt x="274" y="0"/>
                    <a:pt x="1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58" name="Google Shape;38758;p45"/>
            <p:cNvSpPr/>
            <p:nvPr/>
          </p:nvSpPr>
          <p:spPr>
            <a:xfrm>
              <a:off x="3487425" y="2959675"/>
              <a:ext cx="10650" cy="8000"/>
            </a:xfrm>
            <a:custGeom>
              <a:avLst/>
              <a:gdLst/>
              <a:ahLst/>
              <a:cxnLst/>
              <a:rect l="l" t="t" r="r" b="b"/>
              <a:pathLst>
                <a:path w="426" h="320" extrusionOk="0">
                  <a:moveTo>
                    <a:pt x="194" y="1"/>
                  </a:moveTo>
                  <a:cubicBezTo>
                    <a:pt x="105" y="1"/>
                    <a:pt x="22" y="38"/>
                    <a:pt x="0" y="168"/>
                  </a:cubicBezTo>
                  <a:cubicBezTo>
                    <a:pt x="0" y="259"/>
                    <a:pt x="61" y="320"/>
                    <a:pt x="152" y="320"/>
                  </a:cubicBezTo>
                  <a:cubicBezTo>
                    <a:pt x="243" y="320"/>
                    <a:pt x="334" y="259"/>
                    <a:pt x="365" y="168"/>
                  </a:cubicBezTo>
                  <a:cubicBezTo>
                    <a:pt x="426" y="46"/>
                    <a:pt x="365" y="16"/>
                    <a:pt x="304" y="16"/>
                  </a:cubicBezTo>
                  <a:cubicBezTo>
                    <a:pt x="269" y="7"/>
                    <a:pt x="231" y="1"/>
                    <a:pt x="1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59" name="Google Shape;38759;p45"/>
            <p:cNvSpPr/>
            <p:nvPr/>
          </p:nvSpPr>
          <p:spPr>
            <a:xfrm>
              <a:off x="3806575" y="2998050"/>
              <a:ext cx="8375" cy="8400"/>
            </a:xfrm>
            <a:custGeom>
              <a:avLst/>
              <a:gdLst/>
              <a:ahLst/>
              <a:cxnLst/>
              <a:rect l="l" t="t" r="r" b="b"/>
              <a:pathLst>
                <a:path w="335" h="336" extrusionOk="0">
                  <a:moveTo>
                    <a:pt x="183" y="1"/>
                  </a:moveTo>
                  <a:cubicBezTo>
                    <a:pt x="61" y="1"/>
                    <a:pt x="0" y="92"/>
                    <a:pt x="0" y="183"/>
                  </a:cubicBezTo>
                  <a:cubicBezTo>
                    <a:pt x="31" y="274"/>
                    <a:pt x="122" y="335"/>
                    <a:pt x="213" y="335"/>
                  </a:cubicBezTo>
                  <a:cubicBezTo>
                    <a:pt x="335" y="305"/>
                    <a:pt x="335" y="213"/>
                    <a:pt x="304" y="122"/>
                  </a:cubicBezTo>
                  <a:cubicBezTo>
                    <a:pt x="304" y="61"/>
                    <a:pt x="243" y="1"/>
                    <a:pt x="1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60" name="Google Shape;38760;p45"/>
            <p:cNvSpPr/>
            <p:nvPr/>
          </p:nvSpPr>
          <p:spPr>
            <a:xfrm>
              <a:off x="3598350" y="2991075"/>
              <a:ext cx="10675" cy="13075"/>
            </a:xfrm>
            <a:custGeom>
              <a:avLst/>
              <a:gdLst/>
              <a:ahLst/>
              <a:cxnLst/>
              <a:rect l="l" t="t" r="r" b="b"/>
              <a:pathLst>
                <a:path w="427" h="523" extrusionOk="0">
                  <a:moveTo>
                    <a:pt x="218" y="0"/>
                  </a:moveTo>
                  <a:cubicBezTo>
                    <a:pt x="138" y="0"/>
                    <a:pt x="63" y="77"/>
                    <a:pt x="1" y="97"/>
                  </a:cubicBezTo>
                  <a:lnTo>
                    <a:pt x="244" y="523"/>
                  </a:lnTo>
                  <a:cubicBezTo>
                    <a:pt x="214" y="340"/>
                    <a:pt x="426" y="188"/>
                    <a:pt x="335" y="67"/>
                  </a:cubicBezTo>
                  <a:cubicBezTo>
                    <a:pt x="296" y="18"/>
                    <a:pt x="257" y="0"/>
                    <a:pt x="2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61" name="Google Shape;38761;p45"/>
            <p:cNvSpPr/>
            <p:nvPr/>
          </p:nvSpPr>
          <p:spPr>
            <a:xfrm>
              <a:off x="3225250" y="2967650"/>
              <a:ext cx="8375" cy="7625"/>
            </a:xfrm>
            <a:custGeom>
              <a:avLst/>
              <a:gdLst/>
              <a:ahLst/>
              <a:cxnLst/>
              <a:rect l="l" t="t" r="r" b="b"/>
              <a:pathLst>
                <a:path w="335" h="305" extrusionOk="0">
                  <a:moveTo>
                    <a:pt x="152" y="1"/>
                  </a:moveTo>
                  <a:cubicBezTo>
                    <a:pt x="61" y="1"/>
                    <a:pt x="31" y="31"/>
                    <a:pt x="31" y="122"/>
                  </a:cubicBezTo>
                  <a:cubicBezTo>
                    <a:pt x="1" y="214"/>
                    <a:pt x="31" y="305"/>
                    <a:pt x="152" y="305"/>
                  </a:cubicBezTo>
                  <a:cubicBezTo>
                    <a:pt x="244" y="305"/>
                    <a:pt x="304" y="244"/>
                    <a:pt x="335" y="153"/>
                  </a:cubicBezTo>
                  <a:cubicBezTo>
                    <a:pt x="335" y="62"/>
                    <a:pt x="244" y="1"/>
                    <a:pt x="1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62" name="Google Shape;38762;p45"/>
            <p:cNvSpPr/>
            <p:nvPr/>
          </p:nvSpPr>
          <p:spPr>
            <a:xfrm>
              <a:off x="3482850" y="3353675"/>
              <a:ext cx="8375" cy="7825"/>
            </a:xfrm>
            <a:custGeom>
              <a:avLst/>
              <a:gdLst/>
              <a:ahLst/>
              <a:cxnLst/>
              <a:rect l="l" t="t" r="r" b="b"/>
              <a:pathLst>
                <a:path w="335" h="313" extrusionOk="0">
                  <a:moveTo>
                    <a:pt x="153" y="1"/>
                  </a:moveTo>
                  <a:cubicBezTo>
                    <a:pt x="31" y="1"/>
                    <a:pt x="1" y="92"/>
                    <a:pt x="31" y="183"/>
                  </a:cubicBezTo>
                  <a:cubicBezTo>
                    <a:pt x="31" y="258"/>
                    <a:pt x="72" y="313"/>
                    <a:pt x="138" y="313"/>
                  </a:cubicBezTo>
                  <a:cubicBezTo>
                    <a:pt x="152" y="313"/>
                    <a:pt x="167" y="310"/>
                    <a:pt x="183" y="305"/>
                  </a:cubicBezTo>
                  <a:cubicBezTo>
                    <a:pt x="274" y="305"/>
                    <a:pt x="335" y="214"/>
                    <a:pt x="335" y="153"/>
                  </a:cubicBezTo>
                  <a:cubicBezTo>
                    <a:pt x="335" y="31"/>
                    <a:pt x="244" y="1"/>
                    <a:pt x="1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63" name="Google Shape;38763;p45"/>
            <p:cNvSpPr/>
            <p:nvPr/>
          </p:nvSpPr>
          <p:spPr>
            <a:xfrm>
              <a:off x="3344550" y="2941625"/>
              <a:ext cx="8375" cy="7825"/>
            </a:xfrm>
            <a:custGeom>
              <a:avLst/>
              <a:gdLst/>
              <a:ahLst/>
              <a:cxnLst/>
              <a:rect l="l" t="t" r="r" b="b"/>
              <a:pathLst>
                <a:path w="335" h="313" extrusionOk="0">
                  <a:moveTo>
                    <a:pt x="198" y="1"/>
                  </a:moveTo>
                  <a:cubicBezTo>
                    <a:pt x="184" y="1"/>
                    <a:pt x="169" y="3"/>
                    <a:pt x="153" y="8"/>
                  </a:cubicBezTo>
                  <a:cubicBezTo>
                    <a:pt x="61" y="8"/>
                    <a:pt x="1" y="100"/>
                    <a:pt x="31" y="191"/>
                  </a:cubicBezTo>
                  <a:cubicBezTo>
                    <a:pt x="31" y="282"/>
                    <a:pt x="122" y="312"/>
                    <a:pt x="183" y="312"/>
                  </a:cubicBezTo>
                  <a:cubicBezTo>
                    <a:pt x="274" y="312"/>
                    <a:pt x="335" y="221"/>
                    <a:pt x="335" y="130"/>
                  </a:cubicBezTo>
                  <a:cubicBezTo>
                    <a:pt x="310" y="55"/>
                    <a:pt x="264" y="1"/>
                    <a:pt x="1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64" name="Google Shape;38764;p45"/>
            <p:cNvSpPr/>
            <p:nvPr/>
          </p:nvSpPr>
          <p:spPr>
            <a:xfrm>
              <a:off x="3849125" y="2893200"/>
              <a:ext cx="8375" cy="7625"/>
            </a:xfrm>
            <a:custGeom>
              <a:avLst/>
              <a:gdLst/>
              <a:ahLst/>
              <a:cxnLst/>
              <a:rect l="l" t="t" r="r" b="b"/>
              <a:pathLst>
                <a:path w="335" h="305" extrusionOk="0">
                  <a:moveTo>
                    <a:pt x="152" y="0"/>
                  </a:moveTo>
                  <a:cubicBezTo>
                    <a:pt x="61" y="0"/>
                    <a:pt x="0" y="61"/>
                    <a:pt x="0" y="152"/>
                  </a:cubicBezTo>
                  <a:cubicBezTo>
                    <a:pt x="0" y="243"/>
                    <a:pt x="61" y="304"/>
                    <a:pt x="122" y="304"/>
                  </a:cubicBezTo>
                  <a:cubicBezTo>
                    <a:pt x="213" y="304"/>
                    <a:pt x="304" y="243"/>
                    <a:pt x="304" y="152"/>
                  </a:cubicBezTo>
                  <a:cubicBezTo>
                    <a:pt x="335" y="61"/>
                    <a:pt x="244" y="0"/>
                    <a:pt x="1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65" name="Google Shape;38765;p45"/>
            <p:cNvSpPr/>
            <p:nvPr/>
          </p:nvSpPr>
          <p:spPr>
            <a:xfrm>
              <a:off x="3514000" y="2884075"/>
              <a:ext cx="8400" cy="7625"/>
            </a:xfrm>
            <a:custGeom>
              <a:avLst/>
              <a:gdLst/>
              <a:ahLst/>
              <a:cxnLst/>
              <a:rect l="l" t="t" r="r" b="b"/>
              <a:pathLst>
                <a:path w="336" h="305" extrusionOk="0">
                  <a:moveTo>
                    <a:pt x="153" y="0"/>
                  </a:moveTo>
                  <a:cubicBezTo>
                    <a:pt x="62" y="0"/>
                    <a:pt x="1" y="92"/>
                    <a:pt x="31" y="183"/>
                  </a:cubicBezTo>
                  <a:cubicBezTo>
                    <a:pt x="31" y="274"/>
                    <a:pt x="92" y="304"/>
                    <a:pt x="153" y="304"/>
                  </a:cubicBezTo>
                  <a:cubicBezTo>
                    <a:pt x="274" y="304"/>
                    <a:pt x="335" y="274"/>
                    <a:pt x="335" y="152"/>
                  </a:cubicBezTo>
                  <a:cubicBezTo>
                    <a:pt x="335" y="61"/>
                    <a:pt x="244" y="0"/>
                    <a:pt x="1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66" name="Google Shape;38766;p45"/>
            <p:cNvSpPr/>
            <p:nvPr/>
          </p:nvSpPr>
          <p:spPr>
            <a:xfrm>
              <a:off x="3961575" y="2874075"/>
              <a:ext cx="8400" cy="7750"/>
            </a:xfrm>
            <a:custGeom>
              <a:avLst/>
              <a:gdLst/>
              <a:ahLst/>
              <a:cxnLst/>
              <a:rect l="l" t="t" r="r" b="b"/>
              <a:pathLst>
                <a:path w="336" h="310" extrusionOk="0">
                  <a:moveTo>
                    <a:pt x="154" y="0"/>
                  </a:moveTo>
                  <a:cubicBezTo>
                    <a:pt x="73" y="0"/>
                    <a:pt x="1" y="103"/>
                    <a:pt x="1" y="157"/>
                  </a:cubicBezTo>
                  <a:cubicBezTo>
                    <a:pt x="1" y="248"/>
                    <a:pt x="62" y="279"/>
                    <a:pt x="153" y="309"/>
                  </a:cubicBezTo>
                  <a:cubicBezTo>
                    <a:pt x="244" y="309"/>
                    <a:pt x="335" y="279"/>
                    <a:pt x="335" y="188"/>
                  </a:cubicBezTo>
                  <a:cubicBezTo>
                    <a:pt x="335" y="66"/>
                    <a:pt x="275" y="5"/>
                    <a:pt x="183" y="5"/>
                  </a:cubicBezTo>
                  <a:cubicBezTo>
                    <a:pt x="173" y="2"/>
                    <a:pt x="164" y="0"/>
                    <a:pt x="1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67" name="Google Shape;38767;p45"/>
            <p:cNvSpPr/>
            <p:nvPr/>
          </p:nvSpPr>
          <p:spPr>
            <a:xfrm>
              <a:off x="3641675" y="2868125"/>
              <a:ext cx="13700" cy="13300"/>
            </a:xfrm>
            <a:custGeom>
              <a:avLst/>
              <a:gdLst/>
              <a:ahLst/>
              <a:cxnLst/>
              <a:rect l="l" t="t" r="r" b="b"/>
              <a:pathLst>
                <a:path w="548" h="532" extrusionOk="0">
                  <a:moveTo>
                    <a:pt x="547" y="0"/>
                  </a:moveTo>
                  <a:lnTo>
                    <a:pt x="547" y="0"/>
                  </a:lnTo>
                  <a:cubicBezTo>
                    <a:pt x="410" y="192"/>
                    <a:pt x="347" y="434"/>
                    <a:pt x="90" y="434"/>
                  </a:cubicBezTo>
                  <a:cubicBezTo>
                    <a:pt x="62" y="434"/>
                    <a:pt x="33" y="431"/>
                    <a:pt x="0" y="426"/>
                  </a:cubicBezTo>
                  <a:lnTo>
                    <a:pt x="0" y="426"/>
                  </a:lnTo>
                  <a:cubicBezTo>
                    <a:pt x="183" y="490"/>
                    <a:pt x="301" y="532"/>
                    <a:pt x="379" y="532"/>
                  </a:cubicBezTo>
                  <a:cubicBezTo>
                    <a:pt x="521" y="532"/>
                    <a:pt x="528" y="393"/>
                    <a:pt x="5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68" name="Google Shape;38768;p45"/>
            <p:cNvSpPr/>
            <p:nvPr/>
          </p:nvSpPr>
          <p:spPr>
            <a:xfrm>
              <a:off x="3823275" y="2852725"/>
              <a:ext cx="8400" cy="7825"/>
            </a:xfrm>
            <a:custGeom>
              <a:avLst/>
              <a:gdLst/>
              <a:ahLst/>
              <a:cxnLst/>
              <a:rect l="l" t="t" r="r" b="b"/>
              <a:pathLst>
                <a:path w="336" h="313" extrusionOk="0">
                  <a:moveTo>
                    <a:pt x="201" y="0"/>
                  </a:moveTo>
                  <a:cubicBezTo>
                    <a:pt x="185" y="0"/>
                    <a:pt x="169" y="3"/>
                    <a:pt x="153" y="8"/>
                  </a:cubicBezTo>
                  <a:cubicBezTo>
                    <a:pt x="92" y="39"/>
                    <a:pt x="31" y="69"/>
                    <a:pt x="31" y="130"/>
                  </a:cubicBezTo>
                  <a:cubicBezTo>
                    <a:pt x="1" y="221"/>
                    <a:pt x="92" y="312"/>
                    <a:pt x="183" y="312"/>
                  </a:cubicBezTo>
                  <a:cubicBezTo>
                    <a:pt x="274" y="312"/>
                    <a:pt x="335" y="251"/>
                    <a:pt x="335" y="130"/>
                  </a:cubicBezTo>
                  <a:cubicBezTo>
                    <a:pt x="335" y="55"/>
                    <a:pt x="274" y="0"/>
                    <a:pt x="2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69" name="Google Shape;38769;p45"/>
            <p:cNvSpPr/>
            <p:nvPr/>
          </p:nvSpPr>
          <p:spPr>
            <a:xfrm>
              <a:off x="3647000" y="2784525"/>
              <a:ext cx="8375" cy="8525"/>
            </a:xfrm>
            <a:custGeom>
              <a:avLst/>
              <a:gdLst/>
              <a:ahLst/>
              <a:cxnLst/>
              <a:rect l="l" t="t" r="r" b="b"/>
              <a:pathLst>
                <a:path w="335" h="341" extrusionOk="0">
                  <a:moveTo>
                    <a:pt x="213" y="1"/>
                  </a:moveTo>
                  <a:cubicBezTo>
                    <a:pt x="122" y="1"/>
                    <a:pt x="31" y="61"/>
                    <a:pt x="31" y="153"/>
                  </a:cubicBezTo>
                  <a:cubicBezTo>
                    <a:pt x="0" y="244"/>
                    <a:pt x="61" y="304"/>
                    <a:pt x="152" y="335"/>
                  </a:cubicBezTo>
                  <a:cubicBezTo>
                    <a:pt x="164" y="339"/>
                    <a:pt x="177" y="341"/>
                    <a:pt x="189" y="341"/>
                  </a:cubicBezTo>
                  <a:cubicBezTo>
                    <a:pt x="266" y="341"/>
                    <a:pt x="334" y="262"/>
                    <a:pt x="334" y="183"/>
                  </a:cubicBezTo>
                  <a:cubicBezTo>
                    <a:pt x="334" y="92"/>
                    <a:pt x="334" y="1"/>
                    <a:pt x="2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70" name="Google Shape;38770;p45"/>
            <p:cNvSpPr/>
            <p:nvPr/>
          </p:nvSpPr>
          <p:spPr>
            <a:xfrm>
              <a:off x="3116575" y="3320050"/>
              <a:ext cx="8400" cy="8025"/>
            </a:xfrm>
            <a:custGeom>
              <a:avLst/>
              <a:gdLst/>
              <a:ahLst/>
              <a:cxnLst/>
              <a:rect l="l" t="t" r="r" b="b"/>
              <a:pathLst>
                <a:path w="336" h="321" extrusionOk="0">
                  <a:moveTo>
                    <a:pt x="150" y="0"/>
                  </a:moveTo>
                  <a:cubicBezTo>
                    <a:pt x="101" y="0"/>
                    <a:pt x="56" y="50"/>
                    <a:pt x="31" y="100"/>
                  </a:cubicBezTo>
                  <a:cubicBezTo>
                    <a:pt x="1" y="160"/>
                    <a:pt x="31" y="282"/>
                    <a:pt x="123" y="312"/>
                  </a:cubicBezTo>
                  <a:cubicBezTo>
                    <a:pt x="139" y="318"/>
                    <a:pt x="154" y="320"/>
                    <a:pt x="168" y="320"/>
                  </a:cubicBezTo>
                  <a:cubicBezTo>
                    <a:pt x="235" y="320"/>
                    <a:pt x="285" y="266"/>
                    <a:pt x="335" y="191"/>
                  </a:cubicBezTo>
                  <a:cubicBezTo>
                    <a:pt x="335" y="100"/>
                    <a:pt x="274" y="8"/>
                    <a:pt x="183" y="8"/>
                  </a:cubicBezTo>
                  <a:cubicBezTo>
                    <a:pt x="172" y="3"/>
                    <a:pt x="161" y="0"/>
                    <a:pt x="1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71" name="Google Shape;38771;p45"/>
            <p:cNvSpPr/>
            <p:nvPr/>
          </p:nvSpPr>
          <p:spPr>
            <a:xfrm>
              <a:off x="3090000" y="3246350"/>
              <a:ext cx="8375" cy="7800"/>
            </a:xfrm>
            <a:custGeom>
              <a:avLst/>
              <a:gdLst/>
              <a:ahLst/>
              <a:cxnLst/>
              <a:rect l="l" t="t" r="r" b="b"/>
              <a:pathLst>
                <a:path w="335" h="312" extrusionOk="0">
                  <a:moveTo>
                    <a:pt x="198" y="0"/>
                  </a:moveTo>
                  <a:cubicBezTo>
                    <a:pt x="183" y="0"/>
                    <a:pt x="168" y="3"/>
                    <a:pt x="152" y="8"/>
                  </a:cubicBezTo>
                  <a:cubicBezTo>
                    <a:pt x="30" y="38"/>
                    <a:pt x="0" y="130"/>
                    <a:pt x="30" y="221"/>
                  </a:cubicBezTo>
                  <a:cubicBezTo>
                    <a:pt x="91" y="282"/>
                    <a:pt x="122" y="312"/>
                    <a:pt x="213" y="312"/>
                  </a:cubicBezTo>
                  <a:cubicBezTo>
                    <a:pt x="304" y="312"/>
                    <a:pt x="334" y="251"/>
                    <a:pt x="334" y="130"/>
                  </a:cubicBezTo>
                  <a:cubicBezTo>
                    <a:pt x="309" y="55"/>
                    <a:pt x="264" y="0"/>
                    <a:pt x="1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72" name="Google Shape;38772;p45"/>
            <p:cNvSpPr/>
            <p:nvPr/>
          </p:nvSpPr>
          <p:spPr>
            <a:xfrm>
              <a:off x="2869625" y="3235150"/>
              <a:ext cx="9150" cy="7775"/>
            </a:xfrm>
            <a:custGeom>
              <a:avLst/>
              <a:gdLst/>
              <a:ahLst/>
              <a:cxnLst/>
              <a:rect l="l" t="t" r="r" b="b"/>
              <a:pathLst>
                <a:path w="366" h="311" extrusionOk="0">
                  <a:moveTo>
                    <a:pt x="183" y="0"/>
                  </a:moveTo>
                  <a:cubicBezTo>
                    <a:pt x="92" y="0"/>
                    <a:pt x="0" y="31"/>
                    <a:pt x="31" y="152"/>
                  </a:cubicBezTo>
                  <a:cubicBezTo>
                    <a:pt x="61" y="213"/>
                    <a:pt x="92" y="274"/>
                    <a:pt x="152" y="304"/>
                  </a:cubicBezTo>
                  <a:cubicBezTo>
                    <a:pt x="165" y="308"/>
                    <a:pt x="177" y="310"/>
                    <a:pt x="189" y="310"/>
                  </a:cubicBezTo>
                  <a:cubicBezTo>
                    <a:pt x="266" y="310"/>
                    <a:pt x="335" y="231"/>
                    <a:pt x="335" y="152"/>
                  </a:cubicBezTo>
                  <a:cubicBezTo>
                    <a:pt x="365" y="61"/>
                    <a:pt x="274" y="0"/>
                    <a:pt x="1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73" name="Google Shape;38773;p45"/>
            <p:cNvSpPr/>
            <p:nvPr/>
          </p:nvSpPr>
          <p:spPr>
            <a:xfrm>
              <a:off x="3148500" y="3198675"/>
              <a:ext cx="14475" cy="15225"/>
            </a:xfrm>
            <a:custGeom>
              <a:avLst/>
              <a:gdLst/>
              <a:ahLst/>
              <a:cxnLst/>
              <a:rect l="l" t="t" r="r" b="b"/>
              <a:pathLst>
                <a:path w="579" h="609" extrusionOk="0">
                  <a:moveTo>
                    <a:pt x="274" y="0"/>
                  </a:moveTo>
                  <a:lnTo>
                    <a:pt x="274" y="0"/>
                  </a:lnTo>
                  <a:cubicBezTo>
                    <a:pt x="183" y="91"/>
                    <a:pt x="213" y="274"/>
                    <a:pt x="92" y="334"/>
                  </a:cubicBezTo>
                  <a:cubicBezTo>
                    <a:pt x="1" y="395"/>
                    <a:pt x="1" y="547"/>
                    <a:pt x="92" y="608"/>
                  </a:cubicBezTo>
                  <a:cubicBezTo>
                    <a:pt x="274" y="456"/>
                    <a:pt x="578" y="334"/>
                    <a:pt x="2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74" name="Google Shape;38774;p45"/>
            <p:cNvSpPr/>
            <p:nvPr/>
          </p:nvSpPr>
          <p:spPr>
            <a:xfrm>
              <a:off x="3242725" y="3195625"/>
              <a:ext cx="9050" cy="7775"/>
            </a:xfrm>
            <a:custGeom>
              <a:avLst/>
              <a:gdLst/>
              <a:ahLst/>
              <a:cxnLst/>
              <a:rect l="l" t="t" r="r" b="b"/>
              <a:pathLst>
                <a:path w="362" h="311" extrusionOk="0">
                  <a:moveTo>
                    <a:pt x="153" y="1"/>
                  </a:moveTo>
                  <a:cubicBezTo>
                    <a:pt x="61" y="1"/>
                    <a:pt x="1" y="92"/>
                    <a:pt x="1" y="183"/>
                  </a:cubicBezTo>
                  <a:cubicBezTo>
                    <a:pt x="31" y="304"/>
                    <a:pt x="122" y="304"/>
                    <a:pt x="183" y="304"/>
                  </a:cubicBezTo>
                  <a:cubicBezTo>
                    <a:pt x="199" y="309"/>
                    <a:pt x="214" y="310"/>
                    <a:pt x="229" y="310"/>
                  </a:cubicBezTo>
                  <a:cubicBezTo>
                    <a:pt x="319" y="310"/>
                    <a:pt x="361" y="231"/>
                    <a:pt x="335" y="153"/>
                  </a:cubicBezTo>
                  <a:cubicBezTo>
                    <a:pt x="335" y="61"/>
                    <a:pt x="244" y="1"/>
                    <a:pt x="1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75" name="Google Shape;38775;p45"/>
            <p:cNvSpPr/>
            <p:nvPr/>
          </p:nvSpPr>
          <p:spPr>
            <a:xfrm>
              <a:off x="2904575" y="3194100"/>
              <a:ext cx="9900" cy="16000"/>
            </a:xfrm>
            <a:custGeom>
              <a:avLst/>
              <a:gdLst/>
              <a:ahLst/>
              <a:cxnLst/>
              <a:rect l="l" t="t" r="r" b="b"/>
              <a:pathLst>
                <a:path w="396" h="640" extrusionOk="0">
                  <a:moveTo>
                    <a:pt x="213" y="1"/>
                  </a:moveTo>
                  <a:lnTo>
                    <a:pt x="213" y="1"/>
                  </a:lnTo>
                  <a:cubicBezTo>
                    <a:pt x="1" y="153"/>
                    <a:pt x="122" y="426"/>
                    <a:pt x="61" y="639"/>
                  </a:cubicBezTo>
                  <a:cubicBezTo>
                    <a:pt x="304" y="548"/>
                    <a:pt x="396" y="214"/>
                    <a:pt x="2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76" name="Google Shape;38776;p45"/>
            <p:cNvSpPr/>
            <p:nvPr/>
          </p:nvSpPr>
          <p:spPr>
            <a:xfrm>
              <a:off x="3202000" y="3189950"/>
              <a:ext cx="11125" cy="8350"/>
            </a:xfrm>
            <a:custGeom>
              <a:avLst/>
              <a:gdLst/>
              <a:ahLst/>
              <a:cxnLst/>
              <a:rect l="l" t="t" r="r" b="b"/>
              <a:pathLst>
                <a:path w="445" h="334" extrusionOk="0">
                  <a:moveTo>
                    <a:pt x="161" y="0"/>
                  </a:moveTo>
                  <a:cubicBezTo>
                    <a:pt x="70" y="0"/>
                    <a:pt x="0" y="33"/>
                    <a:pt x="19" y="197"/>
                  </a:cubicBezTo>
                  <a:cubicBezTo>
                    <a:pt x="34" y="304"/>
                    <a:pt x="87" y="334"/>
                    <a:pt x="155" y="334"/>
                  </a:cubicBezTo>
                  <a:cubicBezTo>
                    <a:pt x="224" y="334"/>
                    <a:pt x="307" y="304"/>
                    <a:pt x="383" y="288"/>
                  </a:cubicBezTo>
                  <a:cubicBezTo>
                    <a:pt x="444" y="197"/>
                    <a:pt x="444" y="76"/>
                    <a:pt x="353" y="15"/>
                  </a:cubicBezTo>
                  <a:cubicBezTo>
                    <a:pt x="292" y="15"/>
                    <a:pt x="222" y="0"/>
                    <a:pt x="1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77" name="Google Shape;38777;p45"/>
            <p:cNvSpPr/>
            <p:nvPr/>
          </p:nvSpPr>
          <p:spPr>
            <a:xfrm>
              <a:off x="3036025" y="3156875"/>
              <a:ext cx="8400" cy="7625"/>
            </a:xfrm>
            <a:custGeom>
              <a:avLst/>
              <a:gdLst/>
              <a:ahLst/>
              <a:cxnLst/>
              <a:rect l="l" t="t" r="r" b="b"/>
              <a:pathLst>
                <a:path w="336" h="305" extrusionOk="0">
                  <a:moveTo>
                    <a:pt x="153" y="0"/>
                  </a:moveTo>
                  <a:cubicBezTo>
                    <a:pt x="92" y="0"/>
                    <a:pt x="31" y="31"/>
                    <a:pt x="31" y="122"/>
                  </a:cubicBezTo>
                  <a:cubicBezTo>
                    <a:pt x="1" y="183"/>
                    <a:pt x="62" y="274"/>
                    <a:pt x="153" y="304"/>
                  </a:cubicBezTo>
                  <a:cubicBezTo>
                    <a:pt x="275" y="304"/>
                    <a:pt x="305" y="244"/>
                    <a:pt x="335" y="152"/>
                  </a:cubicBezTo>
                  <a:cubicBezTo>
                    <a:pt x="335" y="31"/>
                    <a:pt x="275" y="0"/>
                    <a:pt x="1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78" name="Google Shape;38778;p45"/>
            <p:cNvSpPr/>
            <p:nvPr/>
          </p:nvSpPr>
          <p:spPr>
            <a:xfrm>
              <a:off x="3273875" y="3119625"/>
              <a:ext cx="9150" cy="9000"/>
            </a:xfrm>
            <a:custGeom>
              <a:avLst/>
              <a:gdLst/>
              <a:ahLst/>
              <a:cxnLst/>
              <a:rect l="l" t="t" r="r" b="b"/>
              <a:pathLst>
                <a:path w="366" h="360" extrusionOk="0">
                  <a:moveTo>
                    <a:pt x="162" y="1"/>
                  </a:moveTo>
                  <a:cubicBezTo>
                    <a:pt x="112" y="1"/>
                    <a:pt x="72" y="42"/>
                    <a:pt x="31" y="123"/>
                  </a:cubicBezTo>
                  <a:cubicBezTo>
                    <a:pt x="1" y="214"/>
                    <a:pt x="31" y="275"/>
                    <a:pt x="122" y="335"/>
                  </a:cubicBezTo>
                  <a:cubicBezTo>
                    <a:pt x="156" y="352"/>
                    <a:pt x="186" y="360"/>
                    <a:pt x="211" y="360"/>
                  </a:cubicBezTo>
                  <a:cubicBezTo>
                    <a:pt x="276" y="360"/>
                    <a:pt x="313" y="310"/>
                    <a:pt x="335" y="244"/>
                  </a:cubicBezTo>
                  <a:cubicBezTo>
                    <a:pt x="366" y="153"/>
                    <a:pt x="335" y="62"/>
                    <a:pt x="244" y="31"/>
                  </a:cubicBezTo>
                  <a:cubicBezTo>
                    <a:pt x="214" y="11"/>
                    <a:pt x="187" y="1"/>
                    <a:pt x="1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79" name="Google Shape;38779;p45"/>
            <p:cNvSpPr/>
            <p:nvPr/>
          </p:nvSpPr>
          <p:spPr>
            <a:xfrm>
              <a:off x="3514000" y="2912950"/>
              <a:ext cx="9150" cy="7625"/>
            </a:xfrm>
            <a:custGeom>
              <a:avLst/>
              <a:gdLst/>
              <a:ahLst/>
              <a:cxnLst/>
              <a:rect l="l" t="t" r="r" b="b"/>
              <a:pathLst>
                <a:path w="366" h="305" extrusionOk="0">
                  <a:moveTo>
                    <a:pt x="183" y="0"/>
                  </a:moveTo>
                  <a:cubicBezTo>
                    <a:pt x="92" y="0"/>
                    <a:pt x="1" y="31"/>
                    <a:pt x="1" y="152"/>
                  </a:cubicBezTo>
                  <a:cubicBezTo>
                    <a:pt x="1" y="244"/>
                    <a:pt x="92" y="304"/>
                    <a:pt x="183" y="304"/>
                  </a:cubicBezTo>
                  <a:cubicBezTo>
                    <a:pt x="244" y="274"/>
                    <a:pt x="305" y="244"/>
                    <a:pt x="335" y="183"/>
                  </a:cubicBezTo>
                  <a:cubicBezTo>
                    <a:pt x="366" y="61"/>
                    <a:pt x="305" y="0"/>
                    <a:pt x="1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80" name="Google Shape;38780;p45"/>
            <p:cNvSpPr/>
            <p:nvPr/>
          </p:nvSpPr>
          <p:spPr>
            <a:xfrm>
              <a:off x="3215375" y="3025225"/>
              <a:ext cx="7625" cy="7800"/>
            </a:xfrm>
            <a:custGeom>
              <a:avLst/>
              <a:gdLst/>
              <a:ahLst/>
              <a:cxnLst/>
              <a:rect l="l" t="t" r="r" b="b"/>
              <a:pathLst>
                <a:path w="305" h="312" extrusionOk="0">
                  <a:moveTo>
                    <a:pt x="168" y="0"/>
                  </a:moveTo>
                  <a:cubicBezTo>
                    <a:pt x="153" y="0"/>
                    <a:pt x="138" y="3"/>
                    <a:pt x="122" y="8"/>
                  </a:cubicBezTo>
                  <a:cubicBezTo>
                    <a:pt x="61" y="8"/>
                    <a:pt x="0" y="69"/>
                    <a:pt x="0" y="160"/>
                  </a:cubicBezTo>
                  <a:cubicBezTo>
                    <a:pt x="0" y="251"/>
                    <a:pt x="61" y="312"/>
                    <a:pt x="152" y="312"/>
                  </a:cubicBezTo>
                  <a:cubicBezTo>
                    <a:pt x="244" y="312"/>
                    <a:pt x="304" y="251"/>
                    <a:pt x="304" y="160"/>
                  </a:cubicBezTo>
                  <a:cubicBezTo>
                    <a:pt x="304" y="59"/>
                    <a:pt x="242" y="0"/>
                    <a:pt x="1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81" name="Google Shape;38781;p45"/>
            <p:cNvSpPr/>
            <p:nvPr/>
          </p:nvSpPr>
          <p:spPr>
            <a:xfrm>
              <a:off x="3501100" y="3041375"/>
              <a:ext cx="7625" cy="6100"/>
            </a:xfrm>
            <a:custGeom>
              <a:avLst/>
              <a:gdLst/>
              <a:ahLst/>
              <a:cxnLst/>
              <a:rect l="l" t="t" r="r" b="b"/>
              <a:pathLst>
                <a:path w="305" h="244" extrusionOk="0">
                  <a:moveTo>
                    <a:pt x="213" y="0"/>
                  </a:moveTo>
                  <a:cubicBezTo>
                    <a:pt x="91" y="0"/>
                    <a:pt x="31" y="31"/>
                    <a:pt x="0" y="91"/>
                  </a:cubicBezTo>
                  <a:cubicBezTo>
                    <a:pt x="0" y="183"/>
                    <a:pt x="31" y="213"/>
                    <a:pt x="122" y="243"/>
                  </a:cubicBezTo>
                  <a:cubicBezTo>
                    <a:pt x="213" y="243"/>
                    <a:pt x="304" y="243"/>
                    <a:pt x="304" y="122"/>
                  </a:cubicBezTo>
                  <a:cubicBezTo>
                    <a:pt x="274" y="61"/>
                    <a:pt x="243" y="31"/>
                    <a:pt x="2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82" name="Google Shape;38782;p45"/>
            <p:cNvSpPr/>
            <p:nvPr/>
          </p:nvSpPr>
          <p:spPr>
            <a:xfrm>
              <a:off x="3120375" y="2917225"/>
              <a:ext cx="6125" cy="7150"/>
            </a:xfrm>
            <a:custGeom>
              <a:avLst/>
              <a:gdLst/>
              <a:ahLst/>
              <a:cxnLst/>
              <a:rect l="l" t="t" r="r" b="b"/>
              <a:pathLst>
                <a:path w="245" h="286" extrusionOk="0">
                  <a:moveTo>
                    <a:pt x="95" y="0"/>
                  </a:moveTo>
                  <a:cubicBezTo>
                    <a:pt x="46" y="0"/>
                    <a:pt x="24" y="35"/>
                    <a:pt x="1" y="103"/>
                  </a:cubicBezTo>
                  <a:cubicBezTo>
                    <a:pt x="1" y="194"/>
                    <a:pt x="62" y="285"/>
                    <a:pt x="122" y="285"/>
                  </a:cubicBezTo>
                  <a:cubicBezTo>
                    <a:pt x="214" y="285"/>
                    <a:pt x="244" y="225"/>
                    <a:pt x="244" y="164"/>
                  </a:cubicBezTo>
                  <a:cubicBezTo>
                    <a:pt x="244" y="103"/>
                    <a:pt x="214" y="42"/>
                    <a:pt x="153" y="12"/>
                  </a:cubicBezTo>
                  <a:cubicBezTo>
                    <a:pt x="130" y="4"/>
                    <a:pt x="111" y="0"/>
                    <a:pt x="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83" name="Google Shape;38783;p45"/>
            <p:cNvSpPr/>
            <p:nvPr/>
          </p:nvSpPr>
          <p:spPr>
            <a:xfrm>
              <a:off x="3776175" y="2849125"/>
              <a:ext cx="7625" cy="6850"/>
            </a:xfrm>
            <a:custGeom>
              <a:avLst/>
              <a:gdLst/>
              <a:ahLst/>
              <a:cxnLst/>
              <a:rect l="l" t="t" r="r" b="b"/>
              <a:pathLst>
                <a:path w="305" h="274" extrusionOk="0">
                  <a:moveTo>
                    <a:pt x="183" y="0"/>
                  </a:moveTo>
                  <a:cubicBezTo>
                    <a:pt x="92" y="0"/>
                    <a:pt x="0" y="61"/>
                    <a:pt x="0" y="152"/>
                  </a:cubicBezTo>
                  <a:cubicBezTo>
                    <a:pt x="0" y="213"/>
                    <a:pt x="31" y="274"/>
                    <a:pt x="122" y="274"/>
                  </a:cubicBezTo>
                  <a:cubicBezTo>
                    <a:pt x="213" y="274"/>
                    <a:pt x="274" y="213"/>
                    <a:pt x="274" y="122"/>
                  </a:cubicBezTo>
                  <a:cubicBezTo>
                    <a:pt x="304" y="61"/>
                    <a:pt x="244" y="0"/>
                    <a:pt x="1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84" name="Google Shape;38784;p45"/>
            <p:cNvSpPr/>
            <p:nvPr/>
          </p:nvSpPr>
          <p:spPr>
            <a:xfrm>
              <a:off x="3707025" y="2910525"/>
              <a:ext cx="6100" cy="7000"/>
            </a:xfrm>
            <a:custGeom>
              <a:avLst/>
              <a:gdLst/>
              <a:ahLst/>
              <a:cxnLst/>
              <a:rect l="l" t="t" r="r" b="b"/>
              <a:pathLst>
                <a:path w="244" h="280" extrusionOk="0">
                  <a:moveTo>
                    <a:pt x="108" y="0"/>
                  </a:moveTo>
                  <a:cubicBezTo>
                    <a:pt x="23" y="0"/>
                    <a:pt x="0" y="79"/>
                    <a:pt x="0" y="158"/>
                  </a:cubicBezTo>
                  <a:cubicBezTo>
                    <a:pt x="0" y="219"/>
                    <a:pt x="31" y="280"/>
                    <a:pt x="122" y="280"/>
                  </a:cubicBezTo>
                  <a:cubicBezTo>
                    <a:pt x="183" y="280"/>
                    <a:pt x="244" y="219"/>
                    <a:pt x="244" y="158"/>
                  </a:cubicBezTo>
                  <a:cubicBezTo>
                    <a:pt x="213" y="97"/>
                    <a:pt x="183" y="6"/>
                    <a:pt x="152" y="6"/>
                  </a:cubicBezTo>
                  <a:cubicBezTo>
                    <a:pt x="136" y="2"/>
                    <a:pt x="121" y="0"/>
                    <a:pt x="1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85" name="Google Shape;38785;p45"/>
            <p:cNvSpPr/>
            <p:nvPr/>
          </p:nvSpPr>
          <p:spPr>
            <a:xfrm>
              <a:off x="3211575" y="3190300"/>
              <a:ext cx="9150" cy="6875"/>
            </a:xfrm>
            <a:custGeom>
              <a:avLst/>
              <a:gdLst/>
              <a:ahLst/>
              <a:cxnLst/>
              <a:rect l="l" t="t" r="r" b="b"/>
              <a:pathLst>
                <a:path w="366" h="275" extrusionOk="0">
                  <a:moveTo>
                    <a:pt x="0" y="1"/>
                  </a:moveTo>
                  <a:lnTo>
                    <a:pt x="0" y="274"/>
                  </a:lnTo>
                  <a:cubicBezTo>
                    <a:pt x="61" y="274"/>
                    <a:pt x="122" y="244"/>
                    <a:pt x="183" y="244"/>
                  </a:cubicBezTo>
                  <a:cubicBezTo>
                    <a:pt x="244" y="244"/>
                    <a:pt x="335" y="183"/>
                    <a:pt x="335" y="153"/>
                  </a:cubicBezTo>
                  <a:cubicBezTo>
                    <a:pt x="365" y="31"/>
                    <a:pt x="274" y="1"/>
                    <a:pt x="1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86" name="Google Shape;38786;p45"/>
            <p:cNvSpPr/>
            <p:nvPr/>
          </p:nvSpPr>
          <p:spPr>
            <a:xfrm>
              <a:off x="3089225" y="3146225"/>
              <a:ext cx="7625" cy="16750"/>
            </a:xfrm>
            <a:custGeom>
              <a:avLst/>
              <a:gdLst/>
              <a:ahLst/>
              <a:cxnLst/>
              <a:rect l="l" t="t" r="r" b="b"/>
              <a:pathLst>
                <a:path w="305" h="670" extrusionOk="0">
                  <a:moveTo>
                    <a:pt x="153" y="1"/>
                  </a:moveTo>
                  <a:cubicBezTo>
                    <a:pt x="1" y="92"/>
                    <a:pt x="31" y="244"/>
                    <a:pt x="31" y="396"/>
                  </a:cubicBezTo>
                  <a:cubicBezTo>
                    <a:pt x="61" y="518"/>
                    <a:pt x="153" y="609"/>
                    <a:pt x="305" y="670"/>
                  </a:cubicBezTo>
                  <a:cubicBezTo>
                    <a:pt x="305" y="639"/>
                    <a:pt x="305" y="578"/>
                    <a:pt x="274" y="548"/>
                  </a:cubicBezTo>
                  <a:cubicBezTo>
                    <a:pt x="183" y="396"/>
                    <a:pt x="153" y="183"/>
                    <a:pt x="1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87" name="Google Shape;38787;p45"/>
            <p:cNvSpPr/>
            <p:nvPr/>
          </p:nvSpPr>
          <p:spPr>
            <a:xfrm>
              <a:off x="3809600" y="3051250"/>
              <a:ext cx="8400" cy="6300"/>
            </a:xfrm>
            <a:custGeom>
              <a:avLst/>
              <a:gdLst/>
              <a:ahLst/>
              <a:cxnLst/>
              <a:rect l="l" t="t" r="r" b="b"/>
              <a:pathLst>
                <a:path w="336" h="252" extrusionOk="0">
                  <a:moveTo>
                    <a:pt x="153" y="0"/>
                  </a:moveTo>
                  <a:cubicBezTo>
                    <a:pt x="62" y="31"/>
                    <a:pt x="1" y="61"/>
                    <a:pt x="1" y="152"/>
                  </a:cubicBezTo>
                  <a:cubicBezTo>
                    <a:pt x="26" y="202"/>
                    <a:pt x="71" y="252"/>
                    <a:pt x="120" y="252"/>
                  </a:cubicBezTo>
                  <a:cubicBezTo>
                    <a:pt x="130" y="252"/>
                    <a:pt x="142" y="249"/>
                    <a:pt x="153" y="244"/>
                  </a:cubicBezTo>
                  <a:cubicBezTo>
                    <a:pt x="244" y="244"/>
                    <a:pt x="335" y="183"/>
                    <a:pt x="274" y="92"/>
                  </a:cubicBezTo>
                  <a:cubicBezTo>
                    <a:pt x="274" y="31"/>
                    <a:pt x="183" y="31"/>
                    <a:pt x="1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88" name="Google Shape;38788;p45"/>
            <p:cNvSpPr/>
            <p:nvPr/>
          </p:nvSpPr>
          <p:spPr>
            <a:xfrm>
              <a:off x="3142425" y="3207025"/>
              <a:ext cx="8375" cy="8875"/>
            </a:xfrm>
            <a:custGeom>
              <a:avLst/>
              <a:gdLst/>
              <a:ahLst/>
              <a:cxnLst/>
              <a:rect l="l" t="t" r="r" b="b"/>
              <a:pathLst>
                <a:path w="335" h="355" extrusionOk="0">
                  <a:moveTo>
                    <a:pt x="335" y="0"/>
                  </a:moveTo>
                  <a:cubicBezTo>
                    <a:pt x="152" y="0"/>
                    <a:pt x="0" y="61"/>
                    <a:pt x="92" y="274"/>
                  </a:cubicBezTo>
                  <a:cubicBezTo>
                    <a:pt x="106" y="331"/>
                    <a:pt x="140" y="354"/>
                    <a:pt x="181" y="354"/>
                  </a:cubicBezTo>
                  <a:cubicBezTo>
                    <a:pt x="228" y="354"/>
                    <a:pt x="286" y="323"/>
                    <a:pt x="335" y="274"/>
                  </a:cubicBezTo>
                  <a:lnTo>
                    <a:pt x="33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89" name="Google Shape;38789;p45"/>
            <p:cNvSpPr/>
            <p:nvPr/>
          </p:nvSpPr>
          <p:spPr>
            <a:xfrm>
              <a:off x="3921300" y="2997300"/>
              <a:ext cx="7625" cy="6100"/>
            </a:xfrm>
            <a:custGeom>
              <a:avLst/>
              <a:gdLst/>
              <a:ahLst/>
              <a:cxnLst/>
              <a:rect l="l" t="t" r="r" b="b"/>
              <a:pathLst>
                <a:path w="305" h="244" extrusionOk="0">
                  <a:moveTo>
                    <a:pt x="183" y="0"/>
                  </a:moveTo>
                  <a:cubicBezTo>
                    <a:pt x="123" y="31"/>
                    <a:pt x="31" y="61"/>
                    <a:pt x="31" y="91"/>
                  </a:cubicBezTo>
                  <a:cubicBezTo>
                    <a:pt x="1" y="213"/>
                    <a:pt x="62" y="243"/>
                    <a:pt x="153" y="243"/>
                  </a:cubicBezTo>
                  <a:cubicBezTo>
                    <a:pt x="244" y="243"/>
                    <a:pt x="305" y="183"/>
                    <a:pt x="305" y="122"/>
                  </a:cubicBezTo>
                  <a:cubicBezTo>
                    <a:pt x="305" y="61"/>
                    <a:pt x="244" y="0"/>
                    <a:pt x="1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90" name="Google Shape;38790;p45"/>
            <p:cNvSpPr/>
            <p:nvPr/>
          </p:nvSpPr>
          <p:spPr>
            <a:xfrm>
              <a:off x="3493500" y="3110375"/>
              <a:ext cx="6100" cy="7000"/>
            </a:xfrm>
            <a:custGeom>
              <a:avLst/>
              <a:gdLst/>
              <a:ahLst/>
              <a:cxnLst/>
              <a:rect l="l" t="t" r="r" b="b"/>
              <a:pathLst>
                <a:path w="244" h="280" extrusionOk="0">
                  <a:moveTo>
                    <a:pt x="108" y="0"/>
                  </a:moveTo>
                  <a:cubicBezTo>
                    <a:pt x="23" y="0"/>
                    <a:pt x="0" y="79"/>
                    <a:pt x="0" y="158"/>
                  </a:cubicBezTo>
                  <a:cubicBezTo>
                    <a:pt x="0" y="219"/>
                    <a:pt x="31" y="280"/>
                    <a:pt x="122" y="280"/>
                  </a:cubicBezTo>
                  <a:cubicBezTo>
                    <a:pt x="183" y="280"/>
                    <a:pt x="243" y="219"/>
                    <a:pt x="213" y="158"/>
                  </a:cubicBezTo>
                  <a:cubicBezTo>
                    <a:pt x="213" y="97"/>
                    <a:pt x="183" y="6"/>
                    <a:pt x="152" y="6"/>
                  </a:cubicBezTo>
                  <a:cubicBezTo>
                    <a:pt x="136" y="2"/>
                    <a:pt x="121" y="0"/>
                    <a:pt x="1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91" name="Google Shape;38791;p45"/>
            <p:cNvSpPr/>
            <p:nvPr/>
          </p:nvSpPr>
          <p:spPr>
            <a:xfrm>
              <a:off x="3809600" y="2974500"/>
              <a:ext cx="8400" cy="6850"/>
            </a:xfrm>
            <a:custGeom>
              <a:avLst/>
              <a:gdLst/>
              <a:ahLst/>
              <a:cxnLst/>
              <a:rect l="l" t="t" r="r" b="b"/>
              <a:pathLst>
                <a:path w="336" h="274" extrusionOk="0">
                  <a:moveTo>
                    <a:pt x="214" y="0"/>
                  </a:moveTo>
                  <a:cubicBezTo>
                    <a:pt x="92" y="0"/>
                    <a:pt x="31" y="61"/>
                    <a:pt x="31" y="152"/>
                  </a:cubicBezTo>
                  <a:cubicBezTo>
                    <a:pt x="1" y="213"/>
                    <a:pt x="62" y="274"/>
                    <a:pt x="153" y="274"/>
                  </a:cubicBezTo>
                  <a:cubicBezTo>
                    <a:pt x="244" y="274"/>
                    <a:pt x="305" y="213"/>
                    <a:pt x="305" y="122"/>
                  </a:cubicBezTo>
                  <a:cubicBezTo>
                    <a:pt x="335" y="61"/>
                    <a:pt x="274" y="0"/>
                    <a:pt x="2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92" name="Google Shape;38792;p45"/>
            <p:cNvSpPr/>
            <p:nvPr/>
          </p:nvSpPr>
          <p:spPr>
            <a:xfrm>
              <a:off x="3205500" y="3231425"/>
              <a:ext cx="9900" cy="9825"/>
            </a:xfrm>
            <a:custGeom>
              <a:avLst/>
              <a:gdLst/>
              <a:ahLst/>
              <a:cxnLst/>
              <a:rect l="l" t="t" r="r" b="b"/>
              <a:pathLst>
                <a:path w="396" h="393" extrusionOk="0">
                  <a:moveTo>
                    <a:pt x="226" y="1"/>
                  </a:moveTo>
                  <a:cubicBezTo>
                    <a:pt x="166" y="1"/>
                    <a:pt x="109" y="38"/>
                    <a:pt x="61" y="119"/>
                  </a:cubicBezTo>
                  <a:cubicBezTo>
                    <a:pt x="0" y="271"/>
                    <a:pt x="152" y="331"/>
                    <a:pt x="243" y="392"/>
                  </a:cubicBezTo>
                  <a:lnTo>
                    <a:pt x="395" y="88"/>
                  </a:lnTo>
                  <a:cubicBezTo>
                    <a:pt x="338" y="31"/>
                    <a:pt x="281" y="1"/>
                    <a:pt x="2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93" name="Google Shape;38793;p45"/>
            <p:cNvSpPr/>
            <p:nvPr/>
          </p:nvSpPr>
          <p:spPr>
            <a:xfrm>
              <a:off x="3121900" y="3123150"/>
              <a:ext cx="8400" cy="5625"/>
            </a:xfrm>
            <a:custGeom>
              <a:avLst/>
              <a:gdLst/>
              <a:ahLst/>
              <a:cxnLst/>
              <a:rect l="l" t="t" r="r" b="b"/>
              <a:pathLst>
                <a:path w="336" h="225" extrusionOk="0">
                  <a:moveTo>
                    <a:pt x="146" y="1"/>
                  </a:moveTo>
                  <a:cubicBezTo>
                    <a:pt x="82" y="1"/>
                    <a:pt x="31" y="35"/>
                    <a:pt x="31" y="103"/>
                  </a:cubicBezTo>
                  <a:cubicBezTo>
                    <a:pt x="1" y="164"/>
                    <a:pt x="61" y="225"/>
                    <a:pt x="153" y="225"/>
                  </a:cubicBezTo>
                  <a:cubicBezTo>
                    <a:pt x="183" y="194"/>
                    <a:pt x="244" y="194"/>
                    <a:pt x="274" y="134"/>
                  </a:cubicBezTo>
                  <a:cubicBezTo>
                    <a:pt x="335" y="73"/>
                    <a:pt x="305" y="42"/>
                    <a:pt x="213" y="12"/>
                  </a:cubicBezTo>
                  <a:cubicBezTo>
                    <a:pt x="191" y="4"/>
                    <a:pt x="168" y="1"/>
                    <a:pt x="1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94" name="Google Shape;38794;p45"/>
            <p:cNvSpPr/>
            <p:nvPr/>
          </p:nvSpPr>
          <p:spPr>
            <a:xfrm>
              <a:off x="2995775" y="3264775"/>
              <a:ext cx="7600" cy="6100"/>
            </a:xfrm>
            <a:custGeom>
              <a:avLst/>
              <a:gdLst/>
              <a:ahLst/>
              <a:cxnLst/>
              <a:rect l="l" t="t" r="r" b="b"/>
              <a:pathLst>
                <a:path w="304" h="244" extrusionOk="0">
                  <a:moveTo>
                    <a:pt x="152" y="1"/>
                  </a:moveTo>
                  <a:cubicBezTo>
                    <a:pt x="61" y="31"/>
                    <a:pt x="0" y="61"/>
                    <a:pt x="30" y="153"/>
                  </a:cubicBezTo>
                  <a:cubicBezTo>
                    <a:pt x="61" y="183"/>
                    <a:pt x="122" y="244"/>
                    <a:pt x="182" y="244"/>
                  </a:cubicBezTo>
                  <a:cubicBezTo>
                    <a:pt x="274" y="244"/>
                    <a:pt x="304" y="122"/>
                    <a:pt x="304" y="92"/>
                  </a:cubicBezTo>
                  <a:cubicBezTo>
                    <a:pt x="274" y="31"/>
                    <a:pt x="182" y="31"/>
                    <a:pt x="1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95" name="Google Shape;38795;p45"/>
            <p:cNvSpPr/>
            <p:nvPr/>
          </p:nvSpPr>
          <p:spPr>
            <a:xfrm>
              <a:off x="3708550" y="2930225"/>
              <a:ext cx="6850" cy="7275"/>
            </a:xfrm>
            <a:custGeom>
              <a:avLst/>
              <a:gdLst/>
              <a:ahLst/>
              <a:cxnLst/>
              <a:rect l="l" t="t" r="r" b="b"/>
              <a:pathLst>
                <a:path w="274" h="291" extrusionOk="0">
                  <a:moveTo>
                    <a:pt x="184" y="1"/>
                  </a:moveTo>
                  <a:cubicBezTo>
                    <a:pt x="174" y="1"/>
                    <a:pt x="163" y="3"/>
                    <a:pt x="152" y="8"/>
                  </a:cubicBezTo>
                  <a:cubicBezTo>
                    <a:pt x="61" y="8"/>
                    <a:pt x="0" y="100"/>
                    <a:pt x="0" y="191"/>
                  </a:cubicBezTo>
                  <a:cubicBezTo>
                    <a:pt x="0" y="240"/>
                    <a:pt x="41" y="290"/>
                    <a:pt x="105" y="290"/>
                  </a:cubicBezTo>
                  <a:cubicBezTo>
                    <a:pt x="120" y="290"/>
                    <a:pt x="135" y="288"/>
                    <a:pt x="152" y="282"/>
                  </a:cubicBezTo>
                  <a:cubicBezTo>
                    <a:pt x="213" y="282"/>
                    <a:pt x="274" y="221"/>
                    <a:pt x="274" y="130"/>
                  </a:cubicBezTo>
                  <a:cubicBezTo>
                    <a:pt x="274" y="55"/>
                    <a:pt x="233" y="1"/>
                    <a:pt x="1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96" name="Google Shape;38796;p45"/>
            <p:cNvSpPr/>
            <p:nvPr/>
          </p:nvSpPr>
          <p:spPr>
            <a:xfrm>
              <a:off x="3859000" y="3110900"/>
              <a:ext cx="12175" cy="9700"/>
            </a:xfrm>
            <a:custGeom>
              <a:avLst/>
              <a:gdLst/>
              <a:ahLst/>
              <a:cxnLst/>
              <a:rect l="l" t="t" r="r" b="b"/>
              <a:pathLst>
                <a:path w="487" h="388" extrusionOk="0">
                  <a:moveTo>
                    <a:pt x="270" y="0"/>
                  </a:moveTo>
                  <a:cubicBezTo>
                    <a:pt x="221" y="0"/>
                    <a:pt x="168" y="16"/>
                    <a:pt x="122" y="46"/>
                  </a:cubicBezTo>
                  <a:cubicBezTo>
                    <a:pt x="92" y="137"/>
                    <a:pt x="1" y="228"/>
                    <a:pt x="122" y="320"/>
                  </a:cubicBezTo>
                  <a:cubicBezTo>
                    <a:pt x="168" y="365"/>
                    <a:pt x="221" y="388"/>
                    <a:pt x="270" y="388"/>
                  </a:cubicBezTo>
                  <a:cubicBezTo>
                    <a:pt x="320" y="388"/>
                    <a:pt x="365" y="365"/>
                    <a:pt x="396" y="320"/>
                  </a:cubicBezTo>
                  <a:cubicBezTo>
                    <a:pt x="487" y="259"/>
                    <a:pt x="487" y="137"/>
                    <a:pt x="396" y="46"/>
                  </a:cubicBezTo>
                  <a:cubicBezTo>
                    <a:pt x="365" y="16"/>
                    <a:pt x="320" y="0"/>
                    <a:pt x="2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97" name="Google Shape;38797;p45"/>
            <p:cNvSpPr/>
            <p:nvPr/>
          </p:nvSpPr>
          <p:spPr>
            <a:xfrm>
              <a:off x="3432700" y="2990925"/>
              <a:ext cx="8375" cy="4875"/>
            </a:xfrm>
            <a:custGeom>
              <a:avLst/>
              <a:gdLst/>
              <a:ahLst/>
              <a:cxnLst/>
              <a:rect l="l" t="t" r="r" b="b"/>
              <a:pathLst>
                <a:path w="335" h="195" extrusionOk="0">
                  <a:moveTo>
                    <a:pt x="147" y="0"/>
                  </a:moveTo>
                  <a:cubicBezTo>
                    <a:pt x="92" y="0"/>
                    <a:pt x="53" y="28"/>
                    <a:pt x="31" y="73"/>
                  </a:cubicBezTo>
                  <a:cubicBezTo>
                    <a:pt x="1" y="134"/>
                    <a:pt x="61" y="194"/>
                    <a:pt x="122" y="194"/>
                  </a:cubicBezTo>
                  <a:cubicBezTo>
                    <a:pt x="183" y="194"/>
                    <a:pt x="244" y="164"/>
                    <a:pt x="274" y="103"/>
                  </a:cubicBezTo>
                  <a:cubicBezTo>
                    <a:pt x="335" y="12"/>
                    <a:pt x="244" y="12"/>
                    <a:pt x="213" y="12"/>
                  </a:cubicBezTo>
                  <a:cubicBezTo>
                    <a:pt x="189" y="4"/>
                    <a:pt x="167" y="0"/>
                    <a:pt x="1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98" name="Google Shape;38798;p45"/>
            <p:cNvSpPr/>
            <p:nvPr/>
          </p:nvSpPr>
          <p:spPr>
            <a:xfrm>
              <a:off x="2935075" y="3276725"/>
              <a:ext cx="7525" cy="6450"/>
            </a:xfrm>
            <a:custGeom>
              <a:avLst/>
              <a:gdLst/>
              <a:ahLst/>
              <a:cxnLst/>
              <a:rect l="l" t="t" r="r" b="b"/>
              <a:pathLst>
                <a:path w="301" h="258" extrusionOk="0">
                  <a:moveTo>
                    <a:pt x="191" y="1"/>
                  </a:moveTo>
                  <a:cubicBezTo>
                    <a:pt x="179" y="1"/>
                    <a:pt x="164" y="3"/>
                    <a:pt x="148" y="9"/>
                  </a:cubicBezTo>
                  <a:cubicBezTo>
                    <a:pt x="88" y="9"/>
                    <a:pt x="57" y="39"/>
                    <a:pt x="27" y="100"/>
                  </a:cubicBezTo>
                  <a:cubicBezTo>
                    <a:pt x="0" y="179"/>
                    <a:pt x="65" y="258"/>
                    <a:pt x="142" y="258"/>
                  </a:cubicBezTo>
                  <a:cubicBezTo>
                    <a:pt x="154" y="258"/>
                    <a:pt x="167" y="256"/>
                    <a:pt x="179" y="252"/>
                  </a:cubicBezTo>
                  <a:cubicBezTo>
                    <a:pt x="240" y="252"/>
                    <a:pt x="270" y="191"/>
                    <a:pt x="300" y="130"/>
                  </a:cubicBezTo>
                  <a:cubicBezTo>
                    <a:pt x="275" y="55"/>
                    <a:pt x="250" y="1"/>
                    <a:pt x="1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99" name="Google Shape;38799;p45"/>
            <p:cNvSpPr/>
            <p:nvPr/>
          </p:nvSpPr>
          <p:spPr>
            <a:xfrm>
              <a:off x="3684225" y="2876475"/>
              <a:ext cx="6100" cy="5350"/>
            </a:xfrm>
            <a:custGeom>
              <a:avLst/>
              <a:gdLst/>
              <a:ahLst/>
              <a:cxnLst/>
              <a:rect l="l" t="t" r="r" b="b"/>
              <a:pathLst>
                <a:path w="244" h="214" extrusionOk="0">
                  <a:moveTo>
                    <a:pt x="152" y="0"/>
                  </a:moveTo>
                  <a:cubicBezTo>
                    <a:pt x="61" y="0"/>
                    <a:pt x="1" y="31"/>
                    <a:pt x="1" y="92"/>
                  </a:cubicBezTo>
                  <a:cubicBezTo>
                    <a:pt x="1" y="152"/>
                    <a:pt x="61" y="213"/>
                    <a:pt x="122" y="213"/>
                  </a:cubicBezTo>
                  <a:cubicBezTo>
                    <a:pt x="183" y="213"/>
                    <a:pt x="244" y="152"/>
                    <a:pt x="244" y="122"/>
                  </a:cubicBezTo>
                  <a:cubicBezTo>
                    <a:pt x="244" y="61"/>
                    <a:pt x="183" y="31"/>
                    <a:pt x="1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00" name="Google Shape;38800;p45"/>
            <p:cNvSpPr/>
            <p:nvPr/>
          </p:nvSpPr>
          <p:spPr>
            <a:xfrm>
              <a:off x="3683475" y="2829350"/>
              <a:ext cx="4575" cy="4025"/>
            </a:xfrm>
            <a:custGeom>
              <a:avLst/>
              <a:gdLst/>
              <a:ahLst/>
              <a:cxnLst/>
              <a:rect l="l" t="t" r="r" b="b"/>
              <a:pathLst>
                <a:path w="183" h="161" extrusionOk="0">
                  <a:moveTo>
                    <a:pt x="122" y="1"/>
                  </a:moveTo>
                  <a:cubicBezTo>
                    <a:pt x="122" y="1"/>
                    <a:pt x="31" y="31"/>
                    <a:pt x="31" y="31"/>
                  </a:cubicBezTo>
                  <a:cubicBezTo>
                    <a:pt x="0" y="92"/>
                    <a:pt x="31" y="122"/>
                    <a:pt x="61" y="153"/>
                  </a:cubicBezTo>
                  <a:cubicBezTo>
                    <a:pt x="72" y="158"/>
                    <a:pt x="83" y="161"/>
                    <a:pt x="94" y="161"/>
                  </a:cubicBezTo>
                  <a:cubicBezTo>
                    <a:pt x="142" y="161"/>
                    <a:pt x="182" y="111"/>
                    <a:pt x="182" y="62"/>
                  </a:cubicBezTo>
                  <a:cubicBezTo>
                    <a:pt x="182" y="31"/>
                    <a:pt x="122" y="1"/>
                    <a:pt x="1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01" name="Google Shape;38801;p45"/>
            <p:cNvSpPr/>
            <p:nvPr/>
          </p:nvSpPr>
          <p:spPr>
            <a:xfrm>
              <a:off x="3748050" y="2852925"/>
              <a:ext cx="4600" cy="3825"/>
            </a:xfrm>
            <a:custGeom>
              <a:avLst/>
              <a:gdLst/>
              <a:ahLst/>
              <a:cxnLst/>
              <a:rect l="l" t="t" r="r" b="b"/>
              <a:pathLst>
                <a:path w="184" h="153" extrusionOk="0">
                  <a:moveTo>
                    <a:pt x="122" y="0"/>
                  </a:moveTo>
                  <a:cubicBezTo>
                    <a:pt x="92" y="0"/>
                    <a:pt x="62" y="0"/>
                    <a:pt x="31" y="31"/>
                  </a:cubicBezTo>
                  <a:cubicBezTo>
                    <a:pt x="1" y="91"/>
                    <a:pt x="92" y="152"/>
                    <a:pt x="122" y="152"/>
                  </a:cubicBezTo>
                  <a:cubicBezTo>
                    <a:pt x="153" y="152"/>
                    <a:pt x="153" y="91"/>
                    <a:pt x="183" y="91"/>
                  </a:cubicBezTo>
                  <a:cubicBezTo>
                    <a:pt x="153" y="61"/>
                    <a:pt x="153" y="0"/>
                    <a:pt x="1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02" name="Google Shape;38802;p45"/>
            <p:cNvSpPr/>
            <p:nvPr/>
          </p:nvSpPr>
          <p:spPr>
            <a:xfrm>
              <a:off x="3792125" y="2897000"/>
              <a:ext cx="4600" cy="3825"/>
            </a:xfrm>
            <a:custGeom>
              <a:avLst/>
              <a:gdLst/>
              <a:ahLst/>
              <a:cxnLst/>
              <a:rect l="l" t="t" r="r" b="b"/>
              <a:pathLst>
                <a:path w="184" h="153" extrusionOk="0">
                  <a:moveTo>
                    <a:pt x="122" y="0"/>
                  </a:moveTo>
                  <a:cubicBezTo>
                    <a:pt x="92" y="0"/>
                    <a:pt x="31" y="0"/>
                    <a:pt x="31" y="30"/>
                  </a:cubicBezTo>
                  <a:cubicBezTo>
                    <a:pt x="1" y="91"/>
                    <a:pt x="31" y="152"/>
                    <a:pt x="122" y="152"/>
                  </a:cubicBezTo>
                  <a:cubicBezTo>
                    <a:pt x="122" y="152"/>
                    <a:pt x="153" y="91"/>
                    <a:pt x="183" y="91"/>
                  </a:cubicBezTo>
                  <a:cubicBezTo>
                    <a:pt x="153" y="61"/>
                    <a:pt x="153" y="0"/>
                    <a:pt x="1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03" name="Google Shape;38803;p45"/>
            <p:cNvSpPr/>
            <p:nvPr/>
          </p:nvSpPr>
          <p:spPr>
            <a:xfrm>
              <a:off x="3588475" y="2916750"/>
              <a:ext cx="5200" cy="4775"/>
            </a:xfrm>
            <a:custGeom>
              <a:avLst/>
              <a:gdLst/>
              <a:ahLst/>
              <a:cxnLst/>
              <a:rect l="l" t="t" r="r" b="b"/>
              <a:pathLst>
                <a:path w="208" h="191" extrusionOk="0">
                  <a:moveTo>
                    <a:pt x="122" y="0"/>
                  </a:moveTo>
                  <a:cubicBezTo>
                    <a:pt x="92" y="31"/>
                    <a:pt x="31" y="61"/>
                    <a:pt x="31" y="61"/>
                  </a:cubicBezTo>
                  <a:cubicBezTo>
                    <a:pt x="1" y="122"/>
                    <a:pt x="31" y="152"/>
                    <a:pt x="61" y="183"/>
                  </a:cubicBezTo>
                  <a:cubicBezTo>
                    <a:pt x="73" y="188"/>
                    <a:pt x="85" y="191"/>
                    <a:pt x="97" y="191"/>
                  </a:cubicBezTo>
                  <a:cubicBezTo>
                    <a:pt x="152" y="191"/>
                    <a:pt x="208" y="141"/>
                    <a:pt x="183" y="92"/>
                  </a:cubicBezTo>
                  <a:cubicBezTo>
                    <a:pt x="183" y="61"/>
                    <a:pt x="153" y="31"/>
                    <a:pt x="1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04" name="Google Shape;38804;p45"/>
            <p:cNvSpPr/>
            <p:nvPr/>
          </p:nvSpPr>
          <p:spPr>
            <a:xfrm>
              <a:off x="3524650" y="2927375"/>
              <a:ext cx="3825" cy="4050"/>
            </a:xfrm>
            <a:custGeom>
              <a:avLst/>
              <a:gdLst/>
              <a:ahLst/>
              <a:cxnLst/>
              <a:rect l="l" t="t" r="r" b="b"/>
              <a:pathLst>
                <a:path w="153" h="162" extrusionOk="0">
                  <a:moveTo>
                    <a:pt x="61" y="1"/>
                  </a:moveTo>
                  <a:cubicBezTo>
                    <a:pt x="31" y="31"/>
                    <a:pt x="31" y="62"/>
                    <a:pt x="0" y="122"/>
                  </a:cubicBezTo>
                  <a:cubicBezTo>
                    <a:pt x="25" y="122"/>
                    <a:pt x="69" y="161"/>
                    <a:pt x="101" y="161"/>
                  </a:cubicBezTo>
                  <a:cubicBezTo>
                    <a:pt x="109" y="161"/>
                    <a:pt x="116" y="159"/>
                    <a:pt x="122" y="153"/>
                  </a:cubicBezTo>
                  <a:cubicBezTo>
                    <a:pt x="152" y="153"/>
                    <a:pt x="152" y="92"/>
                    <a:pt x="152" y="62"/>
                  </a:cubicBezTo>
                  <a:lnTo>
                    <a:pt x="6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05" name="Google Shape;38805;p45"/>
            <p:cNvSpPr/>
            <p:nvPr/>
          </p:nvSpPr>
          <p:spPr>
            <a:xfrm>
              <a:off x="3667500" y="2936500"/>
              <a:ext cx="5350" cy="13700"/>
            </a:xfrm>
            <a:custGeom>
              <a:avLst/>
              <a:gdLst/>
              <a:ahLst/>
              <a:cxnLst/>
              <a:rect l="l" t="t" r="r" b="b"/>
              <a:pathLst>
                <a:path w="214" h="548" extrusionOk="0">
                  <a:moveTo>
                    <a:pt x="214" y="1"/>
                  </a:moveTo>
                  <a:cubicBezTo>
                    <a:pt x="1" y="122"/>
                    <a:pt x="1" y="396"/>
                    <a:pt x="214" y="548"/>
                  </a:cubicBezTo>
                  <a:lnTo>
                    <a:pt x="21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06" name="Google Shape;38806;p45"/>
            <p:cNvSpPr/>
            <p:nvPr/>
          </p:nvSpPr>
          <p:spPr>
            <a:xfrm>
              <a:off x="3724600" y="2944100"/>
              <a:ext cx="4475" cy="3975"/>
            </a:xfrm>
            <a:custGeom>
              <a:avLst/>
              <a:gdLst/>
              <a:ahLst/>
              <a:cxnLst/>
              <a:rect l="l" t="t" r="r" b="b"/>
              <a:pathLst>
                <a:path w="179" h="159" extrusionOk="0">
                  <a:moveTo>
                    <a:pt x="118" y="1"/>
                  </a:moveTo>
                  <a:cubicBezTo>
                    <a:pt x="88" y="1"/>
                    <a:pt x="27" y="31"/>
                    <a:pt x="27" y="61"/>
                  </a:cubicBezTo>
                  <a:cubicBezTo>
                    <a:pt x="1" y="88"/>
                    <a:pt x="20" y="159"/>
                    <a:pt x="64" y="159"/>
                  </a:cubicBezTo>
                  <a:cubicBezTo>
                    <a:pt x="71" y="159"/>
                    <a:pt x="79" y="157"/>
                    <a:pt x="88" y="153"/>
                  </a:cubicBezTo>
                  <a:cubicBezTo>
                    <a:pt x="118" y="153"/>
                    <a:pt x="148" y="122"/>
                    <a:pt x="179" y="92"/>
                  </a:cubicBezTo>
                  <a:cubicBezTo>
                    <a:pt x="148" y="61"/>
                    <a:pt x="148" y="1"/>
                    <a:pt x="1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07" name="Google Shape;38807;p45"/>
            <p:cNvSpPr/>
            <p:nvPr/>
          </p:nvSpPr>
          <p:spPr>
            <a:xfrm>
              <a:off x="3514000" y="2947575"/>
              <a:ext cx="4600" cy="4150"/>
            </a:xfrm>
            <a:custGeom>
              <a:avLst/>
              <a:gdLst/>
              <a:ahLst/>
              <a:cxnLst/>
              <a:rect l="l" t="t" r="r" b="b"/>
              <a:pathLst>
                <a:path w="184" h="166" extrusionOk="0">
                  <a:moveTo>
                    <a:pt x="104" y="1"/>
                  </a:moveTo>
                  <a:cubicBezTo>
                    <a:pt x="77" y="1"/>
                    <a:pt x="31" y="22"/>
                    <a:pt x="31" y="44"/>
                  </a:cubicBezTo>
                  <a:cubicBezTo>
                    <a:pt x="1" y="105"/>
                    <a:pt x="31" y="166"/>
                    <a:pt x="122" y="166"/>
                  </a:cubicBezTo>
                  <a:cubicBezTo>
                    <a:pt x="153" y="166"/>
                    <a:pt x="153" y="105"/>
                    <a:pt x="183" y="105"/>
                  </a:cubicBezTo>
                  <a:cubicBezTo>
                    <a:pt x="183" y="74"/>
                    <a:pt x="153" y="14"/>
                    <a:pt x="122" y="14"/>
                  </a:cubicBezTo>
                  <a:cubicBezTo>
                    <a:pt x="122" y="5"/>
                    <a:pt x="115" y="1"/>
                    <a:pt x="1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08" name="Google Shape;38808;p45"/>
            <p:cNvSpPr/>
            <p:nvPr/>
          </p:nvSpPr>
          <p:spPr>
            <a:xfrm>
              <a:off x="3314150" y="2967650"/>
              <a:ext cx="4600" cy="4600"/>
            </a:xfrm>
            <a:custGeom>
              <a:avLst/>
              <a:gdLst/>
              <a:ahLst/>
              <a:cxnLst/>
              <a:rect l="l" t="t" r="r" b="b"/>
              <a:pathLst>
                <a:path w="184" h="184" extrusionOk="0">
                  <a:moveTo>
                    <a:pt x="122" y="1"/>
                  </a:moveTo>
                  <a:cubicBezTo>
                    <a:pt x="92" y="1"/>
                    <a:pt x="31" y="31"/>
                    <a:pt x="31" y="62"/>
                  </a:cubicBezTo>
                  <a:cubicBezTo>
                    <a:pt x="1" y="122"/>
                    <a:pt x="31" y="183"/>
                    <a:pt x="122" y="183"/>
                  </a:cubicBezTo>
                  <a:cubicBezTo>
                    <a:pt x="153" y="183"/>
                    <a:pt x="153" y="122"/>
                    <a:pt x="183" y="92"/>
                  </a:cubicBezTo>
                  <a:cubicBezTo>
                    <a:pt x="153" y="62"/>
                    <a:pt x="153" y="31"/>
                    <a:pt x="1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09" name="Google Shape;38809;p45"/>
            <p:cNvSpPr/>
            <p:nvPr/>
          </p:nvSpPr>
          <p:spPr>
            <a:xfrm>
              <a:off x="3754900" y="3005350"/>
              <a:ext cx="4575" cy="4125"/>
            </a:xfrm>
            <a:custGeom>
              <a:avLst/>
              <a:gdLst/>
              <a:ahLst/>
              <a:cxnLst/>
              <a:rect l="l" t="t" r="r" b="b"/>
              <a:pathLst>
                <a:path w="183" h="165" extrusionOk="0">
                  <a:moveTo>
                    <a:pt x="106" y="0"/>
                  </a:moveTo>
                  <a:cubicBezTo>
                    <a:pt x="74" y="0"/>
                    <a:pt x="52" y="22"/>
                    <a:pt x="31" y="43"/>
                  </a:cubicBezTo>
                  <a:cubicBezTo>
                    <a:pt x="0" y="104"/>
                    <a:pt x="31" y="165"/>
                    <a:pt x="92" y="165"/>
                  </a:cubicBezTo>
                  <a:cubicBezTo>
                    <a:pt x="122" y="165"/>
                    <a:pt x="152" y="134"/>
                    <a:pt x="183" y="104"/>
                  </a:cubicBezTo>
                  <a:cubicBezTo>
                    <a:pt x="183" y="73"/>
                    <a:pt x="183" y="13"/>
                    <a:pt x="152" y="13"/>
                  </a:cubicBezTo>
                  <a:cubicBezTo>
                    <a:pt x="134" y="4"/>
                    <a:pt x="119" y="0"/>
                    <a:pt x="1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10" name="Google Shape;38810;p45"/>
            <p:cNvSpPr/>
            <p:nvPr/>
          </p:nvSpPr>
          <p:spPr>
            <a:xfrm>
              <a:off x="3270850" y="3029200"/>
              <a:ext cx="3825" cy="4025"/>
            </a:xfrm>
            <a:custGeom>
              <a:avLst/>
              <a:gdLst/>
              <a:ahLst/>
              <a:cxnLst/>
              <a:rect l="l" t="t" r="r" b="b"/>
              <a:pathLst>
                <a:path w="153" h="161" extrusionOk="0">
                  <a:moveTo>
                    <a:pt x="61" y="1"/>
                  </a:moveTo>
                  <a:cubicBezTo>
                    <a:pt x="31" y="1"/>
                    <a:pt x="0" y="31"/>
                    <a:pt x="0" y="62"/>
                  </a:cubicBezTo>
                  <a:cubicBezTo>
                    <a:pt x="0" y="92"/>
                    <a:pt x="0" y="153"/>
                    <a:pt x="31" y="153"/>
                  </a:cubicBezTo>
                  <a:cubicBezTo>
                    <a:pt x="42" y="158"/>
                    <a:pt x="53" y="161"/>
                    <a:pt x="64" y="161"/>
                  </a:cubicBezTo>
                  <a:cubicBezTo>
                    <a:pt x="112" y="161"/>
                    <a:pt x="152" y="111"/>
                    <a:pt x="152" y="62"/>
                  </a:cubicBezTo>
                  <a:cubicBezTo>
                    <a:pt x="152" y="31"/>
                    <a:pt x="91" y="1"/>
                    <a:pt x="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11" name="Google Shape;38811;p45"/>
            <p:cNvSpPr/>
            <p:nvPr/>
          </p:nvSpPr>
          <p:spPr>
            <a:xfrm>
              <a:off x="3127325" y="3032250"/>
              <a:ext cx="5250" cy="3975"/>
            </a:xfrm>
            <a:custGeom>
              <a:avLst/>
              <a:gdLst/>
              <a:ahLst/>
              <a:cxnLst/>
              <a:rect l="l" t="t" r="r" b="b"/>
              <a:pathLst>
                <a:path w="210" h="159" extrusionOk="0">
                  <a:moveTo>
                    <a:pt x="148" y="0"/>
                  </a:moveTo>
                  <a:cubicBezTo>
                    <a:pt x="118" y="0"/>
                    <a:pt x="27" y="0"/>
                    <a:pt x="27" y="31"/>
                  </a:cubicBezTo>
                  <a:cubicBezTo>
                    <a:pt x="1" y="83"/>
                    <a:pt x="42" y="159"/>
                    <a:pt x="93" y="159"/>
                  </a:cubicBezTo>
                  <a:cubicBezTo>
                    <a:pt x="101" y="159"/>
                    <a:pt x="110" y="157"/>
                    <a:pt x="118" y="152"/>
                  </a:cubicBezTo>
                  <a:cubicBezTo>
                    <a:pt x="148" y="152"/>
                    <a:pt x="179" y="122"/>
                    <a:pt x="209" y="92"/>
                  </a:cubicBezTo>
                  <a:cubicBezTo>
                    <a:pt x="179" y="61"/>
                    <a:pt x="179" y="0"/>
                    <a:pt x="1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12" name="Google Shape;38812;p45"/>
            <p:cNvSpPr/>
            <p:nvPr/>
          </p:nvSpPr>
          <p:spPr>
            <a:xfrm>
              <a:off x="3178125" y="3039100"/>
              <a:ext cx="5350" cy="3825"/>
            </a:xfrm>
            <a:custGeom>
              <a:avLst/>
              <a:gdLst/>
              <a:ahLst/>
              <a:cxnLst/>
              <a:rect l="l" t="t" r="r" b="b"/>
              <a:pathLst>
                <a:path w="214" h="153" extrusionOk="0">
                  <a:moveTo>
                    <a:pt x="153" y="0"/>
                  </a:moveTo>
                  <a:cubicBezTo>
                    <a:pt x="123" y="0"/>
                    <a:pt x="62" y="0"/>
                    <a:pt x="62" y="30"/>
                  </a:cubicBezTo>
                  <a:cubicBezTo>
                    <a:pt x="1" y="91"/>
                    <a:pt x="62" y="152"/>
                    <a:pt x="123" y="152"/>
                  </a:cubicBezTo>
                  <a:cubicBezTo>
                    <a:pt x="153" y="152"/>
                    <a:pt x="183" y="122"/>
                    <a:pt x="214" y="91"/>
                  </a:cubicBezTo>
                  <a:cubicBezTo>
                    <a:pt x="183" y="61"/>
                    <a:pt x="183" y="0"/>
                    <a:pt x="1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13" name="Google Shape;38813;p45"/>
            <p:cNvSpPr/>
            <p:nvPr/>
          </p:nvSpPr>
          <p:spPr>
            <a:xfrm>
              <a:off x="3086950" y="3052450"/>
              <a:ext cx="4575" cy="4150"/>
            </a:xfrm>
            <a:custGeom>
              <a:avLst/>
              <a:gdLst/>
              <a:ahLst/>
              <a:cxnLst/>
              <a:rect l="l" t="t" r="r" b="b"/>
              <a:pathLst>
                <a:path w="183" h="166" extrusionOk="0">
                  <a:moveTo>
                    <a:pt x="106" y="1"/>
                  </a:moveTo>
                  <a:cubicBezTo>
                    <a:pt x="74" y="1"/>
                    <a:pt x="52" y="22"/>
                    <a:pt x="31" y="44"/>
                  </a:cubicBezTo>
                  <a:cubicBezTo>
                    <a:pt x="0" y="104"/>
                    <a:pt x="31" y="165"/>
                    <a:pt x="122" y="165"/>
                  </a:cubicBezTo>
                  <a:cubicBezTo>
                    <a:pt x="152" y="165"/>
                    <a:pt x="152" y="104"/>
                    <a:pt x="183" y="104"/>
                  </a:cubicBezTo>
                  <a:cubicBezTo>
                    <a:pt x="183" y="74"/>
                    <a:pt x="152" y="13"/>
                    <a:pt x="152" y="13"/>
                  </a:cubicBezTo>
                  <a:cubicBezTo>
                    <a:pt x="135" y="4"/>
                    <a:pt x="119" y="1"/>
                    <a:pt x="1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14" name="Google Shape;38814;p45"/>
            <p:cNvSpPr/>
            <p:nvPr/>
          </p:nvSpPr>
          <p:spPr>
            <a:xfrm>
              <a:off x="3893950" y="3052775"/>
              <a:ext cx="5350" cy="3825"/>
            </a:xfrm>
            <a:custGeom>
              <a:avLst/>
              <a:gdLst/>
              <a:ahLst/>
              <a:cxnLst/>
              <a:rect l="l" t="t" r="r" b="b"/>
              <a:pathLst>
                <a:path w="214" h="153" extrusionOk="0">
                  <a:moveTo>
                    <a:pt x="92" y="0"/>
                  </a:moveTo>
                  <a:cubicBezTo>
                    <a:pt x="62" y="0"/>
                    <a:pt x="31" y="31"/>
                    <a:pt x="1" y="61"/>
                  </a:cubicBezTo>
                  <a:cubicBezTo>
                    <a:pt x="31" y="91"/>
                    <a:pt x="62" y="152"/>
                    <a:pt x="62" y="152"/>
                  </a:cubicBezTo>
                  <a:cubicBezTo>
                    <a:pt x="92" y="152"/>
                    <a:pt x="153" y="152"/>
                    <a:pt x="153" y="122"/>
                  </a:cubicBezTo>
                  <a:cubicBezTo>
                    <a:pt x="214" y="61"/>
                    <a:pt x="153" y="0"/>
                    <a:pt x="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15" name="Google Shape;38815;p45"/>
            <p:cNvSpPr/>
            <p:nvPr/>
          </p:nvSpPr>
          <p:spPr>
            <a:xfrm>
              <a:off x="3822625" y="3090000"/>
              <a:ext cx="4475" cy="3975"/>
            </a:xfrm>
            <a:custGeom>
              <a:avLst/>
              <a:gdLst/>
              <a:ahLst/>
              <a:cxnLst/>
              <a:rect l="l" t="t" r="r" b="b"/>
              <a:pathLst>
                <a:path w="179" h="159" extrusionOk="0">
                  <a:moveTo>
                    <a:pt x="118" y="1"/>
                  </a:moveTo>
                  <a:cubicBezTo>
                    <a:pt x="88" y="1"/>
                    <a:pt x="57" y="1"/>
                    <a:pt x="27" y="31"/>
                  </a:cubicBezTo>
                  <a:cubicBezTo>
                    <a:pt x="1" y="83"/>
                    <a:pt x="20" y="159"/>
                    <a:pt x="65" y="159"/>
                  </a:cubicBezTo>
                  <a:cubicBezTo>
                    <a:pt x="72" y="159"/>
                    <a:pt x="79" y="157"/>
                    <a:pt x="88" y="153"/>
                  </a:cubicBezTo>
                  <a:cubicBezTo>
                    <a:pt x="118" y="153"/>
                    <a:pt x="149" y="122"/>
                    <a:pt x="179" y="92"/>
                  </a:cubicBezTo>
                  <a:cubicBezTo>
                    <a:pt x="179" y="61"/>
                    <a:pt x="149" y="1"/>
                    <a:pt x="1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16" name="Google Shape;38816;p45"/>
            <p:cNvSpPr/>
            <p:nvPr/>
          </p:nvSpPr>
          <p:spPr>
            <a:xfrm>
              <a:off x="3751100" y="3100075"/>
              <a:ext cx="5350" cy="3850"/>
            </a:xfrm>
            <a:custGeom>
              <a:avLst/>
              <a:gdLst/>
              <a:ahLst/>
              <a:cxnLst/>
              <a:rect l="l" t="t" r="r" b="b"/>
              <a:pathLst>
                <a:path w="214" h="154" extrusionOk="0">
                  <a:moveTo>
                    <a:pt x="107" y="0"/>
                  </a:moveTo>
                  <a:cubicBezTo>
                    <a:pt x="92" y="0"/>
                    <a:pt x="76" y="8"/>
                    <a:pt x="61" y="23"/>
                  </a:cubicBezTo>
                  <a:cubicBezTo>
                    <a:pt x="0" y="84"/>
                    <a:pt x="31" y="145"/>
                    <a:pt x="122" y="145"/>
                  </a:cubicBezTo>
                  <a:cubicBezTo>
                    <a:pt x="122" y="151"/>
                    <a:pt x="124" y="153"/>
                    <a:pt x="128" y="153"/>
                  </a:cubicBezTo>
                  <a:cubicBezTo>
                    <a:pt x="145" y="153"/>
                    <a:pt x="189" y="114"/>
                    <a:pt x="213" y="114"/>
                  </a:cubicBezTo>
                  <a:cubicBezTo>
                    <a:pt x="183" y="84"/>
                    <a:pt x="183" y="23"/>
                    <a:pt x="152" y="23"/>
                  </a:cubicBezTo>
                  <a:cubicBezTo>
                    <a:pt x="137" y="8"/>
                    <a:pt x="122" y="0"/>
                    <a:pt x="1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17" name="Google Shape;38817;p45"/>
            <p:cNvSpPr/>
            <p:nvPr/>
          </p:nvSpPr>
          <p:spPr>
            <a:xfrm>
              <a:off x="3039825" y="3106425"/>
              <a:ext cx="4600" cy="5175"/>
            </a:xfrm>
            <a:custGeom>
              <a:avLst/>
              <a:gdLst/>
              <a:ahLst/>
              <a:cxnLst/>
              <a:rect l="l" t="t" r="r" b="b"/>
              <a:pathLst>
                <a:path w="184" h="207" extrusionOk="0">
                  <a:moveTo>
                    <a:pt x="106" y="1"/>
                  </a:moveTo>
                  <a:cubicBezTo>
                    <a:pt x="92" y="1"/>
                    <a:pt x="77" y="5"/>
                    <a:pt x="62" y="12"/>
                  </a:cubicBezTo>
                  <a:cubicBezTo>
                    <a:pt x="31" y="12"/>
                    <a:pt x="1" y="73"/>
                    <a:pt x="1" y="103"/>
                  </a:cubicBezTo>
                  <a:cubicBezTo>
                    <a:pt x="24" y="172"/>
                    <a:pt x="47" y="206"/>
                    <a:pt x="82" y="206"/>
                  </a:cubicBezTo>
                  <a:cubicBezTo>
                    <a:pt x="94" y="206"/>
                    <a:pt x="107" y="202"/>
                    <a:pt x="123" y="195"/>
                  </a:cubicBezTo>
                  <a:cubicBezTo>
                    <a:pt x="183" y="164"/>
                    <a:pt x="183" y="134"/>
                    <a:pt x="183" y="103"/>
                  </a:cubicBezTo>
                  <a:cubicBezTo>
                    <a:pt x="183" y="35"/>
                    <a:pt x="149" y="1"/>
                    <a:pt x="1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18" name="Google Shape;38818;p45"/>
            <p:cNvSpPr/>
            <p:nvPr/>
          </p:nvSpPr>
          <p:spPr>
            <a:xfrm>
              <a:off x="2883300" y="3112050"/>
              <a:ext cx="12950" cy="3800"/>
            </a:xfrm>
            <a:custGeom>
              <a:avLst/>
              <a:gdLst/>
              <a:ahLst/>
              <a:cxnLst/>
              <a:rect l="l" t="t" r="r" b="b"/>
              <a:pathLst>
                <a:path w="518" h="152" extrusionOk="0">
                  <a:moveTo>
                    <a:pt x="517" y="0"/>
                  </a:moveTo>
                  <a:lnTo>
                    <a:pt x="517" y="0"/>
                  </a:lnTo>
                  <a:cubicBezTo>
                    <a:pt x="483" y="6"/>
                    <a:pt x="449" y="7"/>
                    <a:pt x="414" y="7"/>
                  </a:cubicBezTo>
                  <a:cubicBezTo>
                    <a:pt x="375" y="7"/>
                    <a:pt x="337" y="5"/>
                    <a:pt x="299" y="5"/>
                  </a:cubicBezTo>
                  <a:cubicBezTo>
                    <a:pt x="184" y="5"/>
                    <a:pt x="75" y="22"/>
                    <a:pt x="0" y="152"/>
                  </a:cubicBezTo>
                  <a:cubicBezTo>
                    <a:pt x="34" y="146"/>
                    <a:pt x="69" y="145"/>
                    <a:pt x="104" y="145"/>
                  </a:cubicBezTo>
                  <a:cubicBezTo>
                    <a:pt x="142" y="145"/>
                    <a:pt x="181" y="147"/>
                    <a:pt x="219" y="147"/>
                  </a:cubicBezTo>
                  <a:cubicBezTo>
                    <a:pt x="334" y="147"/>
                    <a:pt x="443" y="131"/>
                    <a:pt x="5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19" name="Google Shape;38819;p45"/>
            <p:cNvSpPr/>
            <p:nvPr/>
          </p:nvSpPr>
          <p:spPr>
            <a:xfrm>
              <a:off x="3002600" y="3120400"/>
              <a:ext cx="4575" cy="3825"/>
            </a:xfrm>
            <a:custGeom>
              <a:avLst/>
              <a:gdLst/>
              <a:ahLst/>
              <a:cxnLst/>
              <a:rect l="l" t="t" r="r" b="b"/>
              <a:pathLst>
                <a:path w="183" h="153" extrusionOk="0">
                  <a:moveTo>
                    <a:pt x="122" y="0"/>
                  </a:moveTo>
                  <a:cubicBezTo>
                    <a:pt x="92" y="0"/>
                    <a:pt x="61" y="0"/>
                    <a:pt x="31" y="31"/>
                  </a:cubicBezTo>
                  <a:cubicBezTo>
                    <a:pt x="1" y="92"/>
                    <a:pt x="31" y="152"/>
                    <a:pt x="92" y="152"/>
                  </a:cubicBezTo>
                  <a:cubicBezTo>
                    <a:pt x="122" y="152"/>
                    <a:pt x="153" y="122"/>
                    <a:pt x="183" y="122"/>
                  </a:cubicBezTo>
                  <a:cubicBezTo>
                    <a:pt x="183" y="92"/>
                    <a:pt x="153" y="31"/>
                    <a:pt x="1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20" name="Google Shape;38820;p45"/>
            <p:cNvSpPr/>
            <p:nvPr/>
          </p:nvSpPr>
          <p:spPr>
            <a:xfrm>
              <a:off x="3049725" y="3120400"/>
              <a:ext cx="4575" cy="3825"/>
            </a:xfrm>
            <a:custGeom>
              <a:avLst/>
              <a:gdLst/>
              <a:ahLst/>
              <a:cxnLst/>
              <a:rect l="l" t="t" r="r" b="b"/>
              <a:pathLst>
                <a:path w="183" h="153" extrusionOk="0">
                  <a:moveTo>
                    <a:pt x="152" y="0"/>
                  </a:moveTo>
                  <a:cubicBezTo>
                    <a:pt x="122" y="0"/>
                    <a:pt x="61" y="0"/>
                    <a:pt x="30" y="31"/>
                  </a:cubicBezTo>
                  <a:cubicBezTo>
                    <a:pt x="0" y="92"/>
                    <a:pt x="61" y="152"/>
                    <a:pt x="122" y="152"/>
                  </a:cubicBezTo>
                  <a:cubicBezTo>
                    <a:pt x="152" y="152"/>
                    <a:pt x="182" y="122"/>
                    <a:pt x="182" y="92"/>
                  </a:cubicBezTo>
                  <a:cubicBezTo>
                    <a:pt x="182" y="61"/>
                    <a:pt x="182" y="31"/>
                    <a:pt x="1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21" name="Google Shape;38821;p45"/>
            <p:cNvSpPr/>
            <p:nvPr/>
          </p:nvSpPr>
          <p:spPr>
            <a:xfrm>
              <a:off x="3425100" y="3118875"/>
              <a:ext cx="4575" cy="13700"/>
            </a:xfrm>
            <a:custGeom>
              <a:avLst/>
              <a:gdLst/>
              <a:ahLst/>
              <a:cxnLst/>
              <a:rect l="l" t="t" r="r" b="b"/>
              <a:pathLst>
                <a:path w="183" h="548" extrusionOk="0">
                  <a:moveTo>
                    <a:pt x="1" y="1"/>
                  </a:moveTo>
                  <a:lnTo>
                    <a:pt x="1" y="548"/>
                  </a:lnTo>
                  <a:cubicBezTo>
                    <a:pt x="183" y="426"/>
                    <a:pt x="183" y="153"/>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22" name="Google Shape;38822;p45"/>
            <p:cNvSpPr/>
            <p:nvPr/>
          </p:nvSpPr>
          <p:spPr>
            <a:xfrm>
              <a:off x="3829375" y="3150800"/>
              <a:ext cx="4575" cy="3825"/>
            </a:xfrm>
            <a:custGeom>
              <a:avLst/>
              <a:gdLst/>
              <a:ahLst/>
              <a:cxnLst/>
              <a:rect l="l" t="t" r="r" b="b"/>
              <a:pathLst>
                <a:path w="183" h="153" extrusionOk="0">
                  <a:moveTo>
                    <a:pt x="122" y="0"/>
                  </a:moveTo>
                  <a:cubicBezTo>
                    <a:pt x="91" y="0"/>
                    <a:pt x="61" y="0"/>
                    <a:pt x="30" y="31"/>
                  </a:cubicBezTo>
                  <a:cubicBezTo>
                    <a:pt x="0" y="91"/>
                    <a:pt x="30" y="152"/>
                    <a:pt x="91" y="152"/>
                  </a:cubicBezTo>
                  <a:cubicBezTo>
                    <a:pt x="122" y="152"/>
                    <a:pt x="152" y="122"/>
                    <a:pt x="182" y="91"/>
                  </a:cubicBezTo>
                  <a:cubicBezTo>
                    <a:pt x="182" y="61"/>
                    <a:pt x="152" y="31"/>
                    <a:pt x="1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23" name="Google Shape;38823;p45"/>
            <p:cNvSpPr/>
            <p:nvPr/>
          </p:nvSpPr>
          <p:spPr>
            <a:xfrm>
              <a:off x="3148500" y="3160675"/>
              <a:ext cx="4575" cy="4575"/>
            </a:xfrm>
            <a:custGeom>
              <a:avLst/>
              <a:gdLst/>
              <a:ahLst/>
              <a:cxnLst/>
              <a:rect l="l" t="t" r="r" b="b"/>
              <a:pathLst>
                <a:path w="183" h="183" extrusionOk="0">
                  <a:moveTo>
                    <a:pt x="122" y="0"/>
                  </a:moveTo>
                  <a:cubicBezTo>
                    <a:pt x="92" y="0"/>
                    <a:pt x="61" y="0"/>
                    <a:pt x="31" y="31"/>
                  </a:cubicBezTo>
                  <a:cubicBezTo>
                    <a:pt x="1" y="92"/>
                    <a:pt x="31" y="183"/>
                    <a:pt x="92" y="183"/>
                  </a:cubicBezTo>
                  <a:cubicBezTo>
                    <a:pt x="122" y="183"/>
                    <a:pt x="153" y="122"/>
                    <a:pt x="183" y="122"/>
                  </a:cubicBezTo>
                  <a:cubicBezTo>
                    <a:pt x="183" y="61"/>
                    <a:pt x="153" y="31"/>
                    <a:pt x="1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24" name="Google Shape;38824;p45"/>
            <p:cNvSpPr/>
            <p:nvPr/>
          </p:nvSpPr>
          <p:spPr>
            <a:xfrm>
              <a:off x="3839250" y="3160675"/>
              <a:ext cx="5325" cy="4575"/>
            </a:xfrm>
            <a:custGeom>
              <a:avLst/>
              <a:gdLst/>
              <a:ahLst/>
              <a:cxnLst/>
              <a:rect l="l" t="t" r="r" b="b"/>
              <a:pathLst>
                <a:path w="213" h="183" extrusionOk="0">
                  <a:moveTo>
                    <a:pt x="152" y="0"/>
                  </a:moveTo>
                  <a:cubicBezTo>
                    <a:pt x="122" y="0"/>
                    <a:pt x="61" y="31"/>
                    <a:pt x="31" y="61"/>
                  </a:cubicBezTo>
                  <a:cubicBezTo>
                    <a:pt x="0" y="92"/>
                    <a:pt x="61" y="183"/>
                    <a:pt x="122" y="183"/>
                  </a:cubicBezTo>
                  <a:cubicBezTo>
                    <a:pt x="152" y="183"/>
                    <a:pt x="183" y="122"/>
                    <a:pt x="213" y="122"/>
                  </a:cubicBezTo>
                  <a:cubicBezTo>
                    <a:pt x="183" y="61"/>
                    <a:pt x="183" y="31"/>
                    <a:pt x="1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25" name="Google Shape;38825;p45"/>
            <p:cNvSpPr/>
            <p:nvPr/>
          </p:nvSpPr>
          <p:spPr>
            <a:xfrm>
              <a:off x="3716900" y="3173475"/>
              <a:ext cx="6875" cy="6225"/>
            </a:xfrm>
            <a:custGeom>
              <a:avLst/>
              <a:gdLst/>
              <a:ahLst/>
              <a:cxnLst/>
              <a:rect l="l" t="t" r="r" b="b"/>
              <a:pathLst>
                <a:path w="275" h="249" extrusionOk="0">
                  <a:moveTo>
                    <a:pt x="47" y="0"/>
                  </a:moveTo>
                  <a:cubicBezTo>
                    <a:pt x="32" y="0"/>
                    <a:pt x="16" y="2"/>
                    <a:pt x="1" y="5"/>
                  </a:cubicBezTo>
                  <a:cubicBezTo>
                    <a:pt x="1" y="187"/>
                    <a:pt x="92" y="248"/>
                    <a:pt x="274" y="248"/>
                  </a:cubicBezTo>
                  <a:cubicBezTo>
                    <a:pt x="274" y="112"/>
                    <a:pt x="177" y="0"/>
                    <a:pt x="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26" name="Google Shape;38826;p45"/>
            <p:cNvSpPr/>
            <p:nvPr/>
          </p:nvSpPr>
          <p:spPr>
            <a:xfrm>
              <a:off x="2912925" y="3189925"/>
              <a:ext cx="13700" cy="3450"/>
            </a:xfrm>
            <a:custGeom>
              <a:avLst/>
              <a:gdLst/>
              <a:ahLst/>
              <a:cxnLst/>
              <a:rect l="l" t="t" r="r" b="b"/>
              <a:pathLst>
                <a:path w="548" h="138" extrusionOk="0">
                  <a:moveTo>
                    <a:pt x="286" y="1"/>
                  </a:moveTo>
                  <a:cubicBezTo>
                    <a:pt x="183" y="1"/>
                    <a:pt x="77" y="46"/>
                    <a:pt x="1" y="137"/>
                  </a:cubicBezTo>
                  <a:lnTo>
                    <a:pt x="548" y="137"/>
                  </a:lnTo>
                  <a:cubicBezTo>
                    <a:pt x="487" y="46"/>
                    <a:pt x="388" y="1"/>
                    <a:pt x="28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27" name="Google Shape;38827;p45"/>
            <p:cNvSpPr/>
            <p:nvPr/>
          </p:nvSpPr>
          <p:spPr>
            <a:xfrm>
              <a:off x="3721450" y="3194875"/>
              <a:ext cx="3825" cy="3825"/>
            </a:xfrm>
            <a:custGeom>
              <a:avLst/>
              <a:gdLst/>
              <a:ahLst/>
              <a:cxnLst/>
              <a:rect l="l" t="t" r="r" b="b"/>
              <a:pathLst>
                <a:path w="153" h="153" extrusionOk="0">
                  <a:moveTo>
                    <a:pt x="31" y="0"/>
                  </a:moveTo>
                  <a:cubicBezTo>
                    <a:pt x="31" y="31"/>
                    <a:pt x="1" y="91"/>
                    <a:pt x="1" y="122"/>
                  </a:cubicBezTo>
                  <a:cubicBezTo>
                    <a:pt x="31" y="152"/>
                    <a:pt x="62" y="152"/>
                    <a:pt x="122" y="152"/>
                  </a:cubicBezTo>
                  <a:cubicBezTo>
                    <a:pt x="122" y="152"/>
                    <a:pt x="153" y="91"/>
                    <a:pt x="153" y="31"/>
                  </a:cubicBezTo>
                  <a:lnTo>
                    <a:pt x="3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28" name="Google Shape;38828;p45"/>
            <p:cNvSpPr/>
            <p:nvPr/>
          </p:nvSpPr>
          <p:spPr>
            <a:xfrm>
              <a:off x="2930400" y="3199425"/>
              <a:ext cx="4600" cy="14475"/>
            </a:xfrm>
            <a:custGeom>
              <a:avLst/>
              <a:gdLst/>
              <a:ahLst/>
              <a:cxnLst/>
              <a:rect l="l" t="t" r="r" b="b"/>
              <a:pathLst>
                <a:path w="184" h="579" extrusionOk="0">
                  <a:moveTo>
                    <a:pt x="1" y="1"/>
                  </a:moveTo>
                  <a:lnTo>
                    <a:pt x="1" y="578"/>
                  </a:lnTo>
                  <a:cubicBezTo>
                    <a:pt x="183" y="426"/>
                    <a:pt x="183" y="152"/>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29" name="Google Shape;38829;p45"/>
            <p:cNvSpPr/>
            <p:nvPr/>
          </p:nvSpPr>
          <p:spPr>
            <a:xfrm>
              <a:off x="3672825" y="3262500"/>
              <a:ext cx="6100" cy="4575"/>
            </a:xfrm>
            <a:custGeom>
              <a:avLst/>
              <a:gdLst/>
              <a:ahLst/>
              <a:cxnLst/>
              <a:rect l="l" t="t" r="r" b="b"/>
              <a:pathLst>
                <a:path w="244" h="183" extrusionOk="0">
                  <a:moveTo>
                    <a:pt x="92" y="0"/>
                  </a:moveTo>
                  <a:cubicBezTo>
                    <a:pt x="31" y="0"/>
                    <a:pt x="1" y="92"/>
                    <a:pt x="31" y="122"/>
                  </a:cubicBezTo>
                  <a:cubicBezTo>
                    <a:pt x="61" y="152"/>
                    <a:pt x="92" y="183"/>
                    <a:pt x="153" y="183"/>
                  </a:cubicBezTo>
                  <a:cubicBezTo>
                    <a:pt x="213" y="152"/>
                    <a:pt x="244" y="92"/>
                    <a:pt x="213" y="31"/>
                  </a:cubicBezTo>
                  <a:cubicBezTo>
                    <a:pt x="183" y="0"/>
                    <a:pt x="122" y="0"/>
                    <a:pt x="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30" name="Google Shape;38830;p45"/>
            <p:cNvSpPr/>
            <p:nvPr/>
          </p:nvSpPr>
          <p:spPr>
            <a:xfrm>
              <a:off x="3286800" y="3286050"/>
              <a:ext cx="6100" cy="4575"/>
            </a:xfrm>
            <a:custGeom>
              <a:avLst/>
              <a:gdLst/>
              <a:ahLst/>
              <a:cxnLst/>
              <a:rect l="l" t="t" r="r" b="b"/>
              <a:pathLst>
                <a:path w="244" h="183" extrusionOk="0">
                  <a:moveTo>
                    <a:pt x="92" y="1"/>
                  </a:moveTo>
                  <a:cubicBezTo>
                    <a:pt x="31" y="1"/>
                    <a:pt x="1" y="92"/>
                    <a:pt x="31" y="122"/>
                  </a:cubicBezTo>
                  <a:cubicBezTo>
                    <a:pt x="61" y="153"/>
                    <a:pt x="92" y="183"/>
                    <a:pt x="153" y="183"/>
                  </a:cubicBezTo>
                  <a:cubicBezTo>
                    <a:pt x="213" y="153"/>
                    <a:pt x="244" y="92"/>
                    <a:pt x="183" y="31"/>
                  </a:cubicBezTo>
                  <a:cubicBezTo>
                    <a:pt x="183" y="1"/>
                    <a:pt x="122" y="1"/>
                    <a:pt x="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31" name="Google Shape;38831;p45"/>
            <p:cNvSpPr/>
            <p:nvPr/>
          </p:nvSpPr>
          <p:spPr>
            <a:xfrm>
              <a:off x="3267050" y="3346850"/>
              <a:ext cx="4575" cy="4875"/>
            </a:xfrm>
            <a:custGeom>
              <a:avLst/>
              <a:gdLst/>
              <a:ahLst/>
              <a:cxnLst/>
              <a:rect l="l" t="t" r="r" b="b"/>
              <a:pathLst>
                <a:path w="183" h="195" extrusionOk="0">
                  <a:moveTo>
                    <a:pt x="61" y="0"/>
                  </a:moveTo>
                  <a:cubicBezTo>
                    <a:pt x="0" y="31"/>
                    <a:pt x="0" y="61"/>
                    <a:pt x="0" y="122"/>
                  </a:cubicBezTo>
                  <a:cubicBezTo>
                    <a:pt x="0" y="166"/>
                    <a:pt x="33" y="195"/>
                    <a:pt x="74" y="195"/>
                  </a:cubicBezTo>
                  <a:cubicBezTo>
                    <a:pt x="89" y="195"/>
                    <a:pt x="106" y="191"/>
                    <a:pt x="122" y="183"/>
                  </a:cubicBezTo>
                  <a:cubicBezTo>
                    <a:pt x="152" y="183"/>
                    <a:pt x="152" y="122"/>
                    <a:pt x="183" y="91"/>
                  </a:cubicBezTo>
                  <a:cubicBezTo>
                    <a:pt x="152" y="31"/>
                    <a:pt x="122" y="0"/>
                    <a:pt x="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32" name="Google Shape;38832;p45"/>
            <p:cNvSpPr/>
            <p:nvPr/>
          </p:nvSpPr>
          <p:spPr>
            <a:xfrm>
              <a:off x="2944850" y="3397750"/>
              <a:ext cx="5350" cy="4600"/>
            </a:xfrm>
            <a:custGeom>
              <a:avLst/>
              <a:gdLst/>
              <a:ahLst/>
              <a:cxnLst/>
              <a:rect l="l" t="t" r="r" b="b"/>
              <a:pathLst>
                <a:path w="214" h="184" extrusionOk="0">
                  <a:moveTo>
                    <a:pt x="152" y="1"/>
                  </a:moveTo>
                  <a:cubicBezTo>
                    <a:pt x="122" y="1"/>
                    <a:pt x="61" y="31"/>
                    <a:pt x="31" y="62"/>
                  </a:cubicBezTo>
                  <a:cubicBezTo>
                    <a:pt x="0" y="92"/>
                    <a:pt x="31" y="183"/>
                    <a:pt x="122" y="183"/>
                  </a:cubicBezTo>
                  <a:cubicBezTo>
                    <a:pt x="152" y="183"/>
                    <a:pt x="183" y="153"/>
                    <a:pt x="213" y="122"/>
                  </a:cubicBezTo>
                  <a:cubicBezTo>
                    <a:pt x="183" y="92"/>
                    <a:pt x="183" y="31"/>
                    <a:pt x="1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33" name="Google Shape;38833;p45"/>
            <p:cNvSpPr/>
            <p:nvPr/>
          </p:nvSpPr>
          <p:spPr>
            <a:xfrm>
              <a:off x="2998800" y="3428900"/>
              <a:ext cx="5350" cy="3825"/>
            </a:xfrm>
            <a:custGeom>
              <a:avLst/>
              <a:gdLst/>
              <a:ahLst/>
              <a:cxnLst/>
              <a:rect l="l" t="t" r="r" b="b"/>
              <a:pathLst>
                <a:path w="214" h="153" extrusionOk="0">
                  <a:moveTo>
                    <a:pt x="153" y="1"/>
                  </a:moveTo>
                  <a:cubicBezTo>
                    <a:pt x="122" y="1"/>
                    <a:pt x="92" y="1"/>
                    <a:pt x="61" y="31"/>
                  </a:cubicBezTo>
                  <a:cubicBezTo>
                    <a:pt x="1" y="62"/>
                    <a:pt x="31" y="153"/>
                    <a:pt x="92" y="153"/>
                  </a:cubicBezTo>
                  <a:cubicBezTo>
                    <a:pt x="122" y="153"/>
                    <a:pt x="183" y="92"/>
                    <a:pt x="213" y="92"/>
                  </a:cubicBezTo>
                  <a:cubicBezTo>
                    <a:pt x="183" y="62"/>
                    <a:pt x="183" y="1"/>
                    <a:pt x="1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34" name="Google Shape;38834;p45"/>
            <p:cNvSpPr/>
            <p:nvPr/>
          </p:nvSpPr>
          <p:spPr>
            <a:xfrm>
              <a:off x="2896975" y="3438025"/>
              <a:ext cx="5350" cy="4600"/>
            </a:xfrm>
            <a:custGeom>
              <a:avLst/>
              <a:gdLst/>
              <a:ahLst/>
              <a:cxnLst/>
              <a:rect l="l" t="t" r="r" b="b"/>
              <a:pathLst>
                <a:path w="214" h="184" extrusionOk="0">
                  <a:moveTo>
                    <a:pt x="92" y="1"/>
                  </a:moveTo>
                  <a:cubicBezTo>
                    <a:pt x="1" y="31"/>
                    <a:pt x="1" y="92"/>
                    <a:pt x="31" y="153"/>
                  </a:cubicBezTo>
                  <a:cubicBezTo>
                    <a:pt x="31" y="183"/>
                    <a:pt x="92" y="183"/>
                    <a:pt x="122" y="183"/>
                  </a:cubicBezTo>
                  <a:cubicBezTo>
                    <a:pt x="183" y="183"/>
                    <a:pt x="213" y="122"/>
                    <a:pt x="183" y="62"/>
                  </a:cubicBezTo>
                  <a:cubicBezTo>
                    <a:pt x="153" y="31"/>
                    <a:pt x="122" y="1"/>
                    <a:pt x="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35" name="Google Shape;38835;p45"/>
            <p:cNvSpPr/>
            <p:nvPr/>
          </p:nvSpPr>
          <p:spPr>
            <a:xfrm>
              <a:off x="3151550" y="3482400"/>
              <a:ext cx="4575" cy="4575"/>
            </a:xfrm>
            <a:custGeom>
              <a:avLst/>
              <a:gdLst/>
              <a:ahLst/>
              <a:cxnLst/>
              <a:rect l="l" t="t" r="r" b="b"/>
              <a:pathLst>
                <a:path w="183" h="183" extrusionOk="0">
                  <a:moveTo>
                    <a:pt x="87" y="1"/>
                  </a:moveTo>
                  <a:cubicBezTo>
                    <a:pt x="51" y="1"/>
                    <a:pt x="19" y="22"/>
                    <a:pt x="0" y="80"/>
                  </a:cubicBezTo>
                  <a:cubicBezTo>
                    <a:pt x="0" y="110"/>
                    <a:pt x="31" y="141"/>
                    <a:pt x="61" y="171"/>
                  </a:cubicBezTo>
                  <a:cubicBezTo>
                    <a:pt x="77" y="179"/>
                    <a:pt x="91" y="183"/>
                    <a:pt x="104" y="183"/>
                  </a:cubicBezTo>
                  <a:cubicBezTo>
                    <a:pt x="138" y="183"/>
                    <a:pt x="160" y="155"/>
                    <a:pt x="183" y="110"/>
                  </a:cubicBezTo>
                  <a:cubicBezTo>
                    <a:pt x="183" y="80"/>
                    <a:pt x="183" y="19"/>
                    <a:pt x="152" y="19"/>
                  </a:cubicBezTo>
                  <a:cubicBezTo>
                    <a:pt x="130" y="8"/>
                    <a:pt x="108" y="1"/>
                    <a:pt x="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36" name="Google Shape;38836;p45"/>
            <p:cNvSpPr/>
            <p:nvPr/>
          </p:nvSpPr>
          <p:spPr>
            <a:xfrm>
              <a:off x="3752625" y="2905350"/>
              <a:ext cx="4575" cy="6850"/>
            </a:xfrm>
            <a:custGeom>
              <a:avLst/>
              <a:gdLst/>
              <a:ahLst/>
              <a:cxnLst/>
              <a:rect l="l" t="t" r="r" b="b"/>
              <a:pathLst>
                <a:path w="183" h="274" extrusionOk="0">
                  <a:moveTo>
                    <a:pt x="183" y="0"/>
                  </a:moveTo>
                  <a:cubicBezTo>
                    <a:pt x="122" y="0"/>
                    <a:pt x="0" y="0"/>
                    <a:pt x="0" y="92"/>
                  </a:cubicBezTo>
                  <a:cubicBezTo>
                    <a:pt x="0" y="183"/>
                    <a:pt x="91" y="244"/>
                    <a:pt x="183" y="274"/>
                  </a:cubicBezTo>
                  <a:cubicBezTo>
                    <a:pt x="183" y="183"/>
                    <a:pt x="183" y="92"/>
                    <a:pt x="1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37" name="Google Shape;38837;p45"/>
            <p:cNvSpPr/>
            <p:nvPr/>
          </p:nvSpPr>
          <p:spPr>
            <a:xfrm>
              <a:off x="2973725" y="3033775"/>
              <a:ext cx="4575" cy="10650"/>
            </a:xfrm>
            <a:custGeom>
              <a:avLst/>
              <a:gdLst/>
              <a:ahLst/>
              <a:cxnLst/>
              <a:rect l="l" t="t" r="r" b="b"/>
              <a:pathLst>
                <a:path w="183" h="426" extrusionOk="0">
                  <a:moveTo>
                    <a:pt x="153" y="0"/>
                  </a:moveTo>
                  <a:lnTo>
                    <a:pt x="153" y="0"/>
                  </a:lnTo>
                  <a:cubicBezTo>
                    <a:pt x="1" y="122"/>
                    <a:pt x="31" y="274"/>
                    <a:pt x="31" y="426"/>
                  </a:cubicBezTo>
                  <a:cubicBezTo>
                    <a:pt x="183" y="335"/>
                    <a:pt x="153" y="183"/>
                    <a:pt x="1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38" name="Google Shape;38838;p45"/>
            <p:cNvSpPr/>
            <p:nvPr/>
          </p:nvSpPr>
          <p:spPr>
            <a:xfrm>
              <a:off x="3166750" y="3207025"/>
              <a:ext cx="4575" cy="9900"/>
            </a:xfrm>
            <a:custGeom>
              <a:avLst/>
              <a:gdLst/>
              <a:ahLst/>
              <a:cxnLst/>
              <a:rect l="l" t="t" r="r" b="b"/>
              <a:pathLst>
                <a:path w="183" h="396" extrusionOk="0">
                  <a:moveTo>
                    <a:pt x="182" y="0"/>
                  </a:moveTo>
                  <a:cubicBezTo>
                    <a:pt x="0" y="92"/>
                    <a:pt x="30" y="274"/>
                    <a:pt x="30" y="396"/>
                  </a:cubicBezTo>
                  <a:cubicBezTo>
                    <a:pt x="182" y="304"/>
                    <a:pt x="182" y="152"/>
                    <a:pt x="1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39" name="Google Shape;38839;p45"/>
            <p:cNvSpPr/>
            <p:nvPr/>
          </p:nvSpPr>
          <p:spPr>
            <a:xfrm>
              <a:off x="3764775" y="2965725"/>
              <a:ext cx="6875" cy="4250"/>
            </a:xfrm>
            <a:custGeom>
              <a:avLst/>
              <a:gdLst/>
              <a:ahLst/>
              <a:cxnLst/>
              <a:rect l="l" t="t" r="r" b="b"/>
              <a:pathLst>
                <a:path w="275" h="170" extrusionOk="0">
                  <a:moveTo>
                    <a:pt x="121" y="1"/>
                  </a:moveTo>
                  <a:cubicBezTo>
                    <a:pt x="104" y="1"/>
                    <a:pt x="84" y="6"/>
                    <a:pt x="61" y="17"/>
                  </a:cubicBezTo>
                  <a:cubicBezTo>
                    <a:pt x="31" y="17"/>
                    <a:pt x="0" y="108"/>
                    <a:pt x="0" y="169"/>
                  </a:cubicBezTo>
                  <a:lnTo>
                    <a:pt x="274" y="169"/>
                  </a:lnTo>
                  <a:cubicBezTo>
                    <a:pt x="225" y="95"/>
                    <a:pt x="195" y="1"/>
                    <a:pt x="1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40" name="Google Shape;38840;p45"/>
            <p:cNvSpPr/>
            <p:nvPr/>
          </p:nvSpPr>
          <p:spPr>
            <a:xfrm>
              <a:off x="2966125" y="2981975"/>
              <a:ext cx="3825" cy="3950"/>
            </a:xfrm>
            <a:custGeom>
              <a:avLst/>
              <a:gdLst/>
              <a:ahLst/>
              <a:cxnLst/>
              <a:rect l="l" t="t" r="r" b="b"/>
              <a:pathLst>
                <a:path w="153" h="158" extrusionOk="0">
                  <a:moveTo>
                    <a:pt x="109" y="1"/>
                  </a:moveTo>
                  <a:cubicBezTo>
                    <a:pt x="92" y="1"/>
                    <a:pt x="74" y="10"/>
                    <a:pt x="61" y="36"/>
                  </a:cubicBezTo>
                  <a:cubicBezTo>
                    <a:pt x="31" y="36"/>
                    <a:pt x="31" y="97"/>
                    <a:pt x="1" y="127"/>
                  </a:cubicBezTo>
                  <a:cubicBezTo>
                    <a:pt x="31" y="157"/>
                    <a:pt x="92" y="157"/>
                    <a:pt x="122" y="157"/>
                  </a:cubicBezTo>
                  <a:cubicBezTo>
                    <a:pt x="122" y="127"/>
                    <a:pt x="153" y="66"/>
                    <a:pt x="153" y="36"/>
                  </a:cubicBezTo>
                  <a:cubicBezTo>
                    <a:pt x="153" y="18"/>
                    <a:pt x="132" y="1"/>
                    <a:pt x="1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41" name="Google Shape;38841;p45"/>
            <p:cNvSpPr/>
            <p:nvPr/>
          </p:nvSpPr>
          <p:spPr>
            <a:xfrm>
              <a:off x="3457025" y="2995775"/>
              <a:ext cx="4575" cy="3825"/>
            </a:xfrm>
            <a:custGeom>
              <a:avLst/>
              <a:gdLst/>
              <a:ahLst/>
              <a:cxnLst/>
              <a:rect l="l" t="t" r="r" b="b"/>
              <a:pathLst>
                <a:path w="183" h="153" extrusionOk="0">
                  <a:moveTo>
                    <a:pt x="152" y="0"/>
                  </a:moveTo>
                  <a:cubicBezTo>
                    <a:pt x="91" y="0"/>
                    <a:pt x="61" y="31"/>
                    <a:pt x="31" y="61"/>
                  </a:cubicBezTo>
                  <a:cubicBezTo>
                    <a:pt x="0" y="92"/>
                    <a:pt x="31" y="152"/>
                    <a:pt x="61" y="152"/>
                  </a:cubicBezTo>
                  <a:cubicBezTo>
                    <a:pt x="122" y="152"/>
                    <a:pt x="152" y="122"/>
                    <a:pt x="183" y="92"/>
                  </a:cubicBezTo>
                  <a:cubicBezTo>
                    <a:pt x="183" y="92"/>
                    <a:pt x="152" y="31"/>
                    <a:pt x="1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42" name="Google Shape;38842;p45"/>
            <p:cNvSpPr/>
            <p:nvPr/>
          </p:nvSpPr>
          <p:spPr>
            <a:xfrm>
              <a:off x="3337725" y="3262275"/>
              <a:ext cx="3825" cy="4125"/>
            </a:xfrm>
            <a:custGeom>
              <a:avLst/>
              <a:gdLst/>
              <a:ahLst/>
              <a:cxnLst/>
              <a:rect l="l" t="t" r="r" b="b"/>
              <a:pathLst>
                <a:path w="153" h="165" extrusionOk="0">
                  <a:moveTo>
                    <a:pt x="79" y="1"/>
                  </a:moveTo>
                  <a:cubicBezTo>
                    <a:pt x="73" y="1"/>
                    <a:pt x="67" y="3"/>
                    <a:pt x="61" y="9"/>
                  </a:cubicBezTo>
                  <a:cubicBezTo>
                    <a:pt x="30" y="40"/>
                    <a:pt x="0" y="70"/>
                    <a:pt x="0" y="101"/>
                  </a:cubicBezTo>
                  <a:cubicBezTo>
                    <a:pt x="19" y="138"/>
                    <a:pt x="38" y="164"/>
                    <a:pt x="64" y="164"/>
                  </a:cubicBezTo>
                  <a:cubicBezTo>
                    <a:pt x="80" y="164"/>
                    <a:pt x="98" y="154"/>
                    <a:pt x="122" y="131"/>
                  </a:cubicBezTo>
                  <a:cubicBezTo>
                    <a:pt x="122" y="101"/>
                    <a:pt x="152" y="70"/>
                    <a:pt x="152" y="40"/>
                  </a:cubicBezTo>
                  <a:cubicBezTo>
                    <a:pt x="128" y="40"/>
                    <a:pt x="103" y="1"/>
                    <a:pt x="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43" name="Google Shape;38843;p45"/>
            <p:cNvSpPr/>
            <p:nvPr/>
          </p:nvSpPr>
          <p:spPr>
            <a:xfrm>
              <a:off x="3177375" y="3264025"/>
              <a:ext cx="6100" cy="3825"/>
            </a:xfrm>
            <a:custGeom>
              <a:avLst/>
              <a:gdLst/>
              <a:ahLst/>
              <a:cxnLst/>
              <a:rect l="l" t="t" r="r" b="b"/>
              <a:pathLst>
                <a:path w="244" h="153" extrusionOk="0">
                  <a:moveTo>
                    <a:pt x="183" y="0"/>
                  </a:moveTo>
                  <a:cubicBezTo>
                    <a:pt x="92" y="0"/>
                    <a:pt x="61" y="91"/>
                    <a:pt x="31" y="152"/>
                  </a:cubicBezTo>
                  <a:lnTo>
                    <a:pt x="31" y="152"/>
                  </a:lnTo>
                  <a:cubicBezTo>
                    <a:pt x="112" y="151"/>
                    <a:pt x="190" y="142"/>
                    <a:pt x="244" y="61"/>
                  </a:cubicBezTo>
                  <a:cubicBezTo>
                    <a:pt x="244" y="61"/>
                    <a:pt x="183" y="0"/>
                    <a:pt x="183" y="0"/>
                  </a:cubicBezTo>
                  <a:close/>
                  <a:moveTo>
                    <a:pt x="31" y="152"/>
                  </a:moveTo>
                  <a:cubicBezTo>
                    <a:pt x="21" y="152"/>
                    <a:pt x="11" y="152"/>
                    <a:pt x="1" y="152"/>
                  </a:cubicBezTo>
                  <a:lnTo>
                    <a:pt x="31" y="152"/>
                  </a:lnTo>
                  <a:cubicBezTo>
                    <a:pt x="31" y="152"/>
                    <a:pt x="31" y="152"/>
                    <a:pt x="31" y="15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44" name="Google Shape;38844;p45"/>
            <p:cNvSpPr/>
            <p:nvPr/>
          </p:nvSpPr>
          <p:spPr>
            <a:xfrm>
              <a:off x="3156100" y="3067975"/>
              <a:ext cx="4575" cy="10650"/>
            </a:xfrm>
            <a:custGeom>
              <a:avLst/>
              <a:gdLst/>
              <a:ahLst/>
              <a:cxnLst/>
              <a:rect l="l" t="t" r="r" b="b"/>
              <a:pathLst>
                <a:path w="183" h="426" extrusionOk="0">
                  <a:moveTo>
                    <a:pt x="183" y="0"/>
                  </a:moveTo>
                  <a:cubicBezTo>
                    <a:pt x="1" y="152"/>
                    <a:pt x="31" y="274"/>
                    <a:pt x="183" y="426"/>
                  </a:cubicBezTo>
                  <a:lnTo>
                    <a:pt x="18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45" name="Google Shape;38845;p45"/>
            <p:cNvSpPr/>
            <p:nvPr/>
          </p:nvSpPr>
          <p:spPr>
            <a:xfrm>
              <a:off x="3322525" y="3022150"/>
              <a:ext cx="4575" cy="5575"/>
            </a:xfrm>
            <a:custGeom>
              <a:avLst/>
              <a:gdLst/>
              <a:ahLst/>
              <a:cxnLst/>
              <a:rect l="l" t="t" r="r" b="b"/>
              <a:pathLst>
                <a:path w="183" h="223" extrusionOk="0">
                  <a:moveTo>
                    <a:pt x="55" y="1"/>
                  </a:moveTo>
                  <a:cubicBezTo>
                    <a:pt x="39" y="1"/>
                    <a:pt x="0" y="40"/>
                    <a:pt x="0" y="40"/>
                  </a:cubicBezTo>
                  <a:cubicBezTo>
                    <a:pt x="31" y="131"/>
                    <a:pt x="91" y="192"/>
                    <a:pt x="183" y="222"/>
                  </a:cubicBezTo>
                  <a:cubicBezTo>
                    <a:pt x="152" y="131"/>
                    <a:pt x="183" y="40"/>
                    <a:pt x="61" y="9"/>
                  </a:cubicBezTo>
                  <a:cubicBezTo>
                    <a:pt x="61" y="3"/>
                    <a:pt x="59" y="1"/>
                    <a:pt x="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46" name="Google Shape;38846;p45"/>
            <p:cNvSpPr/>
            <p:nvPr/>
          </p:nvSpPr>
          <p:spPr>
            <a:xfrm>
              <a:off x="3291350" y="3242750"/>
              <a:ext cx="4600" cy="3825"/>
            </a:xfrm>
            <a:custGeom>
              <a:avLst/>
              <a:gdLst/>
              <a:ahLst/>
              <a:cxnLst/>
              <a:rect l="l" t="t" r="r" b="b"/>
              <a:pathLst>
                <a:path w="184" h="153" extrusionOk="0">
                  <a:moveTo>
                    <a:pt x="123" y="0"/>
                  </a:moveTo>
                  <a:cubicBezTo>
                    <a:pt x="92" y="30"/>
                    <a:pt x="62" y="30"/>
                    <a:pt x="31" y="61"/>
                  </a:cubicBezTo>
                  <a:cubicBezTo>
                    <a:pt x="1" y="91"/>
                    <a:pt x="1" y="152"/>
                    <a:pt x="62" y="152"/>
                  </a:cubicBezTo>
                  <a:cubicBezTo>
                    <a:pt x="92" y="152"/>
                    <a:pt x="153" y="152"/>
                    <a:pt x="153" y="122"/>
                  </a:cubicBezTo>
                  <a:cubicBezTo>
                    <a:pt x="183" y="91"/>
                    <a:pt x="123" y="30"/>
                    <a:pt x="1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47" name="Google Shape;38847;p45"/>
            <p:cNvSpPr/>
            <p:nvPr/>
          </p:nvSpPr>
          <p:spPr>
            <a:xfrm>
              <a:off x="3144700" y="3238950"/>
              <a:ext cx="4575" cy="4575"/>
            </a:xfrm>
            <a:custGeom>
              <a:avLst/>
              <a:gdLst/>
              <a:ahLst/>
              <a:cxnLst/>
              <a:rect l="l" t="t" r="r" b="b"/>
              <a:pathLst>
                <a:path w="183" h="183" extrusionOk="0">
                  <a:moveTo>
                    <a:pt x="31" y="0"/>
                  </a:moveTo>
                  <a:cubicBezTo>
                    <a:pt x="31" y="61"/>
                    <a:pt x="1" y="91"/>
                    <a:pt x="1" y="122"/>
                  </a:cubicBezTo>
                  <a:cubicBezTo>
                    <a:pt x="1" y="152"/>
                    <a:pt x="61" y="182"/>
                    <a:pt x="92" y="182"/>
                  </a:cubicBezTo>
                  <a:cubicBezTo>
                    <a:pt x="153" y="152"/>
                    <a:pt x="183" y="122"/>
                    <a:pt x="153" y="91"/>
                  </a:cubicBezTo>
                  <a:cubicBezTo>
                    <a:pt x="122" y="61"/>
                    <a:pt x="61" y="30"/>
                    <a:pt x="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48" name="Google Shape;38848;p45"/>
            <p:cNvSpPr/>
            <p:nvPr/>
          </p:nvSpPr>
          <p:spPr>
            <a:xfrm>
              <a:off x="3852925" y="2798975"/>
              <a:ext cx="4575" cy="3825"/>
            </a:xfrm>
            <a:custGeom>
              <a:avLst/>
              <a:gdLst/>
              <a:ahLst/>
              <a:cxnLst/>
              <a:rect l="l" t="t" r="r" b="b"/>
              <a:pathLst>
                <a:path w="183" h="153" extrusionOk="0">
                  <a:moveTo>
                    <a:pt x="61" y="0"/>
                  </a:moveTo>
                  <a:cubicBezTo>
                    <a:pt x="31" y="61"/>
                    <a:pt x="0" y="91"/>
                    <a:pt x="31" y="122"/>
                  </a:cubicBezTo>
                  <a:cubicBezTo>
                    <a:pt x="31" y="152"/>
                    <a:pt x="61" y="152"/>
                    <a:pt x="122" y="152"/>
                  </a:cubicBezTo>
                  <a:cubicBezTo>
                    <a:pt x="183" y="152"/>
                    <a:pt x="183" y="122"/>
                    <a:pt x="152" y="61"/>
                  </a:cubicBezTo>
                  <a:cubicBezTo>
                    <a:pt x="122" y="30"/>
                    <a:pt x="92" y="30"/>
                    <a:pt x="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49" name="Google Shape;38849;p45"/>
            <p:cNvSpPr/>
            <p:nvPr/>
          </p:nvSpPr>
          <p:spPr>
            <a:xfrm>
              <a:off x="2754125" y="3393200"/>
              <a:ext cx="10650" cy="2875"/>
            </a:xfrm>
            <a:custGeom>
              <a:avLst/>
              <a:gdLst/>
              <a:ahLst/>
              <a:cxnLst/>
              <a:rect l="l" t="t" r="r" b="b"/>
              <a:pathLst>
                <a:path w="426" h="115" extrusionOk="0">
                  <a:moveTo>
                    <a:pt x="0" y="0"/>
                  </a:moveTo>
                  <a:cubicBezTo>
                    <a:pt x="46" y="76"/>
                    <a:pt x="129" y="114"/>
                    <a:pt x="213" y="114"/>
                  </a:cubicBezTo>
                  <a:cubicBezTo>
                    <a:pt x="297" y="114"/>
                    <a:pt x="380" y="76"/>
                    <a:pt x="4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50" name="Google Shape;38850;p45"/>
            <p:cNvSpPr/>
            <p:nvPr/>
          </p:nvSpPr>
          <p:spPr>
            <a:xfrm>
              <a:off x="3129500" y="3352175"/>
              <a:ext cx="3825" cy="10650"/>
            </a:xfrm>
            <a:custGeom>
              <a:avLst/>
              <a:gdLst/>
              <a:ahLst/>
              <a:cxnLst/>
              <a:rect l="l" t="t" r="r" b="b"/>
              <a:pathLst>
                <a:path w="153" h="426" extrusionOk="0">
                  <a:moveTo>
                    <a:pt x="153" y="0"/>
                  </a:moveTo>
                  <a:cubicBezTo>
                    <a:pt x="1" y="152"/>
                    <a:pt x="1" y="304"/>
                    <a:pt x="153" y="426"/>
                  </a:cubicBezTo>
                  <a:lnTo>
                    <a:pt x="1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51" name="Google Shape;38851;p45"/>
            <p:cNvSpPr/>
            <p:nvPr/>
          </p:nvSpPr>
          <p:spPr>
            <a:xfrm>
              <a:off x="3431950" y="3159850"/>
              <a:ext cx="10650" cy="3175"/>
            </a:xfrm>
            <a:custGeom>
              <a:avLst/>
              <a:gdLst/>
              <a:ahLst/>
              <a:cxnLst/>
              <a:rect l="l" t="t" r="r" b="b"/>
              <a:pathLst>
                <a:path w="426" h="127" extrusionOk="0">
                  <a:moveTo>
                    <a:pt x="130" y="0"/>
                  </a:moveTo>
                  <a:cubicBezTo>
                    <a:pt x="87" y="0"/>
                    <a:pt x="44" y="3"/>
                    <a:pt x="0" y="3"/>
                  </a:cubicBezTo>
                  <a:cubicBezTo>
                    <a:pt x="65" y="111"/>
                    <a:pt x="177" y="127"/>
                    <a:pt x="291" y="127"/>
                  </a:cubicBezTo>
                  <a:cubicBezTo>
                    <a:pt x="336" y="127"/>
                    <a:pt x="382" y="125"/>
                    <a:pt x="426" y="125"/>
                  </a:cubicBezTo>
                  <a:cubicBezTo>
                    <a:pt x="339" y="16"/>
                    <a:pt x="236" y="0"/>
                    <a:pt x="1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52" name="Google Shape;38852;p45"/>
            <p:cNvSpPr/>
            <p:nvPr/>
          </p:nvSpPr>
          <p:spPr>
            <a:xfrm>
              <a:off x="3681175" y="2887375"/>
              <a:ext cx="3825" cy="3550"/>
            </a:xfrm>
            <a:custGeom>
              <a:avLst/>
              <a:gdLst/>
              <a:ahLst/>
              <a:cxnLst/>
              <a:rect l="l" t="t" r="r" b="b"/>
              <a:pathLst>
                <a:path w="153" h="142" extrusionOk="0">
                  <a:moveTo>
                    <a:pt x="109" y="0"/>
                  </a:moveTo>
                  <a:cubicBezTo>
                    <a:pt x="92" y="0"/>
                    <a:pt x="74" y="8"/>
                    <a:pt x="62" y="20"/>
                  </a:cubicBezTo>
                  <a:cubicBezTo>
                    <a:pt x="31" y="51"/>
                    <a:pt x="31" y="81"/>
                    <a:pt x="1" y="112"/>
                  </a:cubicBezTo>
                  <a:cubicBezTo>
                    <a:pt x="31" y="142"/>
                    <a:pt x="92" y="142"/>
                    <a:pt x="123" y="142"/>
                  </a:cubicBezTo>
                  <a:cubicBezTo>
                    <a:pt x="153" y="112"/>
                    <a:pt x="153" y="81"/>
                    <a:pt x="153" y="51"/>
                  </a:cubicBezTo>
                  <a:cubicBezTo>
                    <a:pt x="153" y="15"/>
                    <a:pt x="132" y="0"/>
                    <a:pt x="1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53" name="Google Shape;38853;p45"/>
            <p:cNvSpPr/>
            <p:nvPr/>
          </p:nvSpPr>
          <p:spPr>
            <a:xfrm>
              <a:off x="2905325" y="3383325"/>
              <a:ext cx="3075" cy="2300"/>
            </a:xfrm>
            <a:custGeom>
              <a:avLst/>
              <a:gdLst/>
              <a:ahLst/>
              <a:cxnLst/>
              <a:rect l="l" t="t" r="r" b="b"/>
              <a:pathLst>
                <a:path w="123" h="92" extrusionOk="0">
                  <a:moveTo>
                    <a:pt x="62" y="0"/>
                  </a:moveTo>
                  <a:cubicBezTo>
                    <a:pt x="1" y="31"/>
                    <a:pt x="1" y="61"/>
                    <a:pt x="62" y="91"/>
                  </a:cubicBezTo>
                  <a:lnTo>
                    <a:pt x="123" y="91"/>
                  </a:lnTo>
                  <a:lnTo>
                    <a:pt x="123" y="31"/>
                  </a:lnTo>
                  <a:cubicBezTo>
                    <a:pt x="92" y="31"/>
                    <a:pt x="123" y="0"/>
                    <a:pt x="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54" name="Google Shape;38854;p45"/>
            <p:cNvSpPr/>
            <p:nvPr/>
          </p:nvSpPr>
          <p:spPr>
            <a:xfrm>
              <a:off x="2770825" y="3383325"/>
              <a:ext cx="3825" cy="6100"/>
            </a:xfrm>
            <a:custGeom>
              <a:avLst/>
              <a:gdLst/>
              <a:ahLst/>
              <a:cxnLst/>
              <a:rect l="l" t="t" r="r" b="b"/>
              <a:pathLst>
                <a:path w="153" h="244" extrusionOk="0">
                  <a:moveTo>
                    <a:pt x="153" y="0"/>
                  </a:moveTo>
                  <a:cubicBezTo>
                    <a:pt x="62" y="61"/>
                    <a:pt x="1" y="152"/>
                    <a:pt x="1" y="243"/>
                  </a:cubicBezTo>
                  <a:cubicBezTo>
                    <a:pt x="92" y="213"/>
                    <a:pt x="153" y="91"/>
                    <a:pt x="1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55" name="Google Shape;38855;p45"/>
            <p:cNvSpPr/>
            <p:nvPr/>
          </p:nvSpPr>
          <p:spPr>
            <a:xfrm>
              <a:off x="2547425" y="3308850"/>
              <a:ext cx="3825" cy="6875"/>
            </a:xfrm>
            <a:custGeom>
              <a:avLst/>
              <a:gdLst/>
              <a:ahLst/>
              <a:cxnLst/>
              <a:rect l="l" t="t" r="r" b="b"/>
              <a:pathLst>
                <a:path w="153" h="275" extrusionOk="0">
                  <a:moveTo>
                    <a:pt x="31" y="0"/>
                  </a:moveTo>
                  <a:lnTo>
                    <a:pt x="31" y="0"/>
                  </a:lnTo>
                  <a:cubicBezTo>
                    <a:pt x="1" y="92"/>
                    <a:pt x="31" y="213"/>
                    <a:pt x="122" y="274"/>
                  </a:cubicBezTo>
                  <a:cubicBezTo>
                    <a:pt x="153" y="152"/>
                    <a:pt x="92" y="61"/>
                    <a:pt x="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56" name="Google Shape;38856;p45"/>
            <p:cNvSpPr/>
            <p:nvPr/>
          </p:nvSpPr>
          <p:spPr>
            <a:xfrm>
              <a:off x="3700175" y="3288325"/>
              <a:ext cx="6875" cy="2875"/>
            </a:xfrm>
            <a:custGeom>
              <a:avLst/>
              <a:gdLst/>
              <a:ahLst/>
              <a:cxnLst/>
              <a:rect l="l" t="t" r="r" b="b"/>
              <a:pathLst>
                <a:path w="275" h="115" extrusionOk="0">
                  <a:moveTo>
                    <a:pt x="1" y="1"/>
                  </a:moveTo>
                  <a:cubicBezTo>
                    <a:pt x="31" y="77"/>
                    <a:pt x="69" y="115"/>
                    <a:pt x="115" y="115"/>
                  </a:cubicBezTo>
                  <a:cubicBezTo>
                    <a:pt x="160" y="115"/>
                    <a:pt x="214" y="77"/>
                    <a:pt x="2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57" name="Google Shape;38857;p45"/>
            <p:cNvSpPr/>
            <p:nvPr/>
          </p:nvSpPr>
          <p:spPr>
            <a:xfrm>
              <a:off x="3062625" y="3286900"/>
              <a:ext cx="3075" cy="2975"/>
            </a:xfrm>
            <a:custGeom>
              <a:avLst/>
              <a:gdLst/>
              <a:ahLst/>
              <a:cxnLst/>
              <a:rect l="l" t="t" r="r" b="b"/>
              <a:pathLst>
                <a:path w="123" h="119" extrusionOk="0">
                  <a:moveTo>
                    <a:pt x="39" y="0"/>
                  </a:moveTo>
                  <a:cubicBezTo>
                    <a:pt x="35" y="0"/>
                    <a:pt x="31" y="7"/>
                    <a:pt x="31" y="27"/>
                  </a:cubicBezTo>
                  <a:cubicBezTo>
                    <a:pt x="1" y="119"/>
                    <a:pt x="62" y="119"/>
                    <a:pt x="92" y="119"/>
                  </a:cubicBezTo>
                  <a:cubicBezTo>
                    <a:pt x="122" y="119"/>
                    <a:pt x="122" y="88"/>
                    <a:pt x="122" y="58"/>
                  </a:cubicBezTo>
                  <a:cubicBezTo>
                    <a:pt x="92" y="58"/>
                    <a:pt x="92" y="27"/>
                    <a:pt x="62" y="27"/>
                  </a:cubicBezTo>
                  <a:cubicBezTo>
                    <a:pt x="62" y="27"/>
                    <a:pt x="48" y="0"/>
                    <a:pt x="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58" name="Google Shape;38858;p45"/>
            <p:cNvSpPr/>
            <p:nvPr/>
          </p:nvSpPr>
          <p:spPr>
            <a:xfrm>
              <a:off x="3248050" y="3282250"/>
              <a:ext cx="2300" cy="1550"/>
            </a:xfrm>
            <a:custGeom>
              <a:avLst/>
              <a:gdLst/>
              <a:ahLst/>
              <a:cxnLst/>
              <a:rect l="l" t="t" r="r" b="b"/>
              <a:pathLst>
                <a:path w="92" h="62" extrusionOk="0">
                  <a:moveTo>
                    <a:pt x="61" y="1"/>
                  </a:moveTo>
                  <a:cubicBezTo>
                    <a:pt x="31" y="1"/>
                    <a:pt x="0" y="31"/>
                    <a:pt x="0" y="31"/>
                  </a:cubicBezTo>
                  <a:cubicBezTo>
                    <a:pt x="0" y="31"/>
                    <a:pt x="31" y="61"/>
                    <a:pt x="31" y="61"/>
                  </a:cubicBezTo>
                  <a:lnTo>
                    <a:pt x="92" y="31"/>
                  </a:lnTo>
                  <a:lnTo>
                    <a:pt x="6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59" name="Google Shape;38859;p45"/>
            <p:cNvSpPr/>
            <p:nvPr/>
          </p:nvSpPr>
          <p:spPr>
            <a:xfrm>
              <a:off x="3208525" y="3247300"/>
              <a:ext cx="3075" cy="7625"/>
            </a:xfrm>
            <a:custGeom>
              <a:avLst/>
              <a:gdLst/>
              <a:ahLst/>
              <a:cxnLst/>
              <a:rect l="l" t="t" r="r" b="b"/>
              <a:pathLst>
                <a:path w="123" h="305" extrusionOk="0">
                  <a:moveTo>
                    <a:pt x="122" y="0"/>
                  </a:moveTo>
                  <a:cubicBezTo>
                    <a:pt x="1" y="61"/>
                    <a:pt x="1" y="244"/>
                    <a:pt x="122" y="304"/>
                  </a:cubicBezTo>
                  <a:lnTo>
                    <a:pt x="12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60" name="Google Shape;38860;p45"/>
            <p:cNvSpPr/>
            <p:nvPr/>
          </p:nvSpPr>
          <p:spPr>
            <a:xfrm>
              <a:off x="3022350" y="3224300"/>
              <a:ext cx="6125" cy="3275"/>
            </a:xfrm>
            <a:custGeom>
              <a:avLst/>
              <a:gdLst/>
              <a:ahLst/>
              <a:cxnLst/>
              <a:rect l="l" t="t" r="r" b="b"/>
              <a:pathLst>
                <a:path w="245" h="131" extrusionOk="0">
                  <a:moveTo>
                    <a:pt x="51" y="1"/>
                  </a:moveTo>
                  <a:cubicBezTo>
                    <a:pt x="34" y="1"/>
                    <a:pt x="17" y="3"/>
                    <a:pt x="1" y="9"/>
                  </a:cubicBezTo>
                  <a:cubicBezTo>
                    <a:pt x="31" y="100"/>
                    <a:pt x="153" y="130"/>
                    <a:pt x="244" y="130"/>
                  </a:cubicBezTo>
                  <a:cubicBezTo>
                    <a:pt x="219" y="55"/>
                    <a:pt x="132" y="1"/>
                    <a:pt x="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61" name="Google Shape;38861;p45"/>
            <p:cNvSpPr/>
            <p:nvPr/>
          </p:nvSpPr>
          <p:spPr>
            <a:xfrm>
              <a:off x="2960050" y="3210075"/>
              <a:ext cx="4575" cy="6850"/>
            </a:xfrm>
            <a:custGeom>
              <a:avLst/>
              <a:gdLst/>
              <a:ahLst/>
              <a:cxnLst/>
              <a:rect l="l" t="t" r="r" b="b"/>
              <a:pathLst>
                <a:path w="183" h="274" extrusionOk="0">
                  <a:moveTo>
                    <a:pt x="31" y="0"/>
                  </a:moveTo>
                  <a:lnTo>
                    <a:pt x="31" y="0"/>
                  </a:lnTo>
                  <a:cubicBezTo>
                    <a:pt x="0" y="122"/>
                    <a:pt x="61" y="243"/>
                    <a:pt x="183" y="274"/>
                  </a:cubicBezTo>
                  <a:cubicBezTo>
                    <a:pt x="152" y="182"/>
                    <a:pt x="122" y="61"/>
                    <a:pt x="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62" name="Google Shape;38862;p45"/>
            <p:cNvSpPr/>
            <p:nvPr/>
          </p:nvSpPr>
          <p:spPr>
            <a:xfrm>
              <a:off x="2896225" y="3210625"/>
              <a:ext cx="6850" cy="3275"/>
            </a:xfrm>
            <a:custGeom>
              <a:avLst/>
              <a:gdLst/>
              <a:ahLst/>
              <a:cxnLst/>
              <a:rect l="l" t="t" r="r" b="b"/>
              <a:pathLst>
                <a:path w="274" h="131" extrusionOk="0">
                  <a:moveTo>
                    <a:pt x="223" y="1"/>
                  </a:moveTo>
                  <a:cubicBezTo>
                    <a:pt x="141" y="1"/>
                    <a:pt x="50" y="55"/>
                    <a:pt x="0" y="130"/>
                  </a:cubicBezTo>
                  <a:cubicBezTo>
                    <a:pt x="122" y="130"/>
                    <a:pt x="213" y="100"/>
                    <a:pt x="274" y="8"/>
                  </a:cubicBezTo>
                  <a:cubicBezTo>
                    <a:pt x="258" y="3"/>
                    <a:pt x="240" y="1"/>
                    <a:pt x="2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63" name="Google Shape;38863;p45"/>
            <p:cNvSpPr/>
            <p:nvPr/>
          </p:nvSpPr>
          <p:spPr>
            <a:xfrm>
              <a:off x="3127975" y="3200950"/>
              <a:ext cx="3075" cy="2300"/>
            </a:xfrm>
            <a:custGeom>
              <a:avLst/>
              <a:gdLst/>
              <a:ahLst/>
              <a:cxnLst/>
              <a:rect l="l" t="t" r="r" b="b"/>
              <a:pathLst>
                <a:path w="123" h="92" extrusionOk="0">
                  <a:moveTo>
                    <a:pt x="92" y="0"/>
                  </a:moveTo>
                  <a:cubicBezTo>
                    <a:pt x="1" y="31"/>
                    <a:pt x="62" y="61"/>
                    <a:pt x="92" y="91"/>
                  </a:cubicBezTo>
                  <a:cubicBezTo>
                    <a:pt x="92" y="91"/>
                    <a:pt x="122" y="61"/>
                    <a:pt x="122" y="61"/>
                  </a:cubicBezTo>
                  <a:cubicBezTo>
                    <a:pt x="122" y="31"/>
                    <a:pt x="122" y="0"/>
                    <a:pt x="1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64" name="Google Shape;38864;p45"/>
            <p:cNvSpPr/>
            <p:nvPr/>
          </p:nvSpPr>
          <p:spPr>
            <a:xfrm>
              <a:off x="3611275" y="3179675"/>
              <a:ext cx="3825" cy="7625"/>
            </a:xfrm>
            <a:custGeom>
              <a:avLst/>
              <a:gdLst/>
              <a:ahLst/>
              <a:cxnLst/>
              <a:rect l="l" t="t" r="r" b="b"/>
              <a:pathLst>
                <a:path w="153" h="305" extrusionOk="0">
                  <a:moveTo>
                    <a:pt x="31" y="0"/>
                  </a:moveTo>
                  <a:lnTo>
                    <a:pt x="31" y="0"/>
                  </a:lnTo>
                  <a:cubicBezTo>
                    <a:pt x="1" y="122"/>
                    <a:pt x="31" y="243"/>
                    <a:pt x="153" y="304"/>
                  </a:cubicBezTo>
                  <a:cubicBezTo>
                    <a:pt x="153" y="183"/>
                    <a:pt x="122" y="61"/>
                    <a:pt x="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65" name="Google Shape;38865;p45"/>
            <p:cNvSpPr/>
            <p:nvPr/>
          </p:nvSpPr>
          <p:spPr>
            <a:xfrm>
              <a:off x="3006400" y="3170550"/>
              <a:ext cx="3075" cy="2300"/>
            </a:xfrm>
            <a:custGeom>
              <a:avLst/>
              <a:gdLst/>
              <a:ahLst/>
              <a:cxnLst/>
              <a:rect l="l" t="t" r="r" b="b"/>
              <a:pathLst>
                <a:path w="123" h="92" extrusionOk="0">
                  <a:moveTo>
                    <a:pt x="92" y="0"/>
                  </a:moveTo>
                  <a:cubicBezTo>
                    <a:pt x="61" y="0"/>
                    <a:pt x="31" y="31"/>
                    <a:pt x="1" y="31"/>
                  </a:cubicBezTo>
                  <a:lnTo>
                    <a:pt x="31" y="92"/>
                  </a:lnTo>
                  <a:cubicBezTo>
                    <a:pt x="61" y="61"/>
                    <a:pt x="92" y="61"/>
                    <a:pt x="122" y="31"/>
                  </a:cubicBezTo>
                  <a:lnTo>
                    <a:pt x="9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66" name="Google Shape;38866;p45"/>
            <p:cNvSpPr/>
            <p:nvPr/>
          </p:nvSpPr>
          <p:spPr>
            <a:xfrm>
              <a:off x="3110500" y="3165050"/>
              <a:ext cx="2300" cy="2475"/>
            </a:xfrm>
            <a:custGeom>
              <a:avLst/>
              <a:gdLst/>
              <a:ahLst/>
              <a:cxnLst/>
              <a:rect l="l" t="t" r="r" b="b"/>
              <a:pathLst>
                <a:path w="92" h="99" extrusionOk="0">
                  <a:moveTo>
                    <a:pt x="20" y="0"/>
                  </a:moveTo>
                  <a:cubicBezTo>
                    <a:pt x="8" y="0"/>
                    <a:pt x="1" y="8"/>
                    <a:pt x="1" y="38"/>
                  </a:cubicBezTo>
                  <a:cubicBezTo>
                    <a:pt x="1" y="99"/>
                    <a:pt x="62" y="99"/>
                    <a:pt x="62" y="99"/>
                  </a:cubicBezTo>
                  <a:cubicBezTo>
                    <a:pt x="92" y="99"/>
                    <a:pt x="92" y="69"/>
                    <a:pt x="92" y="38"/>
                  </a:cubicBezTo>
                  <a:lnTo>
                    <a:pt x="62" y="8"/>
                  </a:lnTo>
                  <a:cubicBezTo>
                    <a:pt x="46" y="8"/>
                    <a:pt x="31" y="0"/>
                    <a:pt x="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67" name="Google Shape;38867;p45"/>
            <p:cNvSpPr/>
            <p:nvPr/>
          </p:nvSpPr>
          <p:spPr>
            <a:xfrm>
              <a:off x="3099875" y="3159900"/>
              <a:ext cx="6850" cy="2325"/>
            </a:xfrm>
            <a:custGeom>
              <a:avLst/>
              <a:gdLst/>
              <a:ahLst/>
              <a:cxnLst/>
              <a:rect l="l" t="t" r="r" b="b"/>
              <a:pathLst>
                <a:path w="274" h="93" extrusionOk="0">
                  <a:moveTo>
                    <a:pt x="0" y="1"/>
                  </a:moveTo>
                  <a:cubicBezTo>
                    <a:pt x="46" y="62"/>
                    <a:pt x="91" y="92"/>
                    <a:pt x="137" y="92"/>
                  </a:cubicBezTo>
                  <a:cubicBezTo>
                    <a:pt x="183" y="92"/>
                    <a:pt x="228" y="62"/>
                    <a:pt x="2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68" name="Google Shape;38868;p45"/>
            <p:cNvSpPr/>
            <p:nvPr/>
          </p:nvSpPr>
          <p:spPr>
            <a:xfrm>
              <a:off x="3081625" y="3150025"/>
              <a:ext cx="2300" cy="2300"/>
            </a:xfrm>
            <a:custGeom>
              <a:avLst/>
              <a:gdLst/>
              <a:ahLst/>
              <a:cxnLst/>
              <a:rect l="l" t="t" r="r" b="b"/>
              <a:pathLst>
                <a:path w="92" h="92" extrusionOk="0">
                  <a:moveTo>
                    <a:pt x="62" y="1"/>
                  </a:moveTo>
                  <a:cubicBezTo>
                    <a:pt x="31" y="31"/>
                    <a:pt x="1" y="31"/>
                    <a:pt x="1" y="31"/>
                  </a:cubicBezTo>
                  <a:cubicBezTo>
                    <a:pt x="1" y="62"/>
                    <a:pt x="31" y="92"/>
                    <a:pt x="31" y="92"/>
                  </a:cubicBezTo>
                  <a:lnTo>
                    <a:pt x="92" y="31"/>
                  </a:lnTo>
                  <a:lnTo>
                    <a:pt x="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69" name="Google Shape;38869;p45"/>
            <p:cNvSpPr/>
            <p:nvPr/>
          </p:nvSpPr>
          <p:spPr>
            <a:xfrm>
              <a:off x="2998800" y="3148325"/>
              <a:ext cx="2300" cy="2500"/>
            </a:xfrm>
            <a:custGeom>
              <a:avLst/>
              <a:gdLst/>
              <a:ahLst/>
              <a:cxnLst/>
              <a:rect l="l" t="t" r="r" b="b"/>
              <a:pathLst>
                <a:path w="92" h="100" extrusionOk="0">
                  <a:moveTo>
                    <a:pt x="31" y="0"/>
                  </a:moveTo>
                  <a:cubicBezTo>
                    <a:pt x="23" y="0"/>
                    <a:pt x="16" y="8"/>
                    <a:pt x="1" y="38"/>
                  </a:cubicBezTo>
                  <a:cubicBezTo>
                    <a:pt x="1" y="99"/>
                    <a:pt x="31" y="99"/>
                    <a:pt x="61" y="99"/>
                  </a:cubicBezTo>
                  <a:cubicBezTo>
                    <a:pt x="92" y="69"/>
                    <a:pt x="92" y="69"/>
                    <a:pt x="92" y="38"/>
                  </a:cubicBezTo>
                  <a:lnTo>
                    <a:pt x="61" y="8"/>
                  </a:lnTo>
                  <a:cubicBezTo>
                    <a:pt x="46" y="8"/>
                    <a:pt x="39" y="0"/>
                    <a:pt x="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70" name="Google Shape;38870;p45"/>
            <p:cNvSpPr/>
            <p:nvPr/>
          </p:nvSpPr>
          <p:spPr>
            <a:xfrm>
              <a:off x="2885575" y="3143200"/>
              <a:ext cx="3075" cy="2300"/>
            </a:xfrm>
            <a:custGeom>
              <a:avLst/>
              <a:gdLst/>
              <a:ahLst/>
              <a:cxnLst/>
              <a:rect l="l" t="t" r="r" b="b"/>
              <a:pathLst>
                <a:path w="123" h="92" extrusionOk="0">
                  <a:moveTo>
                    <a:pt x="61" y="0"/>
                  </a:moveTo>
                  <a:cubicBezTo>
                    <a:pt x="1" y="31"/>
                    <a:pt x="31" y="91"/>
                    <a:pt x="61" y="91"/>
                  </a:cubicBezTo>
                  <a:cubicBezTo>
                    <a:pt x="61" y="91"/>
                    <a:pt x="92" y="61"/>
                    <a:pt x="122" y="61"/>
                  </a:cubicBezTo>
                  <a:cubicBezTo>
                    <a:pt x="92" y="61"/>
                    <a:pt x="122" y="0"/>
                    <a:pt x="1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71" name="Google Shape;38871;p45"/>
            <p:cNvSpPr/>
            <p:nvPr/>
          </p:nvSpPr>
          <p:spPr>
            <a:xfrm>
              <a:off x="3786050" y="3123425"/>
              <a:ext cx="3075" cy="1550"/>
            </a:xfrm>
            <a:custGeom>
              <a:avLst/>
              <a:gdLst/>
              <a:ahLst/>
              <a:cxnLst/>
              <a:rect l="l" t="t" r="r" b="b"/>
              <a:pathLst>
                <a:path w="123" h="62" extrusionOk="0">
                  <a:moveTo>
                    <a:pt x="31" y="1"/>
                  </a:moveTo>
                  <a:cubicBezTo>
                    <a:pt x="1" y="31"/>
                    <a:pt x="61" y="62"/>
                    <a:pt x="92" y="62"/>
                  </a:cubicBezTo>
                  <a:cubicBezTo>
                    <a:pt x="92" y="62"/>
                    <a:pt x="122" y="31"/>
                    <a:pt x="122" y="31"/>
                  </a:cubicBezTo>
                  <a:cubicBezTo>
                    <a:pt x="122" y="31"/>
                    <a:pt x="92" y="1"/>
                    <a:pt x="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72" name="Google Shape;38872;p45"/>
            <p:cNvSpPr/>
            <p:nvPr/>
          </p:nvSpPr>
          <p:spPr>
            <a:xfrm>
              <a:off x="3862050" y="3118875"/>
              <a:ext cx="6850" cy="2875"/>
            </a:xfrm>
            <a:custGeom>
              <a:avLst/>
              <a:gdLst/>
              <a:ahLst/>
              <a:cxnLst/>
              <a:rect l="l" t="t" r="r" b="b"/>
              <a:pathLst>
                <a:path w="274" h="115" extrusionOk="0">
                  <a:moveTo>
                    <a:pt x="0" y="1"/>
                  </a:moveTo>
                  <a:cubicBezTo>
                    <a:pt x="46" y="77"/>
                    <a:pt x="91" y="115"/>
                    <a:pt x="137" y="115"/>
                  </a:cubicBezTo>
                  <a:cubicBezTo>
                    <a:pt x="182" y="115"/>
                    <a:pt x="228" y="77"/>
                    <a:pt x="2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73" name="Google Shape;38873;p45"/>
            <p:cNvSpPr/>
            <p:nvPr/>
          </p:nvSpPr>
          <p:spPr>
            <a:xfrm>
              <a:off x="3191425" y="3118125"/>
              <a:ext cx="1925" cy="1650"/>
            </a:xfrm>
            <a:custGeom>
              <a:avLst/>
              <a:gdLst/>
              <a:ahLst/>
              <a:cxnLst/>
              <a:rect l="l" t="t" r="r" b="b"/>
              <a:pathLst>
                <a:path w="77" h="66" extrusionOk="0">
                  <a:moveTo>
                    <a:pt x="46" y="0"/>
                  </a:moveTo>
                  <a:cubicBezTo>
                    <a:pt x="46" y="15"/>
                    <a:pt x="31" y="15"/>
                    <a:pt x="20" y="15"/>
                  </a:cubicBezTo>
                  <a:cubicBezTo>
                    <a:pt x="9" y="15"/>
                    <a:pt x="1" y="15"/>
                    <a:pt x="16" y="31"/>
                  </a:cubicBezTo>
                  <a:cubicBezTo>
                    <a:pt x="16" y="56"/>
                    <a:pt x="27" y="66"/>
                    <a:pt x="39" y="66"/>
                  </a:cubicBezTo>
                  <a:cubicBezTo>
                    <a:pt x="57" y="66"/>
                    <a:pt x="77" y="48"/>
                    <a:pt x="77" y="31"/>
                  </a:cubicBezTo>
                  <a:cubicBezTo>
                    <a:pt x="77" y="31"/>
                    <a:pt x="77" y="0"/>
                    <a:pt x="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74" name="Google Shape;38874;p45"/>
            <p:cNvSpPr/>
            <p:nvPr/>
          </p:nvSpPr>
          <p:spPr>
            <a:xfrm>
              <a:off x="3868875" y="3112050"/>
              <a:ext cx="3825" cy="6850"/>
            </a:xfrm>
            <a:custGeom>
              <a:avLst/>
              <a:gdLst/>
              <a:ahLst/>
              <a:cxnLst/>
              <a:rect l="l" t="t" r="r" b="b"/>
              <a:pathLst>
                <a:path w="153" h="274" extrusionOk="0">
                  <a:moveTo>
                    <a:pt x="1" y="0"/>
                  </a:moveTo>
                  <a:lnTo>
                    <a:pt x="1" y="274"/>
                  </a:lnTo>
                  <a:cubicBezTo>
                    <a:pt x="153" y="182"/>
                    <a:pt x="153" y="91"/>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75" name="Google Shape;38875;p45"/>
            <p:cNvSpPr/>
            <p:nvPr/>
          </p:nvSpPr>
          <p:spPr>
            <a:xfrm>
              <a:off x="3422075" y="3112050"/>
              <a:ext cx="3800" cy="6850"/>
            </a:xfrm>
            <a:custGeom>
              <a:avLst/>
              <a:gdLst/>
              <a:ahLst/>
              <a:cxnLst/>
              <a:rect l="l" t="t" r="r" b="b"/>
              <a:pathLst>
                <a:path w="152" h="274" extrusionOk="0">
                  <a:moveTo>
                    <a:pt x="0" y="0"/>
                  </a:moveTo>
                  <a:lnTo>
                    <a:pt x="0" y="274"/>
                  </a:lnTo>
                  <a:lnTo>
                    <a:pt x="122" y="274"/>
                  </a:lnTo>
                  <a:cubicBezTo>
                    <a:pt x="152" y="182"/>
                    <a:pt x="91" y="61"/>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76" name="Google Shape;38876;p45"/>
            <p:cNvSpPr/>
            <p:nvPr/>
          </p:nvSpPr>
          <p:spPr>
            <a:xfrm>
              <a:off x="3862050" y="3109750"/>
              <a:ext cx="6850" cy="2325"/>
            </a:xfrm>
            <a:custGeom>
              <a:avLst/>
              <a:gdLst/>
              <a:ahLst/>
              <a:cxnLst/>
              <a:rect l="l" t="t" r="r" b="b"/>
              <a:pathLst>
                <a:path w="274" h="93" extrusionOk="0">
                  <a:moveTo>
                    <a:pt x="137" y="1"/>
                  </a:moveTo>
                  <a:cubicBezTo>
                    <a:pt x="91" y="1"/>
                    <a:pt x="46" y="31"/>
                    <a:pt x="0" y="92"/>
                  </a:cubicBezTo>
                  <a:lnTo>
                    <a:pt x="274" y="92"/>
                  </a:lnTo>
                  <a:cubicBezTo>
                    <a:pt x="228" y="31"/>
                    <a:pt x="182" y="1"/>
                    <a:pt x="1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77" name="Google Shape;38877;p45"/>
            <p:cNvSpPr/>
            <p:nvPr/>
          </p:nvSpPr>
          <p:spPr>
            <a:xfrm>
              <a:off x="2846075" y="3074800"/>
              <a:ext cx="6100" cy="3825"/>
            </a:xfrm>
            <a:custGeom>
              <a:avLst/>
              <a:gdLst/>
              <a:ahLst/>
              <a:cxnLst/>
              <a:rect l="l" t="t" r="r" b="b"/>
              <a:pathLst>
                <a:path w="244" h="153" extrusionOk="0">
                  <a:moveTo>
                    <a:pt x="243" y="1"/>
                  </a:moveTo>
                  <a:cubicBezTo>
                    <a:pt x="152" y="1"/>
                    <a:pt x="30" y="61"/>
                    <a:pt x="0" y="153"/>
                  </a:cubicBezTo>
                  <a:cubicBezTo>
                    <a:pt x="91" y="153"/>
                    <a:pt x="213" y="92"/>
                    <a:pt x="2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78" name="Google Shape;38878;p45"/>
            <p:cNvSpPr/>
            <p:nvPr/>
          </p:nvSpPr>
          <p:spPr>
            <a:xfrm>
              <a:off x="2865825" y="3071575"/>
              <a:ext cx="7625" cy="3450"/>
            </a:xfrm>
            <a:custGeom>
              <a:avLst/>
              <a:gdLst/>
              <a:ahLst/>
              <a:cxnLst/>
              <a:rect l="l" t="t" r="r" b="b"/>
              <a:pathLst>
                <a:path w="305" h="138" extrusionOk="0">
                  <a:moveTo>
                    <a:pt x="65" y="0"/>
                  </a:moveTo>
                  <a:cubicBezTo>
                    <a:pt x="43" y="0"/>
                    <a:pt x="22" y="3"/>
                    <a:pt x="0" y="8"/>
                  </a:cubicBezTo>
                  <a:cubicBezTo>
                    <a:pt x="50" y="83"/>
                    <a:pt x="142" y="138"/>
                    <a:pt x="240" y="138"/>
                  </a:cubicBezTo>
                  <a:cubicBezTo>
                    <a:pt x="261" y="138"/>
                    <a:pt x="283" y="135"/>
                    <a:pt x="304" y="130"/>
                  </a:cubicBezTo>
                  <a:cubicBezTo>
                    <a:pt x="254" y="55"/>
                    <a:pt x="163" y="0"/>
                    <a:pt x="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79" name="Google Shape;38879;p45"/>
            <p:cNvSpPr/>
            <p:nvPr/>
          </p:nvSpPr>
          <p:spPr>
            <a:xfrm>
              <a:off x="3863550" y="3027350"/>
              <a:ext cx="3825" cy="2650"/>
            </a:xfrm>
            <a:custGeom>
              <a:avLst/>
              <a:gdLst/>
              <a:ahLst/>
              <a:cxnLst/>
              <a:rect l="l" t="t" r="r" b="b"/>
              <a:pathLst>
                <a:path w="153" h="106" extrusionOk="0">
                  <a:moveTo>
                    <a:pt x="104" y="1"/>
                  </a:moveTo>
                  <a:cubicBezTo>
                    <a:pt x="95" y="1"/>
                    <a:pt x="82" y="4"/>
                    <a:pt x="62" y="14"/>
                  </a:cubicBezTo>
                  <a:cubicBezTo>
                    <a:pt x="1" y="45"/>
                    <a:pt x="62" y="75"/>
                    <a:pt x="62" y="105"/>
                  </a:cubicBezTo>
                  <a:lnTo>
                    <a:pt x="122" y="105"/>
                  </a:lnTo>
                  <a:cubicBezTo>
                    <a:pt x="122" y="75"/>
                    <a:pt x="153" y="14"/>
                    <a:pt x="122" y="14"/>
                  </a:cubicBezTo>
                  <a:cubicBezTo>
                    <a:pt x="122" y="14"/>
                    <a:pt x="122" y="1"/>
                    <a:pt x="1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80" name="Google Shape;38880;p45"/>
            <p:cNvSpPr/>
            <p:nvPr/>
          </p:nvSpPr>
          <p:spPr>
            <a:xfrm>
              <a:off x="3773125" y="3027700"/>
              <a:ext cx="2300" cy="2300"/>
            </a:xfrm>
            <a:custGeom>
              <a:avLst/>
              <a:gdLst/>
              <a:ahLst/>
              <a:cxnLst/>
              <a:rect l="l" t="t" r="r" b="b"/>
              <a:pathLst>
                <a:path w="92" h="92" extrusionOk="0">
                  <a:moveTo>
                    <a:pt x="62" y="0"/>
                  </a:moveTo>
                  <a:cubicBezTo>
                    <a:pt x="1" y="31"/>
                    <a:pt x="31" y="61"/>
                    <a:pt x="62" y="91"/>
                  </a:cubicBezTo>
                  <a:lnTo>
                    <a:pt x="92" y="91"/>
                  </a:lnTo>
                  <a:cubicBezTo>
                    <a:pt x="92" y="61"/>
                    <a:pt x="92" y="0"/>
                    <a:pt x="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81" name="Google Shape;38881;p45"/>
            <p:cNvSpPr/>
            <p:nvPr/>
          </p:nvSpPr>
          <p:spPr>
            <a:xfrm>
              <a:off x="3362025" y="2998050"/>
              <a:ext cx="3075" cy="1750"/>
            </a:xfrm>
            <a:custGeom>
              <a:avLst/>
              <a:gdLst/>
              <a:ahLst/>
              <a:cxnLst/>
              <a:rect l="l" t="t" r="r" b="b"/>
              <a:pathLst>
                <a:path w="123" h="70" extrusionOk="0">
                  <a:moveTo>
                    <a:pt x="92" y="1"/>
                  </a:moveTo>
                  <a:cubicBezTo>
                    <a:pt x="62" y="1"/>
                    <a:pt x="62" y="1"/>
                    <a:pt x="31" y="31"/>
                  </a:cubicBezTo>
                  <a:cubicBezTo>
                    <a:pt x="31" y="31"/>
                    <a:pt x="1" y="61"/>
                    <a:pt x="62" y="61"/>
                  </a:cubicBezTo>
                  <a:cubicBezTo>
                    <a:pt x="74" y="68"/>
                    <a:pt x="83" y="70"/>
                    <a:pt x="91" y="70"/>
                  </a:cubicBezTo>
                  <a:cubicBezTo>
                    <a:pt x="122" y="70"/>
                    <a:pt x="122" y="31"/>
                    <a:pt x="122" y="31"/>
                  </a:cubicBezTo>
                  <a:cubicBezTo>
                    <a:pt x="122" y="1"/>
                    <a:pt x="92" y="1"/>
                    <a:pt x="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82" name="Google Shape;38882;p45"/>
            <p:cNvSpPr/>
            <p:nvPr/>
          </p:nvSpPr>
          <p:spPr>
            <a:xfrm>
              <a:off x="3872675" y="2979825"/>
              <a:ext cx="5050" cy="3925"/>
            </a:xfrm>
            <a:custGeom>
              <a:avLst/>
              <a:gdLst/>
              <a:ahLst/>
              <a:cxnLst/>
              <a:rect l="l" t="t" r="r" b="b"/>
              <a:pathLst>
                <a:path w="202" h="157" extrusionOk="0">
                  <a:moveTo>
                    <a:pt x="153" y="0"/>
                  </a:moveTo>
                  <a:lnTo>
                    <a:pt x="1" y="152"/>
                  </a:lnTo>
                  <a:cubicBezTo>
                    <a:pt x="8" y="148"/>
                    <a:pt x="18" y="147"/>
                    <a:pt x="29" y="147"/>
                  </a:cubicBezTo>
                  <a:cubicBezTo>
                    <a:pt x="57" y="147"/>
                    <a:pt x="94" y="156"/>
                    <a:pt x="123" y="156"/>
                  </a:cubicBezTo>
                  <a:cubicBezTo>
                    <a:pt x="171" y="156"/>
                    <a:pt x="202" y="131"/>
                    <a:pt x="1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83" name="Google Shape;38883;p45"/>
            <p:cNvSpPr/>
            <p:nvPr/>
          </p:nvSpPr>
          <p:spPr>
            <a:xfrm>
              <a:off x="3791375" y="2979050"/>
              <a:ext cx="2300" cy="2425"/>
            </a:xfrm>
            <a:custGeom>
              <a:avLst/>
              <a:gdLst/>
              <a:ahLst/>
              <a:cxnLst/>
              <a:rect l="l" t="t" r="r" b="b"/>
              <a:pathLst>
                <a:path w="92" h="97" extrusionOk="0">
                  <a:moveTo>
                    <a:pt x="31" y="1"/>
                  </a:moveTo>
                  <a:cubicBezTo>
                    <a:pt x="31" y="31"/>
                    <a:pt x="0" y="1"/>
                    <a:pt x="0" y="62"/>
                  </a:cubicBezTo>
                  <a:cubicBezTo>
                    <a:pt x="18" y="79"/>
                    <a:pt x="35" y="97"/>
                    <a:pt x="53" y="97"/>
                  </a:cubicBezTo>
                  <a:cubicBezTo>
                    <a:pt x="66" y="97"/>
                    <a:pt x="79" y="87"/>
                    <a:pt x="92" y="62"/>
                  </a:cubicBezTo>
                  <a:cubicBezTo>
                    <a:pt x="92" y="31"/>
                    <a:pt x="92" y="31"/>
                    <a:pt x="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84" name="Google Shape;38884;p45"/>
            <p:cNvSpPr/>
            <p:nvPr/>
          </p:nvSpPr>
          <p:spPr>
            <a:xfrm>
              <a:off x="3879525" y="2967650"/>
              <a:ext cx="6850" cy="2325"/>
            </a:xfrm>
            <a:custGeom>
              <a:avLst/>
              <a:gdLst/>
              <a:ahLst/>
              <a:cxnLst/>
              <a:rect l="l" t="t" r="r" b="b"/>
              <a:pathLst>
                <a:path w="274" h="93" extrusionOk="0">
                  <a:moveTo>
                    <a:pt x="137" y="1"/>
                  </a:moveTo>
                  <a:cubicBezTo>
                    <a:pt x="91" y="1"/>
                    <a:pt x="46" y="31"/>
                    <a:pt x="0" y="92"/>
                  </a:cubicBezTo>
                  <a:lnTo>
                    <a:pt x="274" y="92"/>
                  </a:lnTo>
                  <a:cubicBezTo>
                    <a:pt x="228" y="31"/>
                    <a:pt x="183" y="1"/>
                    <a:pt x="1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85" name="Google Shape;38885;p45"/>
            <p:cNvSpPr/>
            <p:nvPr/>
          </p:nvSpPr>
          <p:spPr>
            <a:xfrm>
              <a:off x="3559600" y="2947150"/>
              <a:ext cx="2300" cy="1750"/>
            </a:xfrm>
            <a:custGeom>
              <a:avLst/>
              <a:gdLst/>
              <a:ahLst/>
              <a:cxnLst/>
              <a:rect l="l" t="t" r="r" b="b"/>
              <a:pathLst>
                <a:path w="92" h="70" extrusionOk="0">
                  <a:moveTo>
                    <a:pt x="31" y="0"/>
                  </a:moveTo>
                  <a:cubicBezTo>
                    <a:pt x="31" y="0"/>
                    <a:pt x="1" y="31"/>
                    <a:pt x="1" y="31"/>
                  </a:cubicBezTo>
                  <a:cubicBezTo>
                    <a:pt x="1" y="31"/>
                    <a:pt x="1" y="61"/>
                    <a:pt x="31" y="61"/>
                  </a:cubicBezTo>
                  <a:cubicBezTo>
                    <a:pt x="43" y="67"/>
                    <a:pt x="53" y="69"/>
                    <a:pt x="61" y="69"/>
                  </a:cubicBezTo>
                  <a:cubicBezTo>
                    <a:pt x="92" y="69"/>
                    <a:pt x="92" y="31"/>
                    <a:pt x="92" y="31"/>
                  </a:cubicBezTo>
                  <a:cubicBezTo>
                    <a:pt x="92" y="0"/>
                    <a:pt x="31" y="0"/>
                    <a:pt x="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86" name="Google Shape;38886;p45"/>
            <p:cNvSpPr/>
            <p:nvPr/>
          </p:nvSpPr>
          <p:spPr>
            <a:xfrm>
              <a:off x="3220700" y="2912950"/>
              <a:ext cx="2300" cy="2300"/>
            </a:xfrm>
            <a:custGeom>
              <a:avLst/>
              <a:gdLst/>
              <a:ahLst/>
              <a:cxnLst/>
              <a:rect l="l" t="t" r="r" b="b"/>
              <a:pathLst>
                <a:path w="92" h="92" extrusionOk="0">
                  <a:moveTo>
                    <a:pt x="61" y="0"/>
                  </a:moveTo>
                  <a:cubicBezTo>
                    <a:pt x="31" y="31"/>
                    <a:pt x="31" y="31"/>
                    <a:pt x="0" y="31"/>
                  </a:cubicBezTo>
                  <a:cubicBezTo>
                    <a:pt x="0" y="61"/>
                    <a:pt x="31" y="92"/>
                    <a:pt x="31" y="92"/>
                  </a:cubicBezTo>
                  <a:lnTo>
                    <a:pt x="91" y="31"/>
                  </a:lnTo>
                  <a:lnTo>
                    <a:pt x="6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87" name="Google Shape;38887;p45"/>
            <p:cNvSpPr/>
            <p:nvPr/>
          </p:nvSpPr>
          <p:spPr>
            <a:xfrm>
              <a:off x="3298200" y="2903075"/>
              <a:ext cx="3075" cy="1875"/>
            </a:xfrm>
            <a:custGeom>
              <a:avLst/>
              <a:gdLst/>
              <a:ahLst/>
              <a:cxnLst/>
              <a:rect l="l" t="t" r="r" b="b"/>
              <a:pathLst>
                <a:path w="123" h="75" extrusionOk="0">
                  <a:moveTo>
                    <a:pt x="61" y="0"/>
                  </a:moveTo>
                  <a:cubicBezTo>
                    <a:pt x="61" y="0"/>
                    <a:pt x="31" y="31"/>
                    <a:pt x="31" y="31"/>
                  </a:cubicBezTo>
                  <a:cubicBezTo>
                    <a:pt x="31" y="31"/>
                    <a:pt x="1" y="61"/>
                    <a:pt x="31" y="61"/>
                  </a:cubicBezTo>
                  <a:cubicBezTo>
                    <a:pt x="31" y="61"/>
                    <a:pt x="31" y="75"/>
                    <a:pt x="40" y="75"/>
                  </a:cubicBezTo>
                  <a:cubicBezTo>
                    <a:pt x="44" y="75"/>
                    <a:pt x="51" y="71"/>
                    <a:pt x="61" y="61"/>
                  </a:cubicBezTo>
                  <a:cubicBezTo>
                    <a:pt x="122" y="31"/>
                    <a:pt x="92" y="0"/>
                    <a:pt x="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88" name="Google Shape;38888;p45"/>
            <p:cNvSpPr/>
            <p:nvPr/>
          </p:nvSpPr>
          <p:spPr>
            <a:xfrm>
              <a:off x="3732850" y="2885600"/>
              <a:ext cx="4600" cy="6850"/>
            </a:xfrm>
            <a:custGeom>
              <a:avLst/>
              <a:gdLst/>
              <a:ahLst/>
              <a:cxnLst/>
              <a:rect l="l" t="t" r="r" b="b"/>
              <a:pathLst>
                <a:path w="184" h="274" extrusionOk="0">
                  <a:moveTo>
                    <a:pt x="31" y="0"/>
                  </a:moveTo>
                  <a:cubicBezTo>
                    <a:pt x="1" y="91"/>
                    <a:pt x="62" y="213"/>
                    <a:pt x="183" y="274"/>
                  </a:cubicBezTo>
                  <a:cubicBezTo>
                    <a:pt x="183" y="152"/>
                    <a:pt x="122" y="31"/>
                    <a:pt x="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89" name="Google Shape;38889;p45"/>
            <p:cNvSpPr/>
            <p:nvPr/>
          </p:nvSpPr>
          <p:spPr>
            <a:xfrm>
              <a:off x="3726775" y="2882550"/>
              <a:ext cx="6875" cy="2300"/>
            </a:xfrm>
            <a:custGeom>
              <a:avLst/>
              <a:gdLst/>
              <a:ahLst/>
              <a:cxnLst/>
              <a:rect l="l" t="t" r="r" b="b"/>
              <a:pathLst>
                <a:path w="275" h="92" extrusionOk="0">
                  <a:moveTo>
                    <a:pt x="137" y="1"/>
                  </a:moveTo>
                  <a:cubicBezTo>
                    <a:pt x="92" y="1"/>
                    <a:pt x="46" y="31"/>
                    <a:pt x="1" y="92"/>
                  </a:cubicBezTo>
                  <a:lnTo>
                    <a:pt x="274" y="92"/>
                  </a:lnTo>
                  <a:cubicBezTo>
                    <a:pt x="229" y="31"/>
                    <a:pt x="183" y="1"/>
                    <a:pt x="1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90" name="Google Shape;38890;p45"/>
            <p:cNvSpPr/>
            <p:nvPr/>
          </p:nvSpPr>
          <p:spPr>
            <a:xfrm>
              <a:off x="3803525" y="2869625"/>
              <a:ext cx="3075" cy="1550"/>
            </a:xfrm>
            <a:custGeom>
              <a:avLst/>
              <a:gdLst/>
              <a:ahLst/>
              <a:cxnLst/>
              <a:rect l="l" t="t" r="r" b="b"/>
              <a:pathLst>
                <a:path w="123" h="62" extrusionOk="0">
                  <a:moveTo>
                    <a:pt x="61" y="1"/>
                  </a:moveTo>
                  <a:cubicBezTo>
                    <a:pt x="31" y="1"/>
                    <a:pt x="1" y="62"/>
                    <a:pt x="31" y="62"/>
                  </a:cubicBezTo>
                  <a:lnTo>
                    <a:pt x="61" y="62"/>
                  </a:lnTo>
                  <a:lnTo>
                    <a:pt x="122" y="31"/>
                  </a:lnTo>
                  <a:cubicBezTo>
                    <a:pt x="92" y="31"/>
                    <a:pt x="122" y="1"/>
                    <a:pt x="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91" name="Google Shape;38891;p45"/>
            <p:cNvSpPr/>
            <p:nvPr/>
          </p:nvSpPr>
          <p:spPr>
            <a:xfrm>
              <a:off x="3667500" y="2868875"/>
              <a:ext cx="3075" cy="2300"/>
            </a:xfrm>
            <a:custGeom>
              <a:avLst/>
              <a:gdLst/>
              <a:ahLst/>
              <a:cxnLst/>
              <a:rect l="l" t="t" r="r" b="b"/>
              <a:pathLst>
                <a:path w="123" h="92" extrusionOk="0">
                  <a:moveTo>
                    <a:pt x="92" y="0"/>
                  </a:moveTo>
                  <a:cubicBezTo>
                    <a:pt x="62" y="0"/>
                    <a:pt x="31" y="31"/>
                    <a:pt x="1" y="31"/>
                  </a:cubicBezTo>
                  <a:cubicBezTo>
                    <a:pt x="1" y="61"/>
                    <a:pt x="31" y="92"/>
                    <a:pt x="31" y="92"/>
                  </a:cubicBezTo>
                  <a:cubicBezTo>
                    <a:pt x="62" y="92"/>
                    <a:pt x="92" y="61"/>
                    <a:pt x="122" y="61"/>
                  </a:cubicBezTo>
                  <a:cubicBezTo>
                    <a:pt x="122" y="31"/>
                    <a:pt x="92" y="0"/>
                    <a:pt x="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92" name="Google Shape;38892;p45"/>
            <p:cNvSpPr/>
            <p:nvPr/>
          </p:nvSpPr>
          <p:spPr>
            <a:xfrm>
              <a:off x="3904600" y="2855200"/>
              <a:ext cx="3050" cy="2100"/>
            </a:xfrm>
            <a:custGeom>
              <a:avLst/>
              <a:gdLst/>
              <a:ahLst/>
              <a:cxnLst/>
              <a:rect l="l" t="t" r="r" b="b"/>
              <a:pathLst>
                <a:path w="122" h="84" extrusionOk="0">
                  <a:moveTo>
                    <a:pt x="61" y="0"/>
                  </a:moveTo>
                  <a:cubicBezTo>
                    <a:pt x="31" y="31"/>
                    <a:pt x="0" y="61"/>
                    <a:pt x="61" y="61"/>
                  </a:cubicBezTo>
                  <a:cubicBezTo>
                    <a:pt x="76" y="76"/>
                    <a:pt x="84" y="84"/>
                    <a:pt x="91" y="84"/>
                  </a:cubicBezTo>
                  <a:cubicBezTo>
                    <a:pt x="99" y="84"/>
                    <a:pt x="107" y="76"/>
                    <a:pt x="122" y="61"/>
                  </a:cubicBezTo>
                  <a:lnTo>
                    <a:pt x="122" y="31"/>
                  </a:lnTo>
                  <a:cubicBezTo>
                    <a:pt x="91" y="31"/>
                    <a:pt x="122" y="0"/>
                    <a:pt x="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93" name="Google Shape;38893;p45"/>
            <p:cNvSpPr/>
            <p:nvPr/>
          </p:nvSpPr>
          <p:spPr>
            <a:xfrm>
              <a:off x="2832375" y="3485150"/>
              <a:ext cx="3075" cy="3825"/>
            </a:xfrm>
            <a:custGeom>
              <a:avLst/>
              <a:gdLst/>
              <a:ahLst/>
              <a:cxnLst/>
              <a:rect l="l" t="t" r="r" b="b"/>
              <a:pathLst>
                <a:path w="123" h="153" extrusionOk="0">
                  <a:moveTo>
                    <a:pt x="1" y="0"/>
                  </a:moveTo>
                  <a:lnTo>
                    <a:pt x="123" y="152"/>
                  </a:lnTo>
                  <a:cubicBezTo>
                    <a:pt x="92" y="61"/>
                    <a:pt x="62" y="0"/>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94" name="Google Shape;38894;p45"/>
            <p:cNvSpPr/>
            <p:nvPr/>
          </p:nvSpPr>
          <p:spPr>
            <a:xfrm>
              <a:off x="2890150" y="3216900"/>
              <a:ext cx="3050" cy="3825"/>
            </a:xfrm>
            <a:custGeom>
              <a:avLst/>
              <a:gdLst/>
              <a:ahLst/>
              <a:cxnLst/>
              <a:rect l="l" t="t" r="r" b="b"/>
              <a:pathLst>
                <a:path w="122" h="153" extrusionOk="0">
                  <a:moveTo>
                    <a:pt x="122" y="1"/>
                  </a:moveTo>
                  <a:lnTo>
                    <a:pt x="122" y="1"/>
                  </a:lnTo>
                  <a:cubicBezTo>
                    <a:pt x="61" y="31"/>
                    <a:pt x="0" y="92"/>
                    <a:pt x="0" y="153"/>
                  </a:cubicBezTo>
                  <a:lnTo>
                    <a:pt x="12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95" name="Google Shape;38895;p45"/>
            <p:cNvSpPr/>
            <p:nvPr/>
          </p:nvSpPr>
          <p:spPr>
            <a:xfrm>
              <a:off x="3014750" y="3225250"/>
              <a:ext cx="3825" cy="2325"/>
            </a:xfrm>
            <a:custGeom>
              <a:avLst/>
              <a:gdLst/>
              <a:ahLst/>
              <a:cxnLst/>
              <a:rect l="l" t="t" r="r" b="b"/>
              <a:pathLst>
                <a:path w="153" h="93" extrusionOk="0">
                  <a:moveTo>
                    <a:pt x="153" y="1"/>
                  </a:moveTo>
                  <a:lnTo>
                    <a:pt x="1" y="92"/>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96" name="Google Shape;38896;p45"/>
            <p:cNvSpPr/>
            <p:nvPr/>
          </p:nvSpPr>
          <p:spPr>
            <a:xfrm>
              <a:off x="3397750" y="3305800"/>
              <a:ext cx="3825" cy="2325"/>
            </a:xfrm>
            <a:custGeom>
              <a:avLst/>
              <a:gdLst/>
              <a:ahLst/>
              <a:cxnLst/>
              <a:rect l="l" t="t" r="r" b="b"/>
              <a:pathLst>
                <a:path w="153" h="93" extrusionOk="0">
                  <a:moveTo>
                    <a:pt x="0" y="1"/>
                  </a:moveTo>
                  <a:cubicBezTo>
                    <a:pt x="31" y="62"/>
                    <a:pt x="92" y="92"/>
                    <a:pt x="152" y="92"/>
                  </a:cubicBez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97" name="Google Shape;38897;p45"/>
            <p:cNvSpPr/>
            <p:nvPr/>
          </p:nvSpPr>
          <p:spPr>
            <a:xfrm>
              <a:off x="3719950" y="2881800"/>
              <a:ext cx="3825" cy="3050"/>
            </a:xfrm>
            <a:custGeom>
              <a:avLst/>
              <a:gdLst/>
              <a:ahLst/>
              <a:cxnLst/>
              <a:rect l="l" t="t" r="r" b="b"/>
              <a:pathLst>
                <a:path w="153" h="122" extrusionOk="0">
                  <a:moveTo>
                    <a:pt x="0" y="0"/>
                  </a:moveTo>
                  <a:lnTo>
                    <a:pt x="152" y="122"/>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98" name="Google Shape;38898;p45"/>
            <p:cNvSpPr/>
            <p:nvPr/>
          </p:nvSpPr>
          <p:spPr>
            <a:xfrm>
              <a:off x="3462325" y="3318725"/>
              <a:ext cx="3825" cy="3075"/>
            </a:xfrm>
            <a:custGeom>
              <a:avLst/>
              <a:gdLst/>
              <a:ahLst/>
              <a:cxnLst/>
              <a:rect l="l" t="t" r="r" b="b"/>
              <a:pathLst>
                <a:path w="153" h="123" extrusionOk="0">
                  <a:moveTo>
                    <a:pt x="153" y="122"/>
                  </a:move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99" name="Google Shape;38899;p45"/>
            <p:cNvSpPr/>
            <p:nvPr/>
          </p:nvSpPr>
          <p:spPr>
            <a:xfrm>
              <a:off x="3428900" y="3332400"/>
              <a:ext cx="3075" cy="3825"/>
            </a:xfrm>
            <a:custGeom>
              <a:avLst/>
              <a:gdLst/>
              <a:ahLst/>
              <a:cxnLst/>
              <a:rect l="l" t="t" r="r" b="b"/>
              <a:pathLst>
                <a:path w="123" h="153" extrusionOk="0">
                  <a:moveTo>
                    <a:pt x="1" y="153"/>
                  </a:moveTo>
                  <a:lnTo>
                    <a:pt x="12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00" name="Google Shape;38900;p45"/>
            <p:cNvSpPr/>
            <p:nvPr/>
          </p:nvSpPr>
          <p:spPr>
            <a:xfrm>
              <a:off x="3855950" y="3107475"/>
              <a:ext cx="1550" cy="1550"/>
            </a:xfrm>
            <a:custGeom>
              <a:avLst/>
              <a:gdLst/>
              <a:ahLst/>
              <a:cxnLst/>
              <a:rect l="l" t="t" r="r" b="b"/>
              <a:pathLst>
                <a:path w="62" h="62" extrusionOk="0">
                  <a:moveTo>
                    <a:pt x="31" y="1"/>
                  </a:moveTo>
                  <a:lnTo>
                    <a:pt x="1" y="61"/>
                  </a:lnTo>
                  <a:cubicBezTo>
                    <a:pt x="1" y="61"/>
                    <a:pt x="31" y="31"/>
                    <a:pt x="31" y="31"/>
                  </a:cubicBezTo>
                  <a:cubicBezTo>
                    <a:pt x="62" y="31"/>
                    <a:pt x="62" y="1"/>
                    <a:pt x="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01" name="Google Shape;38901;p45"/>
            <p:cNvSpPr/>
            <p:nvPr/>
          </p:nvSpPr>
          <p:spPr>
            <a:xfrm>
              <a:off x="2923575" y="3339250"/>
              <a:ext cx="3050" cy="3050"/>
            </a:xfrm>
            <a:custGeom>
              <a:avLst/>
              <a:gdLst/>
              <a:ahLst/>
              <a:cxnLst/>
              <a:rect l="l" t="t" r="r" b="b"/>
              <a:pathLst>
                <a:path w="122" h="122" extrusionOk="0">
                  <a:moveTo>
                    <a:pt x="122" y="0"/>
                  </a:moveTo>
                  <a:lnTo>
                    <a:pt x="0" y="122"/>
                  </a:lnTo>
                  <a:cubicBezTo>
                    <a:pt x="61" y="122"/>
                    <a:pt x="122" y="61"/>
                    <a:pt x="1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02" name="Google Shape;38902;p45"/>
            <p:cNvSpPr/>
            <p:nvPr/>
          </p:nvSpPr>
          <p:spPr>
            <a:xfrm>
              <a:off x="3656100" y="2861275"/>
              <a:ext cx="1550" cy="3825"/>
            </a:xfrm>
            <a:custGeom>
              <a:avLst/>
              <a:gdLst/>
              <a:ahLst/>
              <a:cxnLst/>
              <a:rect l="l" t="t" r="r" b="b"/>
              <a:pathLst>
                <a:path w="62" h="153" extrusionOk="0">
                  <a:moveTo>
                    <a:pt x="1" y="0"/>
                  </a:moveTo>
                  <a:lnTo>
                    <a:pt x="1" y="152"/>
                  </a:lnTo>
                  <a:cubicBezTo>
                    <a:pt x="62" y="122"/>
                    <a:pt x="62" y="61"/>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03" name="Google Shape;38903;p45"/>
            <p:cNvSpPr/>
            <p:nvPr/>
          </p:nvSpPr>
          <p:spPr>
            <a:xfrm>
              <a:off x="2887100" y="3226775"/>
              <a:ext cx="2300" cy="4600"/>
            </a:xfrm>
            <a:custGeom>
              <a:avLst/>
              <a:gdLst/>
              <a:ahLst/>
              <a:cxnLst/>
              <a:rect l="l" t="t" r="r" b="b"/>
              <a:pathLst>
                <a:path w="92" h="184" extrusionOk="0">
                  <a:moveTo>
                    <a:pt x="92" y="1"/>
                  </a:moveTo>
                  <a:cubicBezTo>
                    <a:pt x="31" y="62"/>
                    <a:pt x="0" y="122"/>
                    <a:pt x="92" y="183"/>
                  </a:cubicBezTo>
                  <a:lnTo>
                    <a:pt x="9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04" name="Google Shape;38904;p45"/>
            <p:cNvSpPr/>
            <p:nvPr/>
          </p:nvSpPr>
          <p:spPr>
            <a:xfrm>
              <a:off x="3289075" y="3172825"/>
              <a:ext cx="4600" cy="4600"/>
            </a:xfrm>
            <a:custGeom>
              <a:avLst/>
              <a:gdLst/>
              <a:ahLst/>
              <a:cxnLst/>
              <a:rect l="l" t="t" r="r" b="b"/>
              <a:pathLst>
                <a:path w="184" h="184" extrusionOk="0">
                  <a:moveTo>
                    <a:pt x="31" y="1"/>
                  </a:moveTo>
                  <a:lnTo>
                    <a:pt x="1" y="31"/>
                  </a:lnTo>
                  <a:cubicBezTo>
                    <a:pt x="1" y="92"/>
                    <a:pt x="31" y="153"/>
                    <a:pt x="92" y="183"/>
                  </a:cubicBezTo>
                  <a:lnTo>
                    <a:pt x="183" y="153"/>
                  </a:lnTo>
                  <a:lnTo>
                    <a:pt x="3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05" name="Google Shape;38905;p45"/>
            <p:cNvSpPr/>
            <p:nvPr/>
          </p:nvSpPr>
          <p:spPr>
            <a:xfrm>
              <a:off x="3757175" y="3089250"/>
              <a:ext cx="3825" cy="3050"/>
            </a:xfrm>
            <a:custGeom>
              <a:avLst/>
              <a:gdLst/>
              <a:ahLst/>
              <a:cxnLst/>
              <a:rect l="l" t="t" r="r" b="b"/>
              <a:pathLst>
                <a:path w="153" h="122" extrusionOk="0">
                  <a:moveTo>
                    <a:pt x="1" y="122"/>
                  </a:moveTo>
                  <a:lnTo>
                    <a:pt x="15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06" name="Google Shape;38906;p45"/>
            <p:cNvSpPr/>
            <p:nvPr/>
          </p:nvSpPr>
          <p:spPr>
            <a:xfrm>
              <a:off x="3291350" y="3176625"/>
              <a:ext cx="3825" cy="3825"/>
            </a:xfrm>
            <a:custGeom>
              <a:avLst/>
              <a:gdLst/>
              <a:ahLst/>
              <a:cxnLst/>
              <a:rect l="l" t="t" r="r" b="b"/>
              <a:pathLst>
                <a:path w="153" h="153" extrusionOk="0">
                  <a:moveTo>
                    <a:pt x="31" y="1"/>
                  </a:moveTo>
                  <a:cubicBezTo>
                    <a:pt x="31" y="1"/>
                    <a:pt x="31" y="31"/>
                    <a:pt x="1" y="61"/>
                  </a:cubicBezTo>
                  <a:cubicBezTo>
                    <a:pt x="1" y="92"/>
                    <a:pt x="1" y="92"/>
                    <a:pt x="31" y="122"/>
                  </a:cubicBezTo>
                  <a:lnTo>
                    <a:pt x="92" y="153"/>
                  </a:lnTo>
                  <a:cubicBezTo>
                    <a:pt x="153" y="92"/>
                    <a:pt x="153" y="31"/>
                    <a:pt x="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07" name="Google Shape;38907;p45"/>
            <p:cNvSpPr/>
            <p:nvPr/>
          </p:nvSpPr>
          <p:spPr>
            <a:xfrm>
              <a:off x="2937250" y="3088475"/>
              <a:ext cx="3825" cy="3075"/>
            </a:xfrm>
            <a:custGeom>
              <a:avLst/>
              <a:gdLst/>
              <a:ahLst/>
              <a:cxnLst/>
              <a:rect l="l" t="t" r="r" b="b"/>
              <a:pathLst>
                <a:path w="153" h="123" extrusionOk="0">
                  <a:moveTo>
                    <a:pt x="1" y="1"/>
                  </a:moveTo>
                  <a:cubicBezTo>
                    <a:pt x="1" y="62"/>
                    <a:pt x="61" y="122"/>
                    <a:pt x="153" y="122"/>
                  </a:cubicBez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08" name="Google Shape;38908;p45"/>
            <p:cNvSpPr/>
            <p:nvPr/>
          </p:nvSpPr>
          <p:spPr>
            <a:xfrm>
              <a:off x="3076300" y="3349125"/>
              <a:ext cx="3075" cy="3075"/>
            </a:xfrm>
            <a:custGeom>
              <a:avLst/>
              <a:gdLst/>
              <a:ahLst/>
              <a:cxnLst/>
              <a:rect l="l" t="t" r="r" b="b"/>
              <a:pathLst>
                <a:path w="123" h="123" extrusionOk="0">
                  <a:moveTo>
                    <a:pt x="123" y="0"/>
                  </a:moveTo>
                  <a:cubicBezTo>
                    <a:pt x="62" y="0"/>
                    <a:pt x="1" y="61"/>
                    <a:pt x="1" y="122"/>
                  </a:cubicBezTo>
                  <a:lnTo>
                    <a:pt x="12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09" name="Google Shape;38909;p45"/>
            <p:cNvSpPr/>
            <p:nvPr/>
          </p:nvSpPr>
          <p:spPr>
            <a:xfrm>
              <a:off x="3133300" y="3349125"/>
              <a:ext cx="3825" cy="3825"/>
            </a:xfrm>
            <a:custGeom>
              <a:avLst/>
              <a:gdLst/>
              <a:ahLst/>
              <a:cxnLst/>
              <a:rect l="l" t="t" r="r" b="b"/>
              <a:pathLst>
                <a:path w="153" h="153" extrusionOk="0">
                  <a:moveTo>
                    <a:pt x="153" y="0"/>
                  </a:moveTo>
                  <a:lnTo>
                    <a:pt x="1" y="152"/>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10" name="Google Shape;38910;p45"/>
            <p:cNvSpPr/>
            <p:nvPr/>
          </p:nvSpPr>
          <p:spPr>
            <a:xfrm>
              <a:off x="3760975" y="3085450"/>
              <a:ext cx="3075" cy="3050"/>
            </a:xfrm>
            <a:custGeom>
              <a:avLst/>
              <a:gdLst/>
              <a:ahLst/>
              <a:cxnLst/>
              <a:rect l="l" t="t" r="r" b="b"/>
              <a:pathLst>
                <a:path w="123" h="122" extrusionOk="0">
                  <a:moveTo>
                    <a:pt x="0" y="122"/>
                  </a:moveTo>
                  <a:lnTo>
                    <a:pt x="12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11" name="Google Shape;38911;p45"/>
            <p:cNvSpPr/>
            <p:nvPr/>
          </p:nvSpPr>
          <p:spPr>
            <a:xfrm>
              <a:off x="3865850" y="3014000"/>
              <a:ext cx="3050" cy="3075"/>
            </a:xfrm>
            <a:custGeom>
              <a:avLst/>
              <a:gdLst/>
              <a:ahLst/>
              <a:cxnLst/>
              <a:rect l="l" t="t" r="r" b="b"/>
              <a:pathLst>
                <a:path w="122" h="123" extrusionOk="0">
                  <a:moveTo>
                    <a:pt x="0" y="1"/>
                  </a:moveTo>
                  <a:cubicBezTo>
                    <a:pt x="0" y="62"/>
                    <a:pt x="61" y="123"/>
                    <a:pt x="122" y="123"/>
                  </a:cubicBez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12" name="Google Shape;38912;p45"/>
            <p:cNvSpPr/>
            <p:nvPr/>
          </p:nvSpPr>
          <p:spPr>
            <a:xfrm>
              <a:off x="3862050" y="3010975"/>
              <a:ext cx="3825" cy="3050"/>
            </a:xfrm>
            <a:custGeom>
              <a:avLst/>
              <a:gdLst/>
              <a:ahLst/>
              <a:cxnLst/>
              <a:rect l="l" t="t" r="r" b="b"/>
              <a:pathLst>
                <a:path w="153" h="122" extrusionOk="0">
                  <a:moveTo>
                    <a:pt x="0" y="0"/>
                  </a:moveTo>
                  <a:lnTo>
                    <a:pt x="152" y="122"/>
                  </a:lnTo>
                  <a:cubicBezTo>
                    <a:pt x="122" y="61"/>
                    <a:pt x="61" y="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13" name="Google Shape;38913;p45"/>
            <p:cNvSpPr/>
            <p:nvPr/>
          </p:nvSpPr>
          <p:spPr>
            <a:xfrm>
              <a:off x="3028450" y="3227550"/>
              <a:ext cx="3800" cy="3050"/>
            </a:xfrm>
            <a:custGeom>
              <a:avLst/>
              <a:gdLst/>
              <a:ahLst/>
              <a:cxnLst/>
              <a:rect l="l" t="t" r="r" b="b"/>
              <a:pathLst>
                <a:path w="152" h="122" extrusionOk="0">
                  <a:moveTo>
                    <a:pt x="0" y="0"/>
                  </a:moveTo>
                  <a:lnTo>
                    <a:pt x="122" y="122"/>
                  </a:lnTo>
                  <a:lnTo>
                    <a:pt x="15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14" name="Google Shape;38914;p45"/>
            <p:cNvSpPr/>
            <p:nvPr/>
          </p:nvSpPr>
          <p:spPr>
            <a:xfrm>
              <a:off x="3076300" y="3362800"/>
              <a:ext cx="3075" cy="4575"/>
            </a:xfrm>
            <a:custGeom>
              <a:avLst/>
              <a:gdLst/>
              <a:ahLst/>
              <a:cxnLst/>
              <a:rect l="l" t="t" r="r" b="b"/>
              <a:pathLst>
                <a:path w="123" h="183" extrusionOk="0">
                  <a:moveTo>
                    <a:pt x="1" y="1"/>
                  </a:moveTo>
                  <a:cubicBezTo>
                    <a:pt x="31" y="61"/>
                    <a:pt x="92" y="122"/>
                    <a:pt x="123" y="183"/>
                  </a:cubicBezTo>
                  <a:cubicBezTo>
                    <a:pt x="92" y="122"/>
                    <a:pt x="31" y="6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15" name="Google Shape;38915;p45"/>
            <p:cNvSpPr/>
            <p:nvPr/>
          </p:nvSpPr>
          <p:spPr>
            <a:xfrm>
              <a:off x="3726775" y="3176625"/>
              <a:ext cx="3075" cy="3075"/>
            </a:xfrm>
            <a:custGeom>
              <a:avLst/>
              <a:gdLst/>
              <a:ahLst/>
              <a:cxnLst/>
              <a:rect l="l" t="t" r="r" b="b"/>
              <a:pathLst>
                <a:path w="123" h="123" extrusionOk="0">
                  <a:moveTo>
                    <a:pt x="122" y="1"/>
                  </a:moveTo>
                  <a:lnTo>
                    <a:pt x="1" y="122"/>
                  </a:lnTo>
                  <a:cubicBezTo>
                    <a:pt x="61" y="122"/>
                    <a:pt x="122" y="61"/>
                    <a:pt x="1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16" name="Google Shape;38916;p45"/>
            <p:cNvSpPr/>
            <p:nvPr/>
          </p:nvSpPr>
          <p:spPr>
            <a:xfrm>
              <a:off x="3133300" y="3362800"/>
              <a:ext cx="3825" cy="3075"/>
            </a:xfrm>
            <a:custGeom>
              <a:avLst/>
              <a:gdLst/>
              <a:ahLst/>
              <a:cxnLst/>
              <a:rect l="l" t="t" r="r" b="b"/>
              <a:pathLst>
                <a:path w="153" h="123" extrusionOk="0">
                  <a:moveTo>
                    <a:pt x="1" y="1"/>
                  </a:moveTo>
                  <a:cubicBezTo>
                    <a:pt x="31" y="61"/>
                    <a:pt x="92" y="122"/>
                    <a:pt x="153" y="122"/>
                  </a:cubicBez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17" name="Google Shape;38917;p45"/>
            <p:cNvSpPr/>
            <p:nvPr/>
          </p:nvSpPr>
          <p:spPr>
            <a:xfrm>
              <a:off x="2890150" y="3234375"/>
              <a:ext cx="3050" cy="3075"/>
            </a:xfrm>
            <a:custGeom>
              <a:avLst/>
              <a:gdLst/>
              <a:ahLst/>
              <a:cxnLst/>
              <a:rect l="l" t="t" r="r" b="b"/>
              <a:pathLst>
                <a:path w="122" h="123" extrusionOk="0">
                  <a:moveTo>
                    <a:pt x="0" y="1"/>
                  </a:moveTo>
                  <a:lnTo>
                    <a:pt x="122" y="122"/>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18" name="Google Shape;38918;p45"/>
            <p:cNvSpPr/>
            <p:nvPr/>
          </p:nvSpPr>
          <p:spPr>
            <a:xfrm>
              <a:off x="2927375" y="3193350"/>
              <a:ext cx="3050" cy="3825"/>
            </a:xfrm>
            <a:custGeom>
              <a:avLst/>
              <a:gdLst/>
              <a:ahLst/>
              <a:cxnLst/>
              <a:rect l="l" t="t" r="r" b="b"/>
              <a:pathLst>
                <a:path w="122" h="153" extrusionOk="0">
                  <a:moveTo>
                    <a:pt x="0" y="0"/>
                  </a:moveTo>
                  <a:lnTo>
                    <a:pt x="122" y="152"/>
                  </a:lnTo>
                  <a:cubicBezTo>
                    <a:pt x="92" y="61"/>
                    <a:pt x="61" y="31"/>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19" name="Google Shape;38919;p45"/>
            <p:cNvSpPr/>
            <p:nvPr/>
          </p:nvSpPr>
          <p:spPr>
            <a:xfrm>
              <a:off x="3862800" y="2987425"/>
              <a:ext cx="3075" cy="3050"/>
            </a:xfrm>
            <a:custGeom>
              <a:avLst/>
              <a:gdLst/>
              <a:ahLst/>
              <a:cxnLst/>
              <a:rect l="l" t="t" r="r" b="b"/>
              <a:pathLst>
                <a:path w="123" h="122" extrusionOk="0">
                  <a:moveTo>
                    <a:pt x="122" y="0"/>
                  </a:moveTo>
                  <a:cubicBezTo>
                    <a:pt x="61" y="0"/>
                    <a:pt x="1" y="61"/>
                    <a:pt x="1" y="122"/>
                  </a:cubicBezTo>
                  <a:lnTo>
                    <a:pt x="12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20" name="Google Shape;38920;p45"/>
            <p:cNvSpPr/>
            <p:nvPr/>
          </p:nvSpPr>
          <p:spPr>
            <a:xfrm>
              <a:off x="2748050" y="3390150"/>
              <a:ext cx="3050" cy="2300"/>
            </a:xfrm>
            <a:custGeom>
              <a:avLst/>
              <a:gdLst/>
              <a:ahLst/>
              <a:cxnLst/>
              <a:rect l="l" t="t" r="r" b="b"/>
              <a:pathLst>
                <a:path w="122" h="92" extrusionOk="0">
                  <a:moveTo>
                    <a:pt x="0" y="1"/>
                  </a:moveTo>
                  <a:cubicBezTo>
                    <a:pt x="0" y="62"/>
                    <a:pt x="30" y="92"/>
                    <a:pt x="122" y="92"/>
                  </a:cubicBez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21" name="Google Shape;38921;p45"/>
            <p:cNvSpPr/>
            <p:nvPr/>
          </p:nvSpPr>
          <p:spPr>
            <a:xfrm>
              <a:off x="3876475" y="2969950"/>
              <a:ext cx="3075" cy="3825"/>
            </a:xfrm>
            <a:custGeom>
              <a:avLst/>
              <a:gdLst/>
              <a:ahLst/>
              <a:cxnLst/>
              <a:rect l="l" t="t" r="r" b="b"/>
              <a:pathLst>
                <a:path w="123" h="153" extrusionOk="0">
                  <a:moveTo>
                    <a:pt x="122" y="0"/>
                  </a:moveTo>
                  <a:cubicBezTo>
                    <a:pt x="61" y="0"/>
                    <a:pt x="1" y="61"/>
                    <a:pt x="1" y="152"/>
                  </a:cubicBezTo>
                  <a:lnTo>
                    <a:pt x="12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22" name="Google Shape;38922;p45"/>
            <p:cNvSpPr/>
            <p:nvPr/>
          </p:nvSpPr>
          <p:spPr>
            <a:xfrm>
              <a:off x="2767800" y="3390150"/>
              <a:ext cx="3050" cy="2300"/>
            </a:xfrm>
            <a:custGeom>
              <a:avLst/>
              <a:gdLst/>
              <a:ahLst/>
              <a:cxnLst/>
              <a:rect l="l" t="t" r="r" b="b"/>
              <a:pathLst>
                <a:path w="122" h="92" extrusionOk="0">
                  <a:moveTo>
                    <a:pt x="122" y="1"/>
                  </a:moveTo>
                  <a:lnTo>
                    <a:pt x="0" y="92"/>
                  </a:lnTo>
                  <a:cubicBezTo>
                    <a:pt x="61" y="92"/>
                    <a:pt x="122" y="62"/>
                    <a:pt x="1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23" name="Google Shape;38923;p45"/>
            <p:cNvSpPr/>
            <p:nvPr/>
          </p:nvSpPr>
          <p:spPr>
            <a:xfrm>
              <a:off x="3028450" y="3241225"/>
              <a:ext cx="3050" cy="3050"/>
            </a:xfrm>
            <a:custGeom>
              <a:avLst/>
              <a:gdLst/>
              <a:ahLst/>
              <a:cxnLst/>
              <a:rect l="l" t="t" r="r" b="b"/>
              <a:pathLst>
                <a:path w="122" h="122" extrusionOk="0">
                  <a:moveTo>
                    <a:pt x="0" y="0"/>
                  </a:moveTo>
                  <a:lnTo>
                    <a:pt x="0" y="122"/>
                  </a:lnTo>
                  <a:cubicBezTo>
                    <a:pt x="61" y="122"/>
                    <a:pt x="122" y="61"/>
                    <a:pt x="1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24" name="Google Shape;38924;p45"/>
            <p:cNvSpPr/>
            <p:nvPr/>
          </p:nvSpPr>
          <p:spPr>
            <a:xfrm>
              <a:off x="3022350" y="3244250"/>
              <a:ext cx="3825" cy="3075"/>
            </a:xfrm>
            <a:custGeom>
              <a:avLst/>
              <a:gdLst/>
              <a:ahLst/>
              <a:cxnLst/>
              <a:rect l="l" t="t" r="r" b="b"/>
              <a:pathLst>
                <a:path w="153" h="123" extrusionOk="0">
                  <a:moveTo>
                    <a:pt x="1" y="122"/>
                  </a:moveTo>
                  <a:lnTo>
                    <a:pt x="15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25" name="Google Shape;38925;p45"/>
            <p:cNvSpPr/>
            <p:nvPr/>
          </p:nvSpPr>
          <p:spPr>
            <a:xfrm>
              <a:off x="3320225" y="3244250"/>
              <a:ext cx="3075" cy="3075"/>
            </a:xfrm>
            <a:custGeom>
              <a:avLst/>
              <a:gdLst/>
              <a:ahLst/>
              <a:cxnLst/>
              <a:rect l="l" t="t" r="r" b="b"/>
              <a:pathLst>
                <a:path w="123" h="123" extrusionOk="0">
                  <a:moveTo>
                    <a:pt x="1" y="1"/>
                  </a:moveTo>
                  <a:lnTo>
                    <a:pt x="123" y="122"/>
                  </a:lnTo>
                  <a:cubicBezTo>
                    <a:pt x="123" y="62"/>
                    <a:pt x="62"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26" name="Google Shape;38926;p45"/>
            <p:cNvSpPr/>
            <p:nvPr/>
          </p:nvSpPr>
          <p:spPr>
            <a:xfrm>
              <a:off x="3418275" y="3109000"/>
              <a:ext cx="3800" cy="3075"/>
            </a:xfrm>
            <a:custGeom>
              <a:avLst/>
              <a:gdLst/>
              <a:ahLst/>
              <a:cxnLst/>
              <a:rect l="l" t="t" r="r" b="b"/>
              <a:pathLst>
                <a:path w="152" h="123" extrusionOk="0">
                  <a:moveTo>
                    <a:pt x="0" y="0"/>
                  </a:moveTo>
                  <a:lnTo>
                    <a:pt x="152" y="122"/>
                  </a:lnTo>
                  <a:cubicBezTo>
                    <a:pt x="122" y="61"/>
                    <a:pt x="61" y="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27" name="Google Shape;38927;p45"/>
            <p:cNvSpPr/>
            <p:nvPr/>
          </p:nvSpPr>
          <p:spPr>
            <a:xfrm>
              <a:off x="3218400" y="3264775"/>
              <a:ext cx="3075" cy="3075"/>
            </a:xfrm>
            <a:custGeom>
              <a:avLst/>
              <a:gdLst/>
              <a:ahLst/>
              <a:cxnLst/>
              <a:rect l="l" t="t" r="r" b="b"/>
              <a:pathLst>
                <a:path w="123" h="123" extrusionOk="0">
                  <a:moveTo>
                    <a:pt x="1" y="1"/>
                  </a:moveTo>
                  <a:lnTo>
                    <a:pt x="123" y="122"/>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28" name="Google Shape;38928;p45"/>
            <p:cNvSpPr/>
            <p:nvPr/>
          </p:nvSpPr>
          <p:spPr>
            <a:xfrm>
              <a:off x="2893175" y="3213875"/>
              <a:ext cx="3075" cy="3050"/>
            </a:xfrm>
            <a:custGeom>
              <a:avLst/>
              <a:gdLst/>
              <a:ahLst/>
              <a:cxnLst/>
              <a:rect l="l" t="t" r="r" b="b"/>
              <a:pathLst>
                <a:path w="123" h="122" extrusionOk="0">
                  <a:moveTo>
                    <a:pt x="122" y="0"/>
                  </a:moveTo>
                  <a:lnTo>
                    <a:pt x="1" y="122"/>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29" name="Google Shape;38929;p45"/>
            <p:cNvSpPr/>
            <p:nvPr/>
          </p:nvSpPr>
          <p:spPr>
            <a:xfrm>
              <a:off x="2855175" y="3071775"/>
              <a:ext cx="3825" cy="3050"/>
            </a:xfrm>
            <a:custGeom>
              <a:avLst/>
              <a:gdLst/>
              <a:ahLst/>
              <a:cxnLst/>
              <a:rect l="l" t="t" r="r" b="b"/>
              <a:pathLst>
                <a:path w="153" h="122" extrusionOk="0">
                  <a:moveTo>
                    <a:pt x="153" y="0"/>
                  </a:moveTo>
                  <a:lnTo>
                    <a:pt x="1" y="122"/>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30" name="Google Shape;38930;p45"/>
            <p:cNvSpPr/>
            <p:nvPr/>
          </p:nvSpPr>
          <p:spPr>
            <a:xfrm>
              <a:off x="3604425" y="3122675"/>
              <a:ext cx="16750" cy="19025"/>
            </a:xfrm>
            <a:custGeom>
              <a:avLst/>
              <a:gdLst/>
              <a:ahLst/>
              <a:cxnLst/>
              <a:rect l="l" t="t" r="r" b="b"/>
              <a:pathLst>
                <a:path w="670" h="761" extrusionOk="0">
                  <a:moveTo>
                    <a:pt x="335" y="1"/>
                  </a:moveTo>
                  <a:cubicBezTo>
                    <a:pt x="62" y="61"/>
                    <a:pt x="1" y="244"/>
                    <a:pt x="31" y="487"/>
                  </a:cubicBezTo>
                  <a:cubicBezTo>
                    <a:pt x="31" y="639"/>
                    <a:pt x="92" y="760"/>
                    <a:pt x="244" y="760"/>
                  </a:cubicBezTo>
                  <a:cubicBezTo>
                    <a:pt x="366" y="760"/>
                    <a:pt x="670" y="365"/>
                    <a:pt x="639" y="213"/>
                  </a:cubicBezTo>
                  <a:cubicBezTo>
                    <a:pt x="609" y="92"/>
                    <a:pt x="487" y="1"/>
                    <a:pt x="3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31" name="Google Shape;38931;p45"/>
            <p:cNvSpPr/>
            <p:nvPr/>
          </p:nvSpPr>
          <p:spPr>
            <a:xfrm>
              <a:off x="2894700" y="3217525"/>
              <a:ext cx="18250" cy="15350"/>
            </a:xfrm>
            <a:custGeom>
              <a:avLst/>
              <a:gdLst/>
              <a:ahLst/>
              <a:cxnLst/>
              <a:rect l="l" t="t" r="r" b="b"/>
              <a:pathLst>
                <a:path w="730" h="614" extrusionOk="0">
                  <a:moveTo>
                    <a:pt x="423" y="0"/>
                  </a:moveTo>
                  <a:cubicBezTo>
                    <a:pt x="405" y="0"/>
                    <a:pt x="385" y="2"/>
                    <a:pt x="365" y="6"/>
                  </a:cubicBezTo>
                  <a:cubicBezTo>
                    <a:pt x="183" y="67"/>
                    <a:pt x="0" y="158"/>
                    <a:pt x="31" y="401"/>
                  </a:cubicBezTo>
                  <a:cubicBezTo>
                    <a:pt x="61" y="523"/>
                    <a:pt x="92" y="614"/>
                    <a:pt x="213" y="614"/>
                  </a:cubicBezTo>
                  <a:cubicBezTo>
                    <a:pt x="396" y="614"/>
                    <a:pt x="730" y="280"/>
                    <a:pt x="699" y="188"/>
                  </a:cubicBezTo>
                  <a:cubicBezTo>
                    <a:pt x="647" y="83"/>
                    <a:pt x="548" y="0"/>
                    <a:pt x="4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32" name="Google Shape;38932;p45"/>
            <p:cNvSpPr/>
            <p:nvPr/>
          </p:nvSpPr>
          <p:spPr>
            <a:xfrm>
              <a:off x="3281475" y="3173600"/>
              <a:ext cx="11425" cy="9175"/>
            </a:xfrm>
            <a:custGeom>
              <a:avLst/>
              <a:gdLst/>
              <a:ahLst/>
              <a:cxnLst/>
              <a:rect l="l" t="t" r="r" b="b"/>
              <a:pathLst>
                <a:path w="457" h="367" extrusionOk="0">
                  <a:moveTo>
                    <a:pt x="305" y="0"/>
                  </a:moveTo>
                  <a:cubicBezTo>
                    <a:pt x="153" y="30"/>
                    <a:pt x="1" y="61"/>
                    <a:pt x="62" y="243"/>
                  </a:cubicBezTo>
                  <a:cubicBezTo>
                    <a:pt x="96" y="335"/>
                    <a:pt x="143" y="366"/>
                    <a:pt x="196" y="366"/>
                  </a:cubicBezTo>
                  <a:cubicBezTo>
                    <a:pt x="282" y="366"/>
                    <a:pt x="381" y="281"/>
                    <a:pt x="457" y="243"/>
                  </a:cubicBezTo>
                  <a:cubicBezTo>
                    <a:pt x="457" y="213"/>
                    <a:pt x="457" y="182"/>
                    <a:pt x="457" y="122"/>
                  </a:cubicBezTo>
                  <a:lnTo>
                    <a:pt x="30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33" name="Google Shape;38933;p45"/>
            <p:cNvSpPr/>
            <p:nvPr/>
          </p:nvSpPr>
          <p:spPr>
            <a:xfrm>
              <a:off x="3400775" y="3113625"/>
              <a:ext cx="21300" cy="11925"/>
            </a:xfrm>
            <a:custGeom>
              <a:avLst/>
              <a:gdLst/>
              <a:ahLst/>
              <a:cxnLst/>
              <a:rect l="l" t="t" r="r" b="b"/>
              <a:pathLst>
                <a:path w="852" h="477" extrusionOk="0">
                  <a:moveTo>
                    <a:pt x="397" y="1"/>
                  </a:moveTo>
                  <a:cubicBezTo>
                    <a:pt x="320" y="1"/>
                    <a:pt x="240" y="33"/>
                    <a:pt x="153" y="119"/>
                  </a:cubicBezTo>
                  <a:cubicBezTo>
                    <a:pt x="31" y="211"/>
                    <a:pt x="1" y="332"/>
                    <a:pt x="153" y="423"/>
                  </a:cubicBezTo>
                  <a:cubicBezTo>
                    <a:pt x="225" y="460"/>
                    <a:pt x="303" y="477"/>
                    <a:pt x="381" y="477"/>
                  </a:cubicBezTo>
                  <a:cubicBezTo>
                    <a:pt x="564" y="477"/>
                    <a:pt x="745" y="381"/>
                    <a:pt x="852" y="211"/>
                  </a:cubicBezTo>
                  <a:cubicBezTo>
                    <a:pt x="707" y="148"/>
                    <a:pt x="561" y="1"/>
                    <a:pt x="3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34" name="Google Shape;38934;p45"/>
            <p:cNvSpPr/>
            <p:nvPr/>
          </p:nvSpPr>
          <p:spPr>
            <a:xfrm>
              <a:off x="2916725" y="3355975"/>
              <a:ext cx="12950" cy="9825"/>
            </a:xfrm>
            <a:custGeom>
              <a:avLst/>
              <a:gdLst/>
              <a:ahLst/>
              <a:cxnLst/>
              <a:rect l="l" t="t" r="r" b="b"/>
              <a:pathLst>
                <a:path w="518" h="393" extrusionOk="0">
                  <a:moveTo>
                    <a:pt x="518" y="0"/>
                  </a:moveTo>
                  <a:lnTo>
                    <a:pt x="1" y="274"/>
                  </a:lnTo>
                  <a:cubicBezTo>
                    <a:pt x="135" y="352"/>
                    <a:pt x="227" y="393"/>
                    <a:pt x="296" y="393"/>
                  </a:cubicBezTo>
                  <a:cubicBezTo>
                    <a:pt x="414" y="393"/>
                    <a:pt x="460" y="270"/>
                    <a:pt x="5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35" name="Google Shape;38935;p45"/>
            <p:cNvSpPr/>
            <p:nvPr/>
          </p:nvSpPr>
          <p:spPr>
            <a:xfrm>
              <a:off x="2950925" y="3227550"/>
              <a:ext cx="13700" cy="14275"/>
            </a:xfrm>
            <a:custGeom>
              <a:avLst/>
              <a:gdLst/>
              <a:ahLst/>
              <a:cxnLst/>
              <a:rect l="l" t="t" r="r" b="b"/>
              <a:pathLst>
                <a:path w="548" h="571" extrusionOk="0">
                  <a:moveTo>
                    <a:pt x="1" y="0"/>
                  </a:moveTo>
                  <a:cubicBezTo>
                    <a:pt x="1" y="152"/>
                    <a:pt x="61" y="274"/>
                    <a:pt x="122" y="395"/>
                  </a:cubicBezTo>
                  <a:cubicBezTo>
                    <a:pt x="183" y="426"/>
                    <a:pt x="213" y="486"/>
                    <a:pt x="274" y="547"/>
                  </a:cubicBezTo>
                  <a:cubicBezTo>
                    <a:pt x="289" y="562"/>
                    <a:pt x="312" y="570"/>
                    <a:pt x="335" y="570"/>
                  </a:cubicBezTo>
                  <a:cubicBezTo>
                    <a:pt x="358" y="570"/>
                    <a:pt x="381" y="562"/>
                    <a:pt x="396" y="547"/>
                  </a:cubicBezTo>
                  <a:cubicBezTo>
                    <a:pt x="548" y="91"/>
                    <a:pt x="517" y="61"/>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36" name="Google Shape;38936;p45"/>
            <p:cNvSpPr/>
            <p:nvPr/>
          </p:nvSpPr>
          <p:spPr>
            <a:xfrm>
              <a:off x="2953975" y="3237425"/>
              <a:ext cx="3825" cy="3825"/>
            </a:xfrm>
            <a:custGeom>
              <a:avLst/>
              <a:gdLst/>
              <a:ahLst/>
              <a:cxnLst/>
              <a:rect l="l" t="t" r="r" b="b"/>
              <a:pathLst>
                <a:path w="153" h="153" extrusionOk="0">
                  <a:moveTo>
                    <a:pt x="0" y="0"/>
                  </a:moveTo>
                  <a:lnTo>
                    <a:pt x="152" y="152"/>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37" name="Google Shape;38937;p45"/>
            <p:cNvSpPr/>
            <p:nvPr/>
          </p:nvSpPr>
          <p:spPr>
            <a:xfrm>
              <a:off x="2957775" y="3241225"/>
              <a:ext cx="3050" cy="1725"/>
            </a:xfrm>
            <a:custGeom>
              <a:avLst/>
              <a:gdLst/>
              <a:ahLst/>
              <a:cxnLst/>
              <a:rect l="l" t="t" r="r" b="b"/>
              <a:pathLst>
                <a:path w="122" h="69" extrusionOk="0">
                  <a:moveTo>
                    <a:pt x="0" y="0"/>
                  </a:moveTo>
                  <a:cubicBezTo>
                    <a:pt x="15" y="46"/>
                    <a:pt x="38" y="69"/>
                    <a:pt x="61" y="69"/>
                  </a:cubicBezTo>
                  <a:cubicBezTo>
                    <a:pt x="84" y="69"/>
                    <a:pt x="107" y="46"/>
                    <a:pt x="1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38" name="Google Shape;38938;p45"/>
            <p:cNvSpPr/>
            <p:nvPr/>
          </p:nvSpPr>
          <p:spPr>
            <a:xfrm>
              <a:off x="2834675" y="3462825"/>
              <a:ext cx="11425" cy="5075"/>
            </a:xfrm>
            <a:custGeom>
              <a:avLst/>
              <a:gdLst/>
              <a:ahLst/>
              <a:cxnLst/>
              <a:rect l="l" t="t" r="r" b="b"/>
              <a:pathLst>
                <a:path w="457" h="203" extrusionOk="0">
                  <a:moveTo>
                    <a:pt x="77" y="0"/>
                  </a:moveTo>
                  <a:cubicBezTo>
                    <a:pt x="34" y="0"/>
                    <a:pt x="0" y="35"/>
                    <a:pt x="0" y="103"/>
                  </a:cubicBezTo>
                  <a:cubicBezTo>
                    <a:pt x="0" y="194"/>
                    <a:pt x="91" y="194"/>
                    <a:pt x="182" y="194"/>
                  </a:cubicBezTo>
                  <a:cubicBezTo>
                    <a:pt x="199" y="200"/>
                    <a:pt x="216" y="202"/>
                    <a:pt x="233" y="202"/>
                  </a:cubicBezTo>
                  <a:cubicBezTo>
                    <a:pt x="315" y="202"/>
                    <a:pt x="406" y="148"/>
                    <a:pt x="456" y="73"/>
                  </a:cubicBezTo>
                  <a:cubicBezTo>
                    <a:pt x="334" y="42"/>
                    <a:pt x="243" y="12"/>
                    <a:pt x="122" y="12"/>
                  </a:cubicBezTo>
                  <a:cubicBezTo>
                    <a:pt x="107" y="4"/>
                    <a:pt x="91" y="0"/>
                    <a:pt x="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39" name="Google Shape;38939;p45"/>
            <p:cNvSpPr/>
            <p:nvPr/>
          </p:nvSpPr>
          <p:spPr>
            <a:xfrm>
              <a:off x="3020075" y="3232700"/>
              <a:ext cx="8400" cy="8550"/>
            </a:xfrm>
            <a:custGeom>
              <a:avLst/>
              <a:gdLst/>
              <a:ahLst/>
              <a:cxnLst/>
              <a:rect l="l" t="t" r="r" b="b"/>
              <a:pathLst>
                <a:path w="336" h="342" extrusionOk="0">
                  <a:moveTo>
                    <a:pt x="158" y="1"/>
                  </a:moveTo>
                  <a:cubicBezTo>
                    <a:pt x="147" y="1"/>
                    <a:pt x="135" y="3"/>
                    <a:pt x="122" y="7"/>
                  </a:cubicBezTo>
                  <a:cubicBezTo>
                    <a:pt x="61" y="37"/>
                    <a:pt x="31" y="68"/>
                    <a:pt x="31" y="98"/>
                  </a:cubicBezTo>
                  <a:cubicBezTo>
                    <a:pt x="1" y="189"/>
                    <a:pt x="61" y="250"/>
                    <a:pt x="153" y="280"/>
                  </a:cubicBezTo>
                  <a:cubicBezTo>
                    <a:pt x="213" y="311"/>
                    <a:pt x="274" y="311"/>
                    <a:pt x="335" y="341"/>
                  </a:cubicBezTo>
                  <a:lnTo>
                    <a:pt x="335" y="311"/>
                  </a:lnTo>
                  <a:cubicBezTo>
                    <a:pt x="335" y="250"/>
                    <a:pt x="335" y="189"/>
                    <a:pt x="305" y="129"/>
                  </a:cubicBezTo>
                  <a:cubicBezTo>
                    <a:pt x="278" y="76"/>
                    <a:pt x="229" y="1"/>
                    <a:pt x="1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8940" name="Google Shape;38940;p45"/>
          <p:cNvGrpSpPr/>
          <p:nvPr/>
        </p:nvGrpSpPr>
        <p:grpSpPr>
          <a:xfrm>
            <a:off x="10806461" y="152354"/>
            <a:ext cx="3061944" cy="2969213"/>
            <a:chOff x="4985925" y="2606900"/>
            <a:chExt cx="1108650" cy="1075075"/>
          </a:xfrm>
        </p:grpSpPr>
        <p:sp>
          <p:nvSpPr>
            <p:cNvPr id="38941" name="Google Shape;38941;p45"/>
            <p:cNvSpPr/>
            <p:nvPr/>
          </p:nvSpPr>
          <p:spPr>
            <a:xfrm>
              <a:off x="5383350" y="2769875"/>
              <a:ext cx="97275" cy="86475"/>
            </a:xfrm>
            <a:custGeom>
              <a:avLst/>
              <a:gdLst/>
              <a:ahLst/>
              <a:cxnLst/>
              <a:rect l="l" t="t" r="r" b="b"/>
              <a:pathLst>
                <a:path w="3891" h="3459" extrusionOk="0">
                  <a:moveTo>
                    <a:pt x="1545" y="1"/>
                  </a:moveTo>
                  <a:cubicBezTo>
                    <a:pt x="1077" y="1"/>
                    <a:pt x="731" y="343"/>
                    <a:pt x="365" y="587"/>
                  </a:cubicBezTo>
                  <a:cubicBezTo>
                    <a:pt x="61" y="860"/>
                    <a:pt x="0" y="1346"/>
                    <a:pt x="243" y="1681"/>
                  </a:cubicBezTo>
                  <a:cubicBezTo>
                    <a:pt x="533" y="2201"/>
                    <a:pt x="877" y="2749"/>
                    <a:pt x="1563" y="2749"/>
                  </a:cubicBezTo>
                  <a:cubicBezTo>
                    <a:pt x="1599" y="2749"/>
                    <a:pt x="1635" y="2748"/>
                    <a:pt x="1672" y="2745"/>
                  </a:cubicBezTo>
                  <a:cubicBezTo>
                    <a:pt x="1700" y="2742"/>
                    <a:pt x="1728" y="2741"/>
                    <a:pt x="1756" y="2741"/>
                  </a:cubicBezTo>
                  <a:cubicBezTo>
                    <a:pt x="2061" y="2741"/>
                    <a:pt x="2356" y="2892"/>
                    <a:pt x="2523" y="3170"/>
                  </a:cubicBezTo>
                  <a:cubicBezTo>
                    <a:pt x="2621" y="3327"/>
                    <a:pt x="2770" y="3459"/>
                    <a:pt x="2953" y="3459"/>
                  </a:cubicBezTo>
                  <a:cubicBezTo>
                    <a:pt x="3054" y="3459"/>
                    <a:pt x="3165" y="3419"/>
                    <a:pt x="3283" y="3322"/>
                  </a:cubicBezTo>
                  <a:cubicBezTo>
                    <a:pt x="3374" y="3201"/>
                    <a:pt x="3557" y="3261"/>
                    <a:pt x="3648" y="3109"/>
                  </a:cubicBezTo>
                  <a:cubicBezTo>
                    <a:pt x="3648" y="3049"/>
                    <a:pt x="3648" y="3018"/>
                    <a:pt x="3648" y="2957"/>
                  </a:cubicBezTo>
                  <a:cubicBezTo>
                    <a:pt x="3678" y="2866"/>
                    <a:pt x="3739" y="2805"/>
                    <a:pt x="3800" y="2745"/>
                  </a:cubicBezTo>
                  <a:cubicBezTo>
                    <a:pt x="3891" y="2289"/>
                    <a:pt x="3587" y="1863"/>
                    <a:pt x="3101" y="1833"/>
                  </a:cubicBezTo>
                  <a:cubicBezTo>
                    <a:pt x="2979" y="1894"/>
                    <a:pt x="2858" y="1985"/>
                    <a:pt x="2736" y="2076"/>
                  </a:cubicBezTo>
                  <a:cubicBezTo>
                    <a:pt x="2858" y="1985"/>
                    <a:pt x="2979" y="1894"/>
                    <a:pt x="3101" y="1802"/>
                  </a:cubicBezTo>
                  <a:cubicBezTo>
                    <a:pt x="3131" y="1042"/>
                    <a:pt x="2645" y="343"/>
                    <a:pt x="1915" y="70"/>
                  </a:cubicBezTo>
                  <a:cubicBezTo>
                    <a:pt x="1783" y="22"/>
                    <a:pt x="1660" y="1"/>
                    <a:pt x="15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42" name="Google Shape;38942;p45"/>
            <p:cNvSpPr/>
            <p:nvPr/>
          </p:nvSpPr>
          <p:spPr>
            <a:xfrm>
              <a:off x="5559675" y="3577050"/>
              <a:ext cx="64575" cy="63900"/>
            </a:xfrm>
            <a:custGeom>
              <a:avLst/>
              <a:gdLst/>
              <a:ahLst/>
              <a:cxnLst/>
              <a:rect l="l" t="t" r="r" b="b"/>
              <a:pathLst>
                <a:path w="2583" h="2556" extrusionOk="0">
                  <a:moveTo>
                    <a:pt x="1103" y="1"/>
                  </a:moveTo>
                  <a:cubicBezTo>
                    <a:pt x="489" y="1"/>
                    <a:pt x="1" y="536"/>
                    <a:pt x="60" y="1157"/>
                  </a:cubicBezTo>
                  <a:cubicBezTo>
                    <a:pt x="60" y="2008"/>
                    <a:pt x="516" y="2555"/>
                    <a:pt x="1245" y="2555"/>
                  </a:cubicBezTo>
                  <a:cubicBezTo>
                    <a:pt x="2005" y="2555"/>
                    <a:pt x="2583" y="2130"/>
                    <a:pt x="2583" y="1522"/>
                  </a:cubicBezTo>
                  <a:cubicBezTo>
                    <a:pt x="2552" y="610"/>
                    <a:pt x="2005" y="2"/>
                    <a:pt x="1154" y="2"/>
                  </a:cubicBezTo>
                  <a:cubicBezTo>
                    <a:pt x="1137" y="1"/>
                    <a:pt x="1120" y="1"/>
                    <a:pt x="11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43" name="Google Shape;38943;p45"/>
            <p:cNvSpPr/>
            <p:nvPr/>
          </p:nvSpPr>
          <p:spPr>
            <a:xfrm>
              <a:off x="4985925" y="2988925"/>
              <a:ext cx="63100" cy="57800"/>
            </a:xfrm>
            <a:custGeom>
              <a:avLst/>
              <a:gdLst/>
              <a:ahLst/>
              <a:cxnLst/>
              <a:rect l="l" t="t" r="r" b="b"/>
              <a:pathLst>
                <a:path w="2524" h="2312" extrusionOk="0">
                  <a:moveTo>
                    <a:pt x="1125" y="1"/>
                  </a:moveTo>
                  <a:cubicBezTo>
                    <a:pt x="517" y="31"/>
                    <a:pt x="0" y="548"/>
                    <a:pt x="31" y="1186"/>
                  </a:cubicBezTo>
                  <a:cubicBezTo>
                    <a:pt x="122" y="1794"/>
                    <a:pt x="608" y="2250"/>
                    <a:pt x="1247" y="2311"/>
                  </a:cubicBezTo>
                  <a:cubicBezTo>
                    <a:pt x="1256" y="2312"/>
                    <a:pt x="1265" y="2312"/>
                    <a:pt x="1274" y="2312"/>
                  </a:cubicBezTo>
                  <a:cubicBezTo>
                    <a:pt x="1762" y="2312"/>
                    <a:pt x="2523" y="1543"/>
                    <a:pt x="2523" y="1095"/>
                  </a:cubicBezTo>
                  <a:cubicBezTo>
                    <a:pt x="2493" y="548"/>
                    <a:pt x="1824" y="1"/>
                    <a:pt x="11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44" name="Google Shape;38944;p45"/>
            <p:cNvSpPr/>
            <p:nvPr/>
          </p:nvSpPr>
          <p:spPr>
            <a:xfrm>
              <a:off x="5305825" y="3591700"/>
              <a:ext cx="60075" cy="66475"/>
            </a:xfrm>
            <a:custGeom>
              <a:avLst/>
              <a:gdLst/>
              <a:ahLst/>
              <a:cxnLst/>
              <a:rect l="l" t="t" r="r" b="b"/>
              <a:pathLst>
                <a:path w="2403" h="2659" extrusionOk="0">
                  <a:moveTo>
                    <a:pt x="1259" y="1"/>
                  </a:moveTo>
                  <a:cubicBezTo>
                    <a:pt x="885" y="1"/>
                    <a:pt x="532" y="182"/>
                    <a:pt x="305" y="510"/>
                  </a:cubicBezTo>
                  <a:cubicBezTo>
                    <a:pt x="123" y="693"/>
                    <a:pt x="31" y="966"/>
                    <a:pt x="1" y="1240"/>
                  </a:cubicBezTo>
                  <a:cubicBezTo>
                    <a:pt x="943" y="1453"/>
                    <a:pt x="943" y="1453"/>
                    <a:pt x="518" y="2334"/>
                  </a:cubicBezTo>
                  <a:cubicBezTo>
                    <a:pt x="741" y="2496"/>
                    <a:pt x="977" y="2658"/>
                    <a:pt x="1236" y="2658"/>
                  </a:cubicBezTo>
                  <a:cubicBezTo>
                    <a:pt x="1365" y="2658"/>
                    <a:pt x="1500" y="2618"/>
                    <a:pt x="1642" y="2516"/>
                  </a:cubicBezTo>
                  <a:cubicBezTo>
                    <a:pt x="2129" y="2243"/>
                    <a:pt x="2402" y="1696"/>
                    <a:pt x="2372" y="1149"/>
                  </a:cubicBezTo>
                  <a:cubicBezTo>
                    <a:pt x="2341" y="784"/>
                    <a:pt x="1885" y="54"/>
                    <a:pt x="1490" y="24"/>
                  </a:cubicBezTo>
                  <a:cubicBezTo>
                    <a:pt x="1413" y="9"/>
                    <a:pt x="1335" y="1"/>
                    <a:pt x="12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45" name="Google Shape;38945;p45"/>
            <p:cNvSpPr/>
            <p:nvPr/>
          </p:nvSpPr>
          <p:spPr>
            <a:xfrm>
              <a:off x="5437300" y="3081150"/>
              <a:ext cx="49425" cy="84100"/>
            </a:xfrm>
            <a:custGeom>
              <a:avLst/>
              <a:gdLst/>
              <a:ahLst/>
              <a:cxnLst/>
              <a:rect l="l" t="t" r="r" b="b"/>
              <a:pathLst>
                <a:path w="1977" h="3364" extrusionOk="0">
                  <a:moveTo>
                    <a:pt x="393" y="1"/>
                  </a:moveTo>
                  <a:cubicBezTo>
                    <a:pt x="328" y="1"/>
                    <a:pt x="262" y="32"/>
                    <a:pt x="213" y="81"/>
                  </a:cubicBezTo>
                  <a:cubicBezTo>
                    <a:pt x="92" y="172"/>
                    <a:pt x="92" y="324"/>
                    <a:pt x="213" y="385"/>
                  </a:cubicBezTo>
                  <a:cubicBezTo>
                    <a:pt x="517" y="537"/>
                    <a:pt x="487" y="719"/>
                    <a:pt x="244" y="932"/>
                  </a:cubicBezTo>
                  <a:cubicBezTo>
                    <a:pt x="0" y="1114"/>
                    <a:pt x="0" y="1418"/>
                    <a:pt x="213" y="1540"/>
                  </a:cubicBezTo>
                  <a:cubicBezTo>
                    <a:pt x="639" y="1814"/>
                    <a:pt x="456" y="2057"/>
                    <a:pt x="304" y="2361"/>
                  </a:cubicBezTo>
                  <a:cubicBezTo>
                    <a:pt x="122" y="2665"/>
                    <a:pt x="517" y="3364"/>
                    <a:pt x="791" y="3364"/>
                  </a:cubicBezTo>
                  <a:cubicBezTo>
                    <a:pt x="1034" y="3364"/>
                    <a:pt x="1520" y="2786"/>
                    <a:pt x="1459" y="2513"/>
                  </a:cubicBezTo>
                  <a:cubicBezTo>
                    <a:pt x="1399" y="2178"/>
                    <a:pt x="1490" y="1844"/>
                    <a:pt x="1703" y="1601"/>
                  </a:cubicBezTo>
                  <a:cubicBezTo>
                    <a:pt x="1976" y="1266"/>
                    <a:pt x="1824" y="750"/>
                    <a:pt x="1429" y="628"/>
                  </a:cubicBezTo>
                  <a:cubicBezTo>
                    <a:pt x="1064" y="537"/>
                    <a:pt x="760" y="355"/>
                    <a:pt x="548" y="81"/>
                  </a:cubicBezTo>
                  <a:cubicBezTo>
                    <a:pt x="505" y="24"/>
                    <a:pt x="450" y="1"/>
                    <a:pt x="3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46" name="Google Shape;38946;p45"/>
            <p:cNvSpPr/>
            <p:nvPr/>
          </p:nvSpPr>
          <p:spPr>
            <a:xfrm>
              <a:off x="5168300" y="2989550"/>
              <a:ext cx="56250" cy="48950"/>
            </a:xfrm>
            <a:custGeom>
              <a:avLst/>
              <a:gdLst/>
              <a:ahLst/>
              <a:cxnLst/>
              <a:rect l="l" t="t" r="r" b="b"/>
              <a:pathLst>
                <a:path w="2250" h="1958" extrusionOk="0">
                  <a:moveTo>
                    <a:pt x="1082" y="1"/>
                  </a:moveTo>
                  <a:cubicBezTo>
                    <a:pt x="544" y="1"/>
                    <a:pt x="59" y="438"/>
                    <a:pt x="31" y="1009"/>
                  </a:cubicBezTo>
                  <a:cubicBezTo>
                    <a:pt x="0" y="1526"/>
                    <a:pt x="365" y="1891"/>
                    <a:pt x="1003" y="1952"/>
                  </a:cubicBezTo>
                  <a:cubicBezTo>
                    <a:pt x="1040" y="1955"/>
                    <a:pt x="1076" y="1957"/>
                    <a:pt x="1112" y="1957"/>
                  </a:cubicBezTo>
                  <a:cubicBezTo>
                    <a:pt x="1672" y="1957"/>
                    <a:pt x="2132" y="1522"/>
                    <a:pt x="2189" y="979"/>
                  </a:cubicBezTo>
                  <a:cubicBezTo>
                    <a:pt x="2250" y="523"/>
                    <a:pt x="1763" y="67"/>
                    <a:pt x="1186" y="6"/>
                  </a:cubicBezTo>
                  <a:cubicBezTo>
                    <a:pt x="1151" y="3"/>
                    <a:pt x="1116" y="1"/>
                    <a:pt x="10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47" name="Google Shape;38947;p45"/>
            <p:cNvSpPr/>
            <p:nvPr/>
          </p:nvSpPr>
          <p:spPr>
            <a:xfrm>
              <a:off x="5841550" y="3077075"/>
              <a:ext cx="53975" cy="44850"/>
            </a:xfrm>
            <a:custGeom>
              <a:avLst/>
              <a:gdLst/>
              <a:ahLst/>
              <a:cxnLst/>
              <a:rect l="l" t="t" r="r" b="b"/>
              <a:pathLst>
                <a:path w="2159" h="1794" extrusionOk="0">
                  <a:moveTo>
                    <a:pt x="1126" y="1"/>
                  </a:moveTo>
                  <a:cubicBezTo>
                    <a:pt x="1004" y="31"/>
                    <a:pt x="882" y="92"/>
                    <a:pt x="761" y="122"/>
                  </a:cubicBezTo>
                  <a:cubicBezTo>
                    <a:pt x="426" y="153"/>
                    <a:pt x="153" y="244"/>
                    <a:pt x="92" y="609"/>
                  </a:cubicBezTo>
                  <a:cubicBezTo>
                    <a:pt x="1" y="973"/>
                    <a:pt x="183" y="1308"/>
                    <a:pt x="518" y="1429"/>
                  </a:cubicBezTo>
                  <a:cubicBezTo>
                    <a:pt x="730" y="1551"/>
                    <a:pt x="943" y="1673"/>
                    <a:pt x="1186" y="1764"/>
                  </a:cubicBezTo>
                  <a:cubicBezTo>
                    <a:pt x="1247" y="1784"/>
                    <a:pt x="1307" y="1794"/>
                    <a:pt x="1367" y="1794"/>
                  </a:cubicBezTo>
                  <a:cubicBezTo>
                    <a:pt x="1575" y="1794"/>
                    <a:pt x="1767" y="1673"/>
                    <a:pt x="1885" y="1460"/>
                  </a:cubicBezTo>
                  <a:cubicBezTo>
                    <a:pt x="2098" y="1217"/>
                    <a:pt x="2159" y="822"/>
                    <a:pt x="2007" y="518"/>
                  </a:cubicBezTo>
                  <a:cubicBezTo>
                    <a:pt x="1825" y="214"/>
                    <a:pt x="1490" y="31"/>
                    <a:pt x="11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48" name="Google Shape;38948;p45"/>
            <p:cNvSpPr/>
            <p:nvPr/>
          </p:nvSpPr>
          <p:spPr>
            <a:xfrm>
              <a:off x="5513275" y="3025400"/>
              <a:ext cx="53225" cy="50525"/>
            </a:xfrm>
            <a:custGeom>
              <a:avLst/>
              <a:gdLst/>
              <a:ahLst/>
              <a:cxnLst/>
              <a:rect l="l" t="t" r="r" b="b"/>
              <a:pathLst>
                <a:path w="2129" h="2021" extrusionOk="0">
                  <a:moveTo>
                    <a:pt x="1642" y="1"/>
                  </a:moveTo>
                  <a:cubicBezTo>
                    <a:pt x="1308" y="123"/>
                    <a:pt x="974" y="183"/>
                    <a:pt x="639" y="183"/>
                  </a:cubicBezTo>
                  <a:cubicBezTo>
                    <a:pt x="62" y="518"/>
                    <a:pt x="1" y="1034"/>
                    <a:pt x="123" y="1642"/>
                  </a:cubicBezTo>
                  <a:cubicBezTo>
                    <a:pt x="153" y="1855"/>
                    <a:pt x="305" y="1916"/>
                    <a:pt x="487" y="2007"/>
                  </a:cubicBezTo>
                  <a:cubicBezTo>
                    <a:pt x="549" y="2016"/>
                    <a:pt x="611" y="2020"/>
                    <a:pt x="673" y="2020"/>
                  </a:cubicBezTo>
                  <a:cubicBezTo>
                    <a:pt x="1034" y="2020"/>
                    <a:pt x="1383" y="1872"/>
                    <a:pt x="1642" y="1612"/>
                  </a:cubicBezTo>
                  <a:cubicBezTo>
                    <a:pt x="2129" y="1095"/>
                    <a:pt x="1642" y="578"/>
                    <a:pt x="16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49" name="Google Shape;38949;p45"/>
            <p:cNvSpPr/>
            <p:nvPr/>
          </p:nvSpPr>
          <p:spPr>
            <a:xfrm>
              <a:off x="5610550" y="3222025"/>
              <a:ext cx="47925" cy="45225"/>
            </a:xfrm>
            <a:custGeom>
              <a:avLst/>
              <a:gdLst/>
              <a:ahLst/>
              <a:cxnLst/>
              <a:rect l="l" t="t" r="r" b="b"/>
              <a:pathLst>
                <a:path w="1917" h="1809" extrusionOk="0">
                  <a:moveTo>
                    <a:pt x="932" y="0"/>
                  </a:moveTo>
                  <a:cubicBezTo>
                    <a:pt x="465" y="0"/>
                    <a:pt x="1" y="312"/>
                    <a:pt x="31" y="951"/>
                  </a:cubicBezTo>
                  <a:cubicBezTo>
                    <a:pt x="1" y="1467"/>
                    <a:pt x="365" y="1802"/>
                    <a:pt x="973" y="1802"/>
                  </a:cubicBezTo>
                  <a:cubicBezTo>
                    <a:pt x="1009" y="1806"/>
                    <a:pt x="1044" y="1808"/>
                    <a:pt x="1079" y="1808"/>
                  </a:cubicBezTo>
                  <a:cubicBezTo>
                    <a:pt x="1515" y="1808"/>
                    <a:pt x="1855" y="1462"/>
                    <a:pt x="1855" y="1011"/>
                  </a:cubicBezTo>
                  <a:cubicBezTo>
                    <a:pt x="1917" y="343"/>
                    <a:pt x="1422" y="0"/>
                    <a:pt x="9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50" name="Google Shape;38950;p45"/>
            <p:cNvSpPr/>
            <p:nvPr/>
          </p:nvSpPr>
          <p:spPr>
            <a:xfrm>
              <a:off x="5368900" y="3117775"/>
              <a:ext cx="50175" cy="61125"/>
            </a:xfrm>
            <a:custGeom>
              <a:avLst/>
              <a:gdLst/>
              <a:ahLst/>
              <a:cxnLst/>
              <a:rect l="l" t="t" r="r" b="b"/>
              <a:pathLst>
                <a:path w="2007" h="2445" extrusionOk="0">
                  <a:moveTo>
                    <a:pt x="940" y="1"/>
                  </a:moveTo>
                  <a:cubicBezTo>
                    <a:pt x="824" y="1"/>
                    <a:pt x="696" y="68"/>
                    <a:pt x="578" y="136"/>
                  </a:cubicBezTo>
                  <a:cubicBezTo>
                    <a:pt x="487" y="379"/>
                    <a:pt x="913" y="592"/>
                    <a:pt x="609" y="865"/>
                  </a:cubicBezTo>
                  <a:cubicBezTo>
                    <a:pt x="487" y="1139"/>
                    <a:pt x="183" y="1200"/>
                    <a:pt x="1" y="1412"/>
                  </a:cubicBezTo>
                  <a:cubicBezTo>
                    <a:pt x="122" y="1899"/>
                    <a:pt x="487" y="2263"/>
                    <a:pt x="973" y="2385"/>
                  </a:cubicBezTo>
                  <a:cubicBezTo>
                    <a:pt x="1047" y="2426"/>
                    <a:pt x="1127" y="2445"/>
                    <a:pt x="1206" y="2445"/>
                  </a:cubicBezTo>
                  <a:cubicBezTo>
                    <a:pt x="1423" y="2445"/>
                    <a:pt x="1636" y="2304"/>
                    <a:pt x="1703" y="2081"/>
                  </a:cubicBezTo>
                  <a:cubicBezTo>
                    <a:pt x="1885" y="1716"/>
                    <a:pt x="1673" y="1291"/>
                    <a:pt x="1977" y="956"/>
                  </a:cubicBezTo>
                  <a:cubicBezTo>
                    <a:pt x="2007" y="926"/>
                    <a:pt x="1825" y="652"/>
                    <a:pt x="1825" y="652"/>
                  </a:cubicBezTo>
                  <a:cubicBezTo>
                    <a:pt x="1707" y="711"/>
                    <a:pt x="1617" y="737"/>
                    <a:pt x="1547" y="737"/>
                  </a:cubicBezTo>
                  <a:cubicBezTo>
                    <a:pt x="1294" y="737"/>
                    <a:pt x="1305" y="405"/>
                    <a:pt x="1186" y="166"/>
                  </a:cubicBezTo>
                  <a:cubicBezTo>
                    <a:pt x="1119" y="44"/>
                    <a:pt x="1033" y="1"/>
                    <a:pt x="9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51" name="Google Shape;38951;p45"/>
            <p:cNvSpPr/>
            <p:nvPr/>
          </p:nvSpPr>
          <p:spPr>
            <a:xfrm>
              <a:off x="5520875" y="3166750"/>
              <a:ext cx="39550" cy="45650"/>
            </a:xfrm>
            <a:custGeom>
              <a:avLst/>
              <a:gdLst/>
              <a:ahLst/>
              <a:cxnLst/>
              <a:rect l="l" t="t" r="r" b="b"/>
              <a:pathLst>
                <a:path w="1582" h="1826" extrusionOk="0">
                  <a:moveTo>
                    <a:pt x="882" y="1"/>
                  </a:moveTo>
                  <a:cubicBezTo>
                    <a:pt x="396" y="1"/>
                    <a:pt x="31" y="396"/>
                    <a:pt x="31" y="852"/>
                  </a:cubicBezTo>
                  <a:cubicBezTo>
                    <a:pt x="1" y="1338"/>
                    <a:pt x="305" y="1794"/>
                    <a:pt x="670" y="1824"/>
                  </a:cubicBezTo>
                  <a:cubicBezTo>
                    <a:pt x="681" y="1825"/>
                    <a:pt x="693" y="1825"/>
                    <a:pt x="704" y="1825"/>
                  </a:cubicBezTo>
                  <a:cubicBezTo>
                    <a:pt x="1148" y="1825"/>
                    <a:pt x="1582" y="1262"/>
                    <a:pt x="1582" y="669"/>
                  </a:cubicBezTo>
                  <a:cubicBezTo>
                    <a:pt x="1551" y="304"/>
                    <a:pt x="1247" y="31"/>
                    <a:pt x="8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52" name="Google Shape;38952;p45"/>
            <p:cNvSpPr/>
            <p:nvPr/>
          </p:nvSpPr>
          <p:spPr>
            <a:xfrm>
              <a:off x="5573325" y="2935700"/>
              <a:ext cx="40300" cy="43375"/>
            </a:xfrm>
            <a:custGeom>
              <a:avLst/>
              <a:gdLst/>
              <a:ahLst/>
              <a:cxnLst/>
              <a:rect l="l" t="t" r="r" b="b"/>
              <a:pathLst>
                <a:path w="1612" h="1735" extrusionOk="0">
                  <a:moveTo>
                    <a:pt x="825" y="1"/>
                  </a:moveTo>
                  <a:cubicBezTo>
                    <a:pt x="549" y="1"/>
                    <a:pt x="120" y="438"/>
                    <a:pt x="61" y="762"/>
                  </a:cubicBezTo>
                  <a:cubicBezTo>
                    <a:pt x="0" y="1157"/>
                    <a:pt x="365" y="1704"/>
                    <a:pt x="669" y="1735"/>
                  </a:cubicBezTo>
                  <a:cubicBezTo>
                    <a:pt x="1155" y="1704"/>
                    <a:pt x="1520" y="1340"/>
                    <a:pt x="1581" y="884"/>
                  </a:cubicBezTo>
                  <a:cubicBezTo>
                    <a:pt x="1611" y="458"/>
                    <a:pt x="1277" y="63"/>
                    <a:pt x="851" y="2"/>
                  </a:cubicBezTo>
                  <a:cubicBezTo>
                    <a:pt x="843" y="1"/>
                    <a:pt x="834" y="1"/>
                    <a:pt x="8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53" name="Google Shape;38953;p45"/>
            <p:cNvSpPr/>
            <p:nvPr/>
          </p:nvSpPr>
          <p:spPr>
            <a:xfrm>
              <a:off x="5523175" y="3472175"/>
              <a:ext cx="42575" cy="40350"/>
            </a:xfrm>
            <a:custGeom>
              <a:avLst/>
              <a:gdLst/>
              <a:ahLst/>
              <a:cxnLst/>
              <a:rect l="l" t="t" r="r" b="b"/>
              <a:pathLst>
                <a:path w="1703" h="1614" extrusionOk="0">
                  <a:moveTo>
                    <a:pt x="797" y="1"/>
                  </a:moveTo>
                  <a:cubicBezTo>
                    <a:pt x="393" y="1"/>
                    <a:pt x="32" y="326"/>
                    <a:pt x="61" y="762"/>
                  </a:cubicBezTo>
                  <a:cubicBezTo>
                    <a:pt x="0" y="1188"/>
                    <a:pt x="334" y="1583"/>
                    <a:pt x="760" y="1613"/>
                  </a:cubicBezTo>
                  <a:cubicBezTo>
                    <a:pt x="1186" y="1583"/>
                    <a:pt x="1550" y="1279"/>
                    <a:pt x="1672" y="854"/>
                  </a:cubicBezTo>
                  <a:cubicBezTo>
                    <a:pt x="1702" y="550"/>
                    <a:pt x="1246" y="63"/>
                    <a:pt x="851" y="3"/>
                  </a:cubicBezTo>
                  <a:cubicBezTo>
                    <a:pt x="833" y="1"/>
                    <a:pt x="815" y="1"/>
                    <a:pt x="7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54" name="Google Shape;38954;p45"/>
            <p:cNvSpPr/>
            <p:nvPr/>
          </p:nvSpPr>
          <p:spPr>
            <a:xfrm>
              <a:off x="5162225" y="3160275"/>
              <a:ext cx="46150" cy="38425"/>
            </a:xfrm>
            <a:custGeom>
              <a:avLst/>
              <a:gdLst/>
              <a:ahLst/>
              <a:cxnLst/>
              <a:rect l="l" t="t" r="r" b="b"/>
              <a:pathLst>
                <a:path w="1846" h="1537" extrusionOk="0">
                  <a:moveTo>
                    <a:pt x="884" y="0"/>
                  </a:moveTo>
                  <a:cubicBezTo>
                    <a:pt x="718" y="0"/>
                    <a:pt x="555" y="70"/>
                    <a:pt x="426" y="199"/>
                  </a:cubicBezTo>
                  <a:cubicBezTo>
                    <a:pt x="122" y="442"/>
                    <a:pt x="0" y="807"/>
                    <a:pt x="91" y="1171"/>
                  </a:cubicBezTo>
                  <a:cubicBezTo>
                    <a:pt x="304" y="1263"/>
                    <a:pt x="456" y="1506"/>
                    <a:pt x="699" y="1536"/>
                  </a:cubicBezTo>
                  <a:cubicBezTo>
                    <a:pt x="712" y="1537"/>
                    <a:pt x="724" y="1537"/>
                    <a:pt x="736" y="1537"/>
                  </a:cubicBezTo>
                  <a:cubicBezTo>
                    <a:pt x="1443" y="1537"/>
                    <a:pt x="1845" y="676"/>
                    <a:pt x="1307" y="168"/>
                  </a:cubicBezTo>
                  <a:cubicBezTo>
                    <a:pt x="1179" y="54"/>
                    <a:pt x="1031" y="0"/>
                    <a:pt x="8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55" name="Google Shape;38955;p45"/>
            <p:cNvSpPr/>
            <p:nvPr/>
          </p:nvSpPr>
          <p:spPr>
            <a:xfrm>
              <a:off x="5373475" y="2974150"/>
              <a:ext cx="32700" cy="40325"/>
            </a:xfrm>
            <a:custGeom>
              <a:avLst/>
              <a:gdLst/>
              <a:ahLst/>
              <a:cxnLst/>
              <a:rect l="l" t="t" r="r" b="b"/>
              <a:pathLst>
                <a:path w="1308" h="1613" extrusionOk="0">
                  <a:moveTo>
                    <a:pt x="220" y="0"/>
                  </a:moveTo>
                  <a:cubicBezTo>
                    <a:pt x="93" y="0"/>
                    <a:pt x="67" y="117"/>
                    <a:pt x="31" y="410"/>
                  </a:cubicBezTo>
                  <a:lnTo>
                    <a:pt x="31" y="683"/>
                  </a:lnTo>
                  <a:cubicBezTo>
                    <a:pt x="0" y="805"/>
                    <a:pt x="0" y="896"/>
                    <a:pt x="0" y="1017"/>
                  </a:cubicBezTo>
                  <a:cubicBezTo>
                    <a:pt x="0" y="1291"/>
                    <a:pt x="213" y="1534"/>
                    <a:pt x="486" y="1595"/>
                  </a:cubicBezTo>
                  <a:cubicBezTo>
                    <a:pt x="527" y="1607"/>
                    <a:pt x="568" y="1613"/>
                    <a:pt x="608" y="1613"/>
                  </a:cubicBezTo>
                  <a:cubicBezTo>
                    <a:pt x="861" y="1613"/>
                    <a:pt x="1080" y="1380"/>
                    <a:pt x="1186" y="1169"/>
                  </a:cubicBezTo>
                  <a:cubicBezTo>
                    <a:pt x="1307" y="926"/>
                    <a:pt x="1186" y="714"/>
                    <a:pt x="1155" y="470"/>
                  </a:cubicBezTo>
                  <a:cubicBezTo>
                    <a:pt x="1094" y="136"/>
                    <a:pt x="851" y="197"/>
                    <a:pt x="638" y="136"/>
                  </a:cubicBezTo>
                  <a:cubicBezTo>
                    <a:pt x="433" y="51"/>
                    <a:pt x="304" y="0"/>
                    <a:pt x="2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56" name="Google Shape;38956;p45"/>
            <p:cNvSpPr/>
            <p:nvPr/>
          </p:nvSpPr>
          <p:spPr>
            <a:xfrm>
              <a:off x="5295400" y="3124000"/>
              <a:ext cx="38575" cy="37225"/>
            </a:xfrm>
            <a:custGeom>
              <a:avLst/>
              <a:gdLst/>
              <a:ahLst/>
              <a:cxnLst/>
              <a:rect l="l" t="t" r="r" b="b"/>
              <a:pathLst>
                <a:path w="1543" h="1489" extrusionOk="0">
                  <a:moveTo>
                    <a:pt x="771" y="1"/>
                  </a:moveTo>
                  <a:cubicBezTo>
                    <a:pt x="699" y="1"/>
                    <a:pt x="631" y="24"/>
                    <a:pt x="570" y="69"/>
                  </a:cubicBezTo>
                  <a:cubicBezTo>
                    <a:pt x="144" y="100"/>
                    <a:pt x="236" y="555"/>
                    <a:pt x="53" y="799"/>
                  </a:cubicBezTo>
                  <a:cubicBezTo>
                    <a:pt x="0" y="1171"/>
                    <a:pt x="180" y="1357"/>
                    <a:pt x="470" y="1357"/>
                  </a:cubicBezTo>
                  <a:cubicBezTo>
                    <a:pt x="511" y="1357"/>
                    <a:pt x="555" y="1353"/>
                    <a:pt x="600" y="1346"/>
                  </a:cubicBezTo>
                  <a:cubicBezTo>
                    <a:pt x="893" y="1433"/>
                    <a:pt x="1081" y="1488"/>
                    <a:pt x="1207" y="1488"/>
                  </a:cubicBezTo>
                  <a:cubicBezTo>
                    <a:pt x="1433" y="1488"/>
                    <a:pt x="1454" y="1307"/>
                    <a:pt x="1512" y="799"/>
                  </a:cubicBezTo>
                  <a:cubicBezTo>
                    <a:pt x="1512" y="768"/>
                    <a:pt x="1543" y="677"/>
                    <a:pt x="1543" y="647"/>
                  </a:cubicBezTo>
                  <a:cubicBezTo>
                    <a:pt x="1512" y="616"/>
                    <a:pt x="1512" y="555"/>
                    <a:pt x="1512" y="525"/>
                  </a:cubicBezTo>
                  <a:cubicBezTo>
                    <a:pt x="1451" y="373"/>
                    <a:pt x="1360" y="221"/>
                    <a:pt x="1239" y="100"/>
                  </a:cubicBezTo>
                  <a:lnTo>
                    <a:pt x="1117" y="39"/>
                  </a:lnTo>
                  <a:lnTo>
                    <a:pt x="995" y="69"/>
                  </a:lnTo>
                  <a:cubicBezTo>
                    <a:pt x="919" y="24"/>
                    <a:pt x="843" y="1"/>
                    <a:pt x="7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57" name="Google Shape;38957;p45"/>
            <p:cNvSpPr/>
            <p:nvPr/>
          </p:nvSpPr>
          <p:spPr>
            <a:xfrm>
              <a:off x="5147025" y="3301600"/>
              <a:ext cx="43850" cy="34000"/>
            </a:xfrm>
            <a:custGeom>
              <a:avLst/>
              <a:gdLst/>
              <a:ahLst/>
              <a:cxnLst/>
              <a:rect l="l" t="t" r="r" b="b"/>
              <a:pathLst>
                <a:path w="1754" h="1360" extrusionOk="0">
                  <a:moveTo>
                    <a:pt x="428" y="0"/>
                  </a:moveTo>
                  <a:cubicBezTo>
                    <a:pt x="291" y="0"/>
                    <a:pt x="149" y="30"/>
                    <a:pt x="0" y="139"/>
                  </a:cubicBezTo>
                  <a:cubicBezTo>
                    <a:pt x="152" y="382"/>
                    <a:pt x="304" y="655"/>
                    <a:pt x="426" y="898"/>
                  </a:cubicBezTo>
                  <a:cubicBezTo>
                    <a:pt x="568" y="1163"/>
                    <a:pt x="766" y="1360"/>
                    <a:pt x="1027" y="1360"/>
                  </a:cubicBezTo>
                  <a:cubicBezTo>
                    <a:pt x="1155" y="1360"/>
                    <a:pt x="1299" y="1313"/>
                    <a:pt x="1459" y="1202"/>
                  </a:cubicBezTo>
                  <a:lnTo>
                    <a:pt x="1429" y="1111"/>
                  </a:lnTo>
                  <a:cubicBezTo>
                    <a:pt x="1429" y="1050"/>
                    <a:pt x="1490" y="1020"/>
                    <a:pt x="1520" y="1020"/>
                  </a:cubicBezTo>
                  <a:lnTo>
                    <a:pt x="1611" y="1020"/>
                  </a:lnTo>
                  <a:cubicBezTo>
                    <a:pt x="1754" y="451"/>
                    <a:pt x="1523" y="42"/>
                    <a:pt x="1019" y="42"/>
                  </a:cubicBezTo>
                  <a:cubicBezTo>
                    <a:pt x="985" y="42"/>
                    <a:pt x="949" y="43"/>
                    <a:pt x="912" y="47"/>
                  </a:cubicBezTo>
                  <a:cubicBezTo>
                    <a:pt x="760" y="47"/>
                    <a:pt x="599" y="0"/>
                    <a:pt x="4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58" name="Google Shape;38958;p45"/>
            <p:cNvSpPr/>
            <p:nvPr/>
          </p:nvSpPr>
          <p:spPr>
            <a:xfrm>
              <a:off x="5571050" y="3002550"/>
              <a:ext cx="36500" cy="32000"/>
            </a:xfrm>
            <a:custGeom>
              <a:avLst/>
              <a:gdLst/>
              <a:ahLst/>
              <a:cxnLst/>
              <a:rect l="l" t="t" r="r" b="b"/>
              <a:pathLst>
                <a:path w="1460" h="1280" extrusionOk="0">
                  <a:moveTo>
                    <a:pt x="902" y="1"/>
                  </a:moveTo>
                  <a:cubicBezTo>
                    <a:pt x="885" y="1"/>
                    <a:pt x="868" y="2"/>
                    <a:pt x="851" y="3"/>
                  </a:cubicBezTo>
                  <a:cubicBezTo>
                    <a:pt x="456" y="33"/>
                    <a:pt x="122" y="307"/>
                    <a:pt x="0" y="702"/>
                  </a:cubicBezTo>
                  <a:cubicBezTo>
                    <a:pt x="0" y="1006"/>
                    <a:pt x="395" y="1280"/>
                    <a:pt x="790" y="1280"/>
                  </a:cubicBezTo>
                  <a:cubicBezTo>
                    <a:pt x="1246" y="1249"/>
                    <a:pt x="1459" y="1037"/>
                    <a:pt x="1429" y="581"/>
                  </a:cubicBezTo>
                  <a:cubicBezTo>
                    <a:pt x="1457" y="263"/>
                    <a:pt x="1213" y="1"/>
                    <a:pt x="9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59" name="Google Shape;38959;p45"/>
            <p:cNvSpPr/>
            <p:nvPr/>
          </p:nvSpPr>
          <p:spPr>
            <a:xfrm>
              <a:off x="5604475" y="2851950"/>
              <a:ext cx="33450" cy="35225"/>
            </a:xfrm>
            <a:custGeom>
              <a:avLst/>
              <a:gdLst/>
              <a:ahLst/>
              <a:cxnLst/>
              <a:rect l="l" t="t" r="r" b="b"/>
              <a:pathLst>
                <a:path w="1338" h="1409" extrusionOk="0">
                  <a:moveTo>
                    <a:pt x="709" y="1"/>
                  </a:moveTo>
                  <a:cubicBezTo>
                    <a:pt x="676" y="1"/>
                    <a:pt x="642" y="3"/>
                    <a:pt x="608" y="9"/>
                  </a:cubicBezTo>
                  <a:cubicBezTo>
                    <a:pt x="274" y="39"/>
                    <a:pt x="31" y="343"/>
                    <a:pt x="0" y="677"/>
                  </a:cubicBezTo>
                  <a:cubicBezTo>
                    <a:pt x="30" y="1029"/>
                    <a:pt x="398" y="1409"/>
                    <a:pt x="669" y="1409"/>
                  </a:cubicBezTo>
                  <a:cubicBezTo>
                    <a:pt x="679" y="1409"/>
                    <a:pt x="690" y="1408"/>
                    <a:pt x="700" y="1407"/>
                  </a:cubicBezTo>
                  <a:cubicBezTo>
                    <a:pt x="1064" y="1316"/>
                    <a:pt x="1307" y="1012"/>
                    <a:pt x="1338" y="647"/>
                  </a:cubicBezTo>
                  <a:cubicBezTo>
                    <a:pt x="1338" y="286"/>
                    <a:pt x="1059" y="1"/>
                    <a:pt x="7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60" name="Google Shape;38960;p45"/>
            <p:cNvSpPr/>
            <p:nvPr/>
          </p:nvSpPr>
          <p:spPr>
            <a:xfrm>
              <a:off x="5605225" y="3339400"/>
              <a:ext cx="45625" cy="33300"/>
            </a:xfrm>
            <a:custGeom>
              <a:avLst/>
              <a:gdLst/>
              <a:ahLst/>
              <a:cxnLst/>
              <a:rect l="l" t="t" r="r" b="b"/>
              <a:pathLst>
                <a:path w="1825" h="1332" extrusionOk="0">
                  <a:moveTo>
                    <a:pt x="978" y="1"/>
                  </a:moveTo>
                  <a:cubicBezTo>
                    <a:pt x="737" y="1"/>
                    <a:pt x="500" y="78"/>
                    <a:pt x="305" y="237"/>
                  </a:cubicBezTo>
                  <a:cubicBezTo>
                    <a:pt x="1" y="572"/>
                    <a:pt x="31" y="815"/>
                    <a:pt x="396" y="1332"/>
                  </a:cubicBezTo>
                  <a:cubicBezTo>
                    <a:pt x="623" y="1256"/>
                    <a:pt x="861" y="1145"/>
                    <a:pt x="1097" y="1145"/>
                  </a:cubicBezTo>
                  <a:cubicBezTo>
                    <a:pt x="1240" y="1145"/>
                    <a:pt x="1383" y="1186"/>
                    <a:pt x="1521" y="1301"/>
                  </a:cubicBezTo>
                  <a:cubicBezTo>
                    <a:pt x="1825" y="663"/>
                    <a:pt x="1825" y="359"/>
                    <a:pt x="1490" y="116"/>
                  </a:cubicBezTo>
                  <a:cubicBezTo>
                    <a:pt x="1326" y="40"/>
                    <a:pt x="1151" y="1"/>
                    <a:pt x="9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61" name="Google Shape;38961;p45"/>
            <p:cNvSpPr/>
            <p:nvPr/>
          </p:nvSpPr>
          <p:spPr>
            <a:xfrm>
              <a:off x="5643225" y="2606900"/>
              <a:ext cx="34800" cy="35550"/>
            </a:xfrm>
            <a:custGeom>
              <a:avLst/>
              <a:gdLst/>
              <a:ahLst/>
              <a:cxnLst/>
              <a:rect l="l" t="t" r="r" b="b"/>
              <a:pathLst>
                <a:path w="1392" h="1422" extrusionOk="0">
                  <a:moveTo>
                    <a:pt x="645" y="1"/>
                  </a:moveTo>
                  <a:cubicBezTo>
                    <a:pt x="322" y="1"/>
                    <a:pt x="1" y="210"/>
                    <a:pt x="1" y="662"/>
                  </a:cubicBezTo>
                  <a:cubicBezTo>
                    <a:pt x="1" y="1026"/>
                    <a:pt x="244" y="1330"/>
                    <a:pt x="609" y="1422"/>
                  </a:cubicBezTo>
                  <a:cubicBezTo>
                    <a:pt x="943" y="1391"/>
                    <a:pt x="1216" y="1118"/>
                    <a:pt x="1277" y="783"/>
                  </a:cubicBezTo>
                  <a:cubicBezTo>
                    <a:pt x="1391" y="279"/>
                    <a:pt x="1017" y="1"/>
                    <a:pt x="6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62" name="Google Shape;38962;p45"/>
            <p:cNvSpPr/>
            <p:nvPr/>
          </p:nvSpPr>
          <p:spPr>
            <a:xfrm>
              <a:off x="5297475" y="3235825"/>
              <a:ext cx="37250" cy="45625"/>
            </a:xfrm>
            <a:custGeom>
              <a:avLst/>
              <a:gdLst/>
              <a:ahLst/>
              <a:cxnLst/>
              <a:rect l="l" t="t" r="r" b="b"/>
              <a:pathLst>
                <a:path w="1490" h="1825" extrusionOk="0">
                  <a:moveTo>
                    <a:pt x="880" y="0"/>
                  </a:moveTo>
                  <a:cubicBezTo>
                    <a:pt x="673" y="0"/>
                    <a:pt x="495" y="178"/>
                    <a:pt x="335" y="338"/>
                  </a:cubicBezTo>
                  <a:cubicBezTo>
                    <a:pt x="1" y="1098"/>
                    <a:pt x="31" y="1128"/>
                    <a:pt x="700" y="1493"/>
                  </a:cubicBezTo>
                  <a:cubicBezTo>
                    <a:pt x="821" y="1554"/>
                    <a:pt x="852" y="1675"/>
                    <a:pt x="882" y="1797"/>
                  </a:cubicBezTo>
                  <a:cubicBezTo>
                    <a:pt x="927" y="1816"/>
                    <a:pt x="966" y="1825"/>
                    <a:pt x="999" y="1825"/>
                  </a:cubicBezTo>
                  <a:cubicBezTo>
                    <a:pt x="1122" y="1825"/>
                    <a:pt x="1175" y="1710"/>
                    <a:pt x="1247" y="1614"/>
                  </a:cubicBezTo>
                  <a:cubicBezTo>
                    <a:pt x="1308" y="1371"/>
                    <a:pt x="1368" y="1159"/>
                    <a:pt x="1399" y="915"/>
                  </a:cubicBezTo>
                  <a:cubicBezTo>
                    <a:pt x="1490" y="581"/>
                    <a:pt x="1368" y="247"/>
                    <a:pt x="1095" y="64"/>
                  </a:cubicBezTo>
                  <a:cubicBezTo>
                    <a:pt x="1020" y="19"/>
                    <a:pt x="948" y="0"/>
                    <a:pt x="8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63" name="Google Shape;38963;p45"/>
            <p:cNvSpPr/>
            <p:nvPr/>
          </p:nvSpPr>
          <p:spPr>
            <a:xfrm>
              <a:off x="5362075" y="3449425"/>
              <a:ext cx="30425" cy="40500"/>
            </a:xfrm>
            <a:custGeom>
              <a:avLst/>
              <a:gdLst/>
              <a:ahLst/>
              <a:cxnLst/>
              <a:rect l="l" t="t" r="r" b="b"/>
              <a:pathLst>
                <a:path w="1217" h="1620" extrusionOk="0">
                  <a:moveTo>
                    <a:pt x="669" y="1"/>
                  </a:moveTo>
                  <a:cubicBezTo>
                    <a:pt x="365" y="1"/>
                    <a:pt x="0" y="244"/>
                    <a:pt x="91" y="426"/>
                  </a:cubicBezTo>
                  <a:cubicBezTo>
                    <a:pt x="335" y="761"/>
                    <a:pt x="213" y="1125"/>
                    <a:pt x="365" y="1460"/>
                  </a:cubicBezTo>
                  <a:cubicBezTo>
                    <a:pt x="390" y="1560"/>
                    <a:pt x="478" y="1619"/>
                    <a:pt x="576" y="1619"/>
                  </a:cubicBezTo>
                  <a:cubicBezTo>
                    <a:pt x="597" y="1619"/>
                    <a:pt x="618" y="1617"/>
                    <a:pt x="639" y="1612"/>
                  </a:cubicBezTo>
                  <a:cubicBezTo>
                    <a:pt x="821" y="1551"/>
                    <a:pt x="1125" y="1460"/>
                    <a:pt x="1064" y="1338"/>
                  </a:cubicBezTo>
                  <a:cubicBezTo>
                    <a:pt x="851" y="973"/>
                    <a:pt x="1155" y="730"/>
                    <a:pt x="1216" y="457"/>
                  </a:cubicBezTo>
                  <a:cubicBezTo>
                    <a:pt x="1186" y="183"/>
                    <a:pt x="942" y="1"/>
                    <a:pt x="6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64" name="Google Shape;38964;p45"/>
            <p:cNvSpPr/>
            <p:nvPr/>
          </p:nvSpPr>
          <p:spPr>
            <a:xfrm>
              <a:off x="5299750" y="3617625"/>
              <a:ext cx="36500" cy="32450"/>
            </a:xfrm>
            <a:custGeom>
              <a:avLst/>
              <a:gdLst/>
              <a:ahLst/>
              <a:cxnLst/>
              <a:rect l="l" t="t" r="r" b="b"/>
              <a:pathLst>
                <a:path w="1460" h="1298" extrusionOk="0">
                  <a:moveTo>
                    <a:pt x="852" y="0"/>
                  </a:moveTo>
                  <a:cubicBezTo>
                    <a:pt x="689" y="0"/>
                    <a:pt x="505" y="73"/>
                    <a:pt x="335" y="172"/>
                  </a:cubicBezTo>
                  <a:lnTo>
                    <a:pt x="244" y="203"/>
                  </a:lnTo>
                  <a:cubicBezTo>
                    <a:pt x="1" y="902"/>
                    <a:pt x="31" y="963"/>
                    <a:pt x="761" y="1297"/>
                  </a:cubicBezTo>
                  <a:cubicBezTo>
                    <a:pt x="1217" y="1236"/>
                    <a:pt x="1460" y="750"/>
                    <a:pt x="1277" y="355"/>
                  </a:cubicBezTo>
                  <a:cubicBezTo>
                    <a:pt x="1196" y="95"/>
                    <a:pt x="1037" y="0"/>
                    <a:pt x="8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65" name="Google Shape;38965;p45"/>
            <p:cNvSpPr/>
            <p:nvPr/>
          </p:nvSpPr>
          <p:spPr>
            <a:xfrm>
              <a:off x="5323325" y="3107375"/>
              <a:ext cx="54725" cy="32800"/>
            </a:xfrm>
            <a:custGeom>
              <a:avLst/>
              <a:gdLst/>
              <a:ahLst/>
              <a:cxnLst/>
              <a:rect l="l" t="t" r="r" b="b"/>
              <a:pathLst>
                <a:path w="2189" h="1312" extrusionOk="0">
                  <a:moveTo>
                    <a:pt x="1598" y="1"/>
                  </a:moveTo>
                  <a:cubicBezTo>
                    <a:pt x="1469" y="1"/>
                    <a:pt x="1352" y="85"/>
                    <a:pt x="1216" y="248"/>
                  </a:cubicBezTo>
                  <a:cubicBezTo>
                    <a:pt x="1070" y="414"/>
                    <a:pt x="982" y="595"/>
                    <a:pt x="813" y="595"/>
                  </a:cubicBezTo>
                  <a:cubicBezTo>
                    <a:pt x="736" y="595"/>
                    <a:pt x="641" y="557"/>
                    <a:pt x="517" y="461"/>
                  </a:cubicBezTo>
                  <a:cubicBezTo>
                    <a:pt x="467" y="418"/>
                    <a:pt x="420" y="400"/>
                    <a:pt x="376" y="400"/>
                  </a:cubicBezTo>
                  <a:cubicBezTo>
                    <a:pt x="233" y="400"/>
                    <a:pt x="116" y="587"/>
                    <a:pt x="0" y="704"/>
                  </a:cubicBezTo>
                  <a:lnTo>
                    <a:pt x="30" y="765"/>
                  </a:lnTo>
                  <a:cubicBezTo>
                    <a:pt x="152" y="917"/>
                    <a:pt x="274" y="1099"/>
                    <a:pt x="365" y="1251"/>
                  </a:cubicBezTo>
                  <a:lnTo>
                    <a:pt x="426" y="1312"/>
                  </a:lnTo>
                  <a:lnTo>
                    <a:pt x="1307" y="1281"/>
                  </a:lnTo>
                  <a:cubicBezTo>
                    <a:pt x="1581" y="947"/>
                    <a:pt x="1885" y="643"/>
                    <a:pt x="2189" y="400"/>
                  </a:cubicBezTo>
                  <a:cubicBezTo>
                    <a:pt x="1936" y="130"/>
                    <a:pt x="1758" y="1"/>
                    <a:pt x="15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66" name="Google Shape;38966;p45"/>
            <p:cNvSpPr/>
            <p:nvPr/>
          </p:nvSpPr>
          <p:spPr>
            <a:xfrm>
              <a:off x="5354125" y="3117350"/>
              <a:ext cx="36075" cy="36000"/>
            </a:xfrm>
            <a:custGeom>
              <a:avLst/>
              <a:gdLst/>
              <a:ahLst/>
              <a:cxnLst/>
              <a:rect l="l" t="t" r="r" b="b"/>
              <a:pathLst>
                <a:path w="1443" h="1440" extrusionOk="0">
                  <a:moveTo>
                    <a:pt x="957" y="1"/>
                  </a:moveTo>
                  <a:cubicBezTo>
                    <a:pt x="257" y="214"/>
                    <a:pt x="105" y="335"/>
                    <a:pt x="75" y="882"/>
                  </a:cubicBezTo>
                  <a:lnTo>
                    <a:pt x="105" y="882"/>
                  </a:lnTo>
                  <a:cubicBezTo>
                    <a:pt x="223" y="1029"/>
                    <a:pt x="0" y="1431"/>
                    <a:pt x="395" y="1431"/>
                  </a:cubicBezTo>
                  <a:cubicBezTo>
                    <a:pt x="409" y="1431"/>
                    <a:pt x="424" y="1430"/>
                    <a:pt x="440" y="1429"/>
                  </a:cubicBezTo>
                  <a:cubicBezTo>
                    <a:pt x="561" y="1338"/>
                    <a:pt x="531" y="1217"/>
                    <a:pt x="561" y="1125"/>
                  </a:cubicBezTo>
                  <a:lnTo>
                    <a:pt x="561" y="1125"/>
                  </a:lnTo>
                  <a:cubicBezTo>
                    <a:pt x="531" y="1247"/>
                    <a:pt x="531" y="1338"/>
                    <a:pt x="622" y="1429"/>
                  </a:cubicBezTo>
                  <a:cubicBezTo>
                    <a:pt x="696" y="1435"/>
                    <a:pt x="770" y="1440"/>
                    <a:pt x="841" y="1440"/>
                  </a:cubicBezTo>
                  <a:cubicBezTo>
                    <a:pt x="1150" y="1440"/>
                    <a:pt x="1407" y="1352"/>
                    <a:pt x="1382" y="882"/>
                  </a:cubicBezTo>
                  <a:cubicBezTo>
                    <a:pt x="1443" y="548"/>
                    <a:pt x="1048" y="426"/>
                    <a:pt x="987" y="122"/>
                  </a:cubicBezTo>
                  <a:cubicBezTo>
                    <a:pt x="987" y="92"/>
                    <a:pt x="957" y="31"/>
                    <a:pt x="9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67" name="Google Shape;38967;p45"/>
            <p:cNvSpPr/>
            <p:nvPr/>
          </p:nvSpPr>
          <p:spPr>
            <a:xfrm>
              <a:off x="5273150" y="3141675"/>
              <a:ext cx="38025" cy="32425"/>
            </a:xfrm>
            <a:custGeom>
              <a:avLst/>
              <a:gdLst/>
              <a:ahLst/>
              <a:cxnLst/>
              <a:rect l="l" t="t" r="r" b="b"/>
              <a:pathLst>
                <a:path w="1521" h="1297" extrusionOk="0">
                  <a:moveTo>
                    <a:pt x="943" y="92"/>
                  </a:moveTo>
                  <a:cubicBezTo>
                    <a:pt x="578" y="122"/>
                    <a:pt x="153" y="0"/>
                    <a:pt x="62" y="517"/>
                  </a:cubicBezTo>
                  <a:cubicBezTo>
                    <a:pt x="1" y="912"/>
                    <a:pt x="335" y="1064"/>
                    <a:pt x="639" y="1216"/>
                  </a:cubicBezTo>
                  <a:cubicBezTo>
                    <a:pt x="740" y="1267"/>
                    <a:pt x="825" y="1296"/>
                    <a:pt x="901" y="1296"/>
                  </a:cubicBezTo>
                  <a:cubicBezTo>
                    <a:pt x="1008" y="1296"/>
                    <a:pt x="1097" y="1237"/>
                    <a:pt x="1186" y="1095"/>
                  </a:cubicBezTo>
                  <a:cubicBezTo>
                    <a:pt x="1278" y="943"/>
                    <a:pt x="1399" y="791"/>
                    <a:pt x="1521" y="639"/>
                  </a:cubicBezTo>
                  <a:cubicBezTo>
                    <a:pt x="1247" y="548"/>
                    <a:pt x="1065" y="335"/>
                    <a:pt x="943" y="9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68" name="Google Shape;38968;p45"/>
            <p:cNvSpPr/>
            <p:nvPr/>
          </p:nvSpPr>
          <p:spPr>
            <a:xfrm>
              <a:off x="5128025" y="3422825"/>
              <a:ext cx="31175" cy="30425"/>
            </a:xfrm>
            <a:custGeom>
              <a:avLst/>
              <a:gdLst/>
              <a:ahLst/>
              <a:cxnLst/>
              <a:rect l="l" t="t" r="r" b="b"/>
              <a:pathLst>
                <a:path w="1247" h="1217" extrusionOk="0">
                  <a:moveTo>
                    <a:pt x="669" y="1"/>
                  </a:moveTo>
                  <a:cubicBezTo>
                    <a:pt x="335" y="1"/>
                    <a:pt x="31" y="274"/>
                    <a:pt x="0" y="609"/>
                  </a:cubicBezTo>
                  <a:cubicBezTo>
                    <a:pt x="31" y="913"/>
                    <a:pt x="244" y="1156"/>
                    <a:pt x="547" y="1217"/>
                  </a:cubicBezTo>
                  <a:cubicBezTo>
                    <a:pt x="912" y="1217"/>
                    <a:pt x="1216" y="973"/>
                    <a:pt x="1247" y="609"/>
                  </a:cubicBezTo>
                  <a:cubicBezTo>
                    <a:pt x="1247" y="274"/>
                    <a:pt x="973" y="31"/>
                    <a:pt x="6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69" name="Google Shape;38969;p45"/>
            <p:cNvSpPr/>
            <p:nvPr/>
          </p:nvSpPr>
          <p:spPr>
            <a:xfrm>
              <a:off x="5379550" y="3360025"/>
              <a:ext cx="26875" cy="43075"/>
            </a:xfrm>
            <a:custGeom>
              <a:avLst/>
              <a:gdLst/>
              <a:ahLst/>
              <a:cxnLst/>
              <a:rect l="l" t="t" r="r" b="b"/>
              <a:pathLst>
                <a:path w="1075" h="1723" extrusionOk="0">
                  <a:moveTo>
                    <a:pt x="827" y="0"/>
                  </a:moveTo>
                  <a:cubicBezTo>
                    <a:pt x="716" y="0"/>
                    <a:pt x="558" y="41"/>
                    <a:pt x="335" y="112"/>
                  </a:cubicBezTo>
                  <a:cubicBezTo>
                    <a:pt x="213" y="203"/>
                    <a:pt x="213" y="355"/>
                    <a:pt x="335" y="476"/>
                  </a:cubicBezTo>
                  <a:cubicBezTo>
                    <a:pt x="456" y="507"/>
                    <a:pt x="760" y="476"/>
                    <a:pt x="517" y="780"/>
                  </a:cubicBezTo>
                  <a:cubicBezTo>
                    <a:pt x="487" y="841"/>
                    <a:pt x="365" y="841"/>
                    <a:pt x="274" y="871"/>
                  </a:cubicBezTo>
                  <a:cubicBezTo>
                    <a:pt x="0" y="993"/>
                    <a:pt x="61" y="1175"/>
                    <a:pt x="122" y="1419"/>
                  </a:cubicBezTo>
                  <a:cubicBezTo>
                    <a:pt x="183" y="1540"/>
                    <a:pt x="213" y="1723"/>
                    <a:pt x="395" y="1723"/>
                  </a:cubicBezTo>
                  <a:cubicBezTo>
                    <a:pt x="639" y="1723"/>
                    <a:pt x="821" y="1571"/>
                    <a:pt x="851" y="1358"/>
                  </a:cubicBezTo>
                  <a:cubicBezTo>
                    <a:pt x="943" y="1115"/>
                    <a:pt x="1003" y="841"/>
                    <a:pt x="1034" y="567"/>
                  </a:cubicBezTo>
                  <a:cubicBezTo>
                    <a:pt x="1074" y="162"/>
                    <a:pt x="1047" y="0"/>
                    <a:pt x="8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70" name="Google Shape;38970;p45"/>
            <p:cNvSpPr/>
            <p:nvPr/>
          </p:nvSpPr>
          <p:spPr>
            <a:xfrm>
              <a:off x="5131825" y="2785900"/>
              <a:ext cx="28850" cy="30050"/>
            </a:xfrm>
            <a:custGeom>
              <a:avLst/>
              <a:gdLst/>
              <a:ahLst/>
              <a:cxnLst/>
              <a:rect l="l" t="t" r="r" b="b"/>
              <a:pathLst>
                <a:path w="1154" h="1202" extrusionOk="0">
                  <a:moveTo>
                    <a:pt x="607" y="0"/>
                  </a:moveTo>
                  <a:cubicBezTo>
                    <a:pt x="587" y="0"/>
                    <a:pt x="567" y="2"/>
                    <a:pt x="547" y="6"/>
                  </a:cubicBezTo>
                  <a:cubicBezTo>
                    <a:pt x="243" y="37"/>
                    <a:pt x="31" y="310"/>
                    <a:pt x="31" y="614"/>
                  </a:cubicBezTo>
                  <a:cubicBezTo>
                    <a:pt x="0" y="918"/>
                    <a:pt x="213" y="1161"/>
                    <a:pt x="517" y="1192"/>
                  </a:cubicBezTo>
                  <a:cubicBezTo>
                    <a:pt x="549" y="1198"/>
                    <a:pt x="580" y="1201"/>
                    <a:pt x="612" y="1201"/>
                  </a:cubicBezTo>
                  <a:cubicBezTo>
                    <a:pt x="881" y="1201"/>
                    <a:pt x="1125" y="978"/>
                    <a:pt x="1125" y="705"/>
                  </a:cubicBezTo>
                  <a:cubicBezTo>
                    <a:pt x="1153" y="393"/>
                    <a:pt x="890" y="0"/>
                    <a:pt x="6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71" name="Google Shape;38971;p45"/>
            <p:cNvSpPr/>
            <p:nvPr/>
          </p:nvSpPr>
          <p:spPr>
            <a:xfrm>
              <a:off x="5482925" y="3654550"/>
              <a:ext cx="28875" cy="27425"/>
            </a:xfrm>
            <a:custGeom>
              <a:avLst/>
              <a:gdLst/>
              <a:ahLst/>
              <a:cxnLst/>
              <a:rect l="l" t="t" r="r" b="b"/>
              <a:pathLst>
                <a:path w="1155" h="1097" extrusionOk="0">
                  <a:moveTo>
                    <a:pt x="526" y="0"/>
                  </a:moveTo>
                  <a:cubicBezTo>
                    <a:pt x="218" y="0"/>
                    <a:pt x="1" y="263"/>
                    <a:pt x="30" y="580"/>
                  </a:cubicBezTo>
                  <a:cubicBezTo>
                    <a:pt x="60" y="945"/>
                    <a:pt x="303" y="1097"/>
                    <a:pt x="637" y="1097"/>
                  </a:cubicBezTo>
                  <a:cubicBezTo>
                    <a:pt x="1002" y="1097"/>
                    <a:pt x="1154" y="914"/>
                    <a:pt x="1124" y="641"/>
                  </a:cubicBezTo>
                  <a:cubicBezTo>
                    <a:pt x="1093" y="215"/>
                    <a:pt x="911" y="2"/>
                    <a:pt x="577" y="2"/>
                  </a:cubicBezTo>
                  <a:cubicBezTo>
                    <a:pt x="560" y="1"/>
                    <a:pt x="543" y="0"/>
                    <a:pt x="5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72" name="Google Shape;38972;p45"/>
            <p:cNvSpPr/>
            <p:nvPr/>
          </p:nvSpPr>
          <p:spPr>
            <a:xfrm>
              <a:off x="5434275" y="3219150"/>
              <a:ext cx="25850" cy="28925"/>
            </a:xfrm>
            <a:custGeom>
              <a:avLst/>
              <a:gdLst/>
              <a:ahLst/>
              <a:cxnLst/>
              <a:rect l="l" t="t" r="r" b="b"/>
              <a:pathLst>
                <a:path w="1034" h="1157" extrusionOk="0">
                  <a:moveTo>
                    <a:pt x="587" y="1"/>
                  </a:moveTo>
                  <a:cubicBezTo>
                    <a:pt x="344" y="1"/>
                    <a:pt x="1" y="497"/>
                    <a:pt x="30" y="792"/>
                  </a:cubicBezTo>
                  <a:cubicBezTo>
                    <a:pt x="61" y="1096"/>
                    <a:pt x="273" y="1157"/>
                    <a:pt x="517" y="1157"/>
                  </a:cubicBezTo>
                  <a:cubicBezTo>
                    <a:pt x="912" y="1157"/>
                    <a:pt x="1033" y="944"/>
                    <a:pt x="1033" y="549"/>
                  </a:cubicBezTo>
                  <a:cubicBezTo>
                    <a:pt x="972" y="336"/>
                    <a:pt x="972" y="2"/>
                    <a:pt x="608" y="2"/>
                  </a:cubicBezTo>
                  <a:cubicBezTo>
                    <a:pt x="601" y="1"/>
                    <a:pt x="594" y="1"/>
                    <a:pt x="5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73" name="Google Shape;38973;p45"/>
            <p:cNvSpPr/>
            <p:nvPr/>
          </p:nvSpPr>
          <p:spPr>
            <a:xfrm>
              <a:off x="5465425" y="2846075"/>
              <a:ext cx="36500" cy="32700"/>
            </a:xfrm>
            <a:custGeom>
              <a:avLst/>
              <a:gdLst/>
              <a:ahLst/>
              <a:cxnLst/>
              <a:rect l="l" t="t" r="r" b="b"/>
              <a:pathLst>
                <a:path w="1460" h="1308" extrusionOk="0">
                  <a:moveTo>
                    <a:pt x="742" y="0"/>
                  </a:moveTo>
                  <a:cubicBezTo>
                    <a:pt x="621" y="0"/>
                    <a:pt x="493" y="26"/>
                    <a:pt x="365" y="61"/>
                  </a:cubicBezTo>
                  <a:cubicBezTo>
                    <a:pt x="345" y="57"/>
                    <a:pt x="326" y="56"/>
                    <a:pt x="306" y="56"/>
                  </a:cubicBezTo>
                  <a:cubicBezTo>
                    <a:pt x="175" y="56"/>
                    <a:pt x="53" y="142"/>
                    <a:pt x="0" y="274"/>
                  </a:cubicBezTo>
                  <a:cubicBezTo>
                    <a:pt x="304" y="487"/>
                    <a:pt x="61" y="1034"/>
                    <a:pt x="547" y="1186"/>
                  </a:cubicBezTo>
                  <a:cubicBezTo>
                    <a:pt x="612" y="1143"/>
                    <a:pt x="684" y="1123"/>
                    <a:pt x="756" y="1123"/>
                  </a:cubicBezTo>
                  <a:cubicBezTo>
                    <a:pt x="887" y="1123"/>
                    <a:pt x="1016" y="1190"/>
                    <a:pt x="1094" y="1308"/>
                  </a:cubicBezTo>
                  <a:cubicBezTo>
                    <a:pt x="1398" y="1064"/>
                    <a:pt x="1459" y="608"/>
                    <a:pt x="1246" y="274"/>
                  </a:cubicBezTo>
                  <a:cubicBezTo>
                    <a:pt x="1115" y="68"/>
                    <a:pt x="937" y="0"/>
                    <a:pt x="74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74" name="Google Shape;38974;p45"/>
            <p:cNvSpPr/>
            <p:nvPr/>
          </p:nvSpPr>
          <p:spPr>
            <a:xfrm>
              <a:off x="5863600" y="2888625"/>
              <a:ext cx="30425" cy="26625"/>
            </a:xfrm>
            <a:custGeom>
              <a:avLst/>
              <a:gdLst/>
              <a:ahLst/>
              <a:cxnLst/>
              <a:rect l="l" t="t" r="r" b="b"/>
              <a:pathLst>
                <a:path w="1217" h="1065" extrusionOk="0">
                  <a:moveTo>
                    <a:pt x="699" y="1"/>
                  </a:moveTo>
                  <a:cubicBezTo>
                    <a:pt x="335" y="1"/>
                    <a:pt x="0" y="244"/>
                    <a:pt x="61" y="548"/>
                  </a:cubicBezTo>
                  <a:cubicBezTo>
                    <a:pt x="122" y="821"/>
                    <a:pt x="244" y="1065"/>
                    <a:pt x="578" y="1065"/>
                  </a:cubicBezTo>
                  <a:cubicBezTo>
                    <a:pt x="882" y="1065"/>
                    <a:pt x="1155" y="821"/>
                    <a:pt x="1186" y="487"/>
                  </a:cubicBezTo>
                  <a:cubicBezTo>
                    <a:pt x="1216" y="153"/>
                    <a:pt x="973" y="31"/>
                    <a:pt x="6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75" name="Google Shape;38975;p45"/>
            <p:cNvSpPr/>
            <p:nvPr/>
          </p:nvSpPr>
          <p:spPr>
            <a:xfrm>
              <a:off x="5472250" y="2734300"/>
              <a:ext cx="28150" cy="26950"/>
            </a:xfrm>
            <a:custGeom>
              <a:avLst/>
              <a:gdLst/>
              <a:ahLst/>
              <a:cxnLst/>
              <a:rect l="l" t="t" r="r" b="b"/>
              <a:pathLst>
                <a:path w="1126" h="1078" extrusionOk="0">
                  <a:moveTo>
                    <a:pt x="638" y="1"/>
                  </a:moveTo>
                  <a:cubicBezTo>
                    <a:pt x="619" y="1"/>
                    <a:pt x="599" y="2"/>
                    <a:pt x="578" y="3"/>
                  </a:cubicBezTo>
                  <a:cubicBezTo>
                    <a:pt x="244" y="3"/>
                    <a:pt x="1" y="307"/>
                    <a:pt x="92" y="611"/>
                  </a:cubicBezTo>
                  <a:cubicBezTo>
                    <a:pt x="92" y="880"/>
                    <a:pt x="306" y="1078"/>
                    <a:pt x="544" y="1078"/>
                  </a:cubicBezTo>
                  <a:cubicBezTo>
                    <a:pt x="576" y="1078"/>
                    <a:pt x="607" y="1074"/>
                    <a:pt x="639" y="1067"/>
                  </a:cubicBezTo>
                  <a:cubicBezTo>
                    <a:pt x="973" y="1037"/>
                    <a:pt x="1095" y="794"/>
                    <a:pt x="1125" y="490"/>
                  </a:cubicBezTo>
                  <a:cubicBezTo>
                    <a:pt x="1039" y="232"/>
                    <a:pt x="953" y="1"/>
                    <a:pt x="6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76" name="Google Shape;38976;p45"/>
            <p:cNvSpPr/>
            <p:nvPr/>
          </p:nvSpPr>
          <p:spPr>
            <a:xfrm>
              <a:off x="5255675" y="2795325"/>
              <a:ext cx="33475" cy="25725"/>
            </a:xfrm>
            <a:custGeom>
              <a:avLst/>
              <a:gdLst/>
              <a:ahLst/>
              <a:cxnLst/>
              <a:rect l="l" t="t" r="r" b="b"/>
              <a:pathLst>
                <a:path w="1339" h="1029" extrusionOk="0">
                  <a:moveTo>
                    <a:pt x="416" y="0"/>
                  </a:moveTo>
                  <a:cubicBezTo>
                    <a:pt x="291" y="0"/>
                    <a:pt x="207" y="90"/>
                    <a:pt x="122" y="237"/>
                  </a:cubicBezTo>
                  <a:cubicBezTo>
                    <a:pt x="1" y="420"/>
                    <a:pt x="1" y="663"/>
                    <a:pt x="122" y="815"/>
                  </a:cubicBezTo>
                  <a:cubicBezTo>
                    <a:pt x="222" y="955"/>
                    <a:pt x="375" y="1029"/>
                    <a:pt x="528" y="1029"/>
                  </a:cubicBezTo>
                  <a:cubicBezTo>
                    <a:pt x="608" y="1029"/>
                    <a:pt x="688" y="1008"/>
                    <a:pt x="761" y="967"/>
                  </a:cubicBezTo>
                  <a:cubicBezTo>
                    <a:pt x="1034" y="906"/>
                    <a:pt x="1065" y="602"/>
                    <a:pt x="1277" y="480"/>
                  </a:cubicBezTo>
                  <a:lnTo>
                    <a:pt x="1338" y="389"/>
                  </a:lnTo>
                  <a:lnTo>
                    <a:pt x="1277" y="298"/>
                  </a:lnTo>
                  <a:cubicBezTo>
                    <a:pt x="1034" y="268"/>
                    <a:pt x="822" y="176"/>
                    <a:pt x="609" y="55"/>
                  </a:cubicBezTo>
                  <a:cubicBezTo>
                    <a:pt x="534" y="18"/>
                    <a:pt x="471" y="0"/>
                    <a:pt x="4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77" name="Google Shape;38977;p45"/>
            <p:cNvSpPr/>
            <p:nvPr/>
          </p:nvSpPr>
          <p:spPr>
            <a:xfrm>
              <a:off x="5500375" y="3609675"/>
              <a:ext cx="27375" cy="25950"/>
            </a:xfrm>
            <a:custGeom>
              <a:avLst/>
              <a:gdLst/>
              <a:ahLst/>
              <a:cxnLst/>
              <a:rect l="l" t="t" r="r" b="b"/>
              <a:pathLst>
                <a:path w="1095" h="1038" extrusionOk="0">
                  <a:moveTo>
                    <a:pt x="508" y="1"/>
                  </a:moveTo>
                  <a:cubicBezTo>
                    <a:pt x="222" y="1"/>
                    <a:pt x="89" y="180"/>
                    <a:pt x="61" y="490"/>
                  </a:cubicBezTo>
                  <a:cubicBezTo>
                    <a:pt x="0" y="764"/>
                    <a:pt x="243" y="1038"/>
                    <a:pt x="517" y="1038"/>
                  </a:cubicBezTo>
                  <a:cubicBezTo>
                    <a:pt x="821" y="1038"/>
                    <a:pt x="1003" y="825"/>
                    <a:pt x="1094" y="551"/>
                  </a:cubicBezTo>
                  <a:cubicBezTo>
                    <a:pt x="1094" y="247"/>
                    <a:pt x="851" y="35"/>
                    <a:pt x="578" y="4"/>
                  </a:cubicBezTo>
                  <a:cubicBezTo>
                    <a:pt x="554" y="2"/>
                    <a:pt x="530" y="1"/>
                    <a:pt x="5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78" name="Google Shape;38978;p45"/>
            <p:cNvSpPr/>
            <p:nvPr/>
          </p:nvSpPr>
          <p:spPr>
            <a:xfrm>
              <a:off x="5300575" y="2867300"/>
              <a:ext cx="27325" cy="26200"/>
            </a:xfrm>
            <a:custGeom>
              <a:avLst/>
              <a:gdLst/>
              <a:ahLst/>
              <a:cxnLst/>
              <a:rect l="l" t="t" r="r" b="b"/>
              <a:pathLst>
                <a:path w="1093" h="1048" extrusionOk="0">
                  <a:moveTo>
                    <a:pt x="549" y="1"/>
                  </a:moveTo>
                  <a:cubicBezTo>
                    <a:pt x="309" y="1"/>
                    <a:pt x="0" y="376"/>
                    <a:pt x="59" y="611"/>
                  </a:cubicBezTo>
                  <a:cubicBezTo>
                    <a:pt x="85" y="875"/>
                    <a:pt x="296" y="1048"/>
                    <a:pt x="531" y="1048"/>
                  </a:cubicBezTo>
                  <a:cubicBezTo>
                    <a:pt x="566" y="1048"/>
                    <a:pt x="601" y="1044"/>
                    <a:pt x="636" y="1036"/>
                  </a:cubicBezTo>
                  <a:cubicBezTo>
                    <a:pt x="910" y="1036"/>
                    <a:pt x="1092" y="823"/>
                    <a:pt x="1092" y="550"/>
                  </a:cubicBezTo>
                  <a:cubicBezTo>
                    <a:pt x="1062" y="276"/>
                    <a:pt x="849" y="63"/>
                    <a:pt x="576" y="3"/>
                  </a:cubicBezTo>
                  <a:cubicBezTo>
                    <a:pt x="567" y="2"/>
                    <a:pt x="558" y="1"/>
                    <a:pt x="5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79" name="Google Shape;38979;p45"/>
            <p:cNvSpPr/>
            <p:nvPr/>
          </p:nvSpPr>
          <p:spPr>
            <a:xfrm>
              <a:off x="5349150" y="3194300"/>
              <a:ext cx="27375" cy="34775"/>
            </a:xfrm>
            <a:custGeom>
              <a:avLst/>
              <a:gdLst/>
              <a:ahLst/>
              <a:cxnLst/>
              <a:rect l="l" t="t" r="r" b="b"/>
              <a:pathLst>
                <a:path w="1095" h="1391" extrusionOk="0">
                  <a:moveTo>
                    <a:pt x="536" y="0"/>
                  </a:moveTo>
                  <a:cubicBezTo>
                    <a:pt x="434" y="0"/>
                    <a:pt x="335" y="38"/>
                    <a:pt x="274" y="114"/>
                  </a:cubicBezTo>
                  <a:cubicBezTo>
                    <a:pt x="31" y="297"/>
                    <a:pt x="1" y="631"/>
                    <a:pt x="213" y="844"/>
                  </a:cubicBezTo>
                  <a:cubicBezTo>
                    <a:pt x="396" y="996"/>
                    <a:pt x="304" y="1209"/>
                    <a:pt x="456" y="1391"/>
                  </a:cubicBezTo>
                  <a:cubicBezTo>
                    <a:pt x="700" y="1300"/>
                    <a:pt x="669" y="996"/>
                    <a:pt x="852" y="844"/>
                  </a:cubicBezTo>
                  <a:cubicBezTo>
                    <a:pt x="1095" y="631"/>
                    <a:pt x="1064" y="297"/>
                    <a:pt x="821" y="114"/>
                  </a:cubicBezTo>
                  <a:cubicBezTo>
                    <a:pt x="745" y="38"/>
                    <a:pt x="639" y="0"/>
                    <a:pt x="5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80" name="Google Shape;38980;p45"/>
            <p:cNvSpPr/>
            <p:nvPr/>
          </p:nvSpPr>
          <p:spPr>
            <a:xfrm>
              <a:off x="6066500" y="3099050"/>
              <a:ext cx="28075" cy="26000"/>
            </a:xfrm>
            <a:custGeom>
              <a:avLst/>
              <a:gdLst/>
              <a:ahLst/>
              <a:cxnLst/>
              <a:rect l="l" t="t" r="r" b="b"/>
              <a:pathLst>
                <a:path w="1123" h="1040" extrusionOk="0">
                  <a:moveTo>
                    <a:pt x="622" y="1"/>
                  </a:moveTo>
                  <a:cubicBezTo>
                    <a:pt x="343" y="1"/>
                    <a:pt x="149" y="257"/>
                    <a:pt x="91" y="459"/>
                  </a:cubicBezTo>
                  <a:cubicBezTo>
                    <a:pt x="0" y="672"/>
                    <a:pt x="365" y="1006"/>
                    <a:pt x="669" y="1037"/>
                  </a:cubicBezTo>
                  <a:cubicBezTo>
                    <a:pt x="684" y="1039"/>
                    <a:pt x="700" y="1040"/>
                    <a:pt x="715" y="1040"/>
                  </a:cubicBezTo>
                  <a:cubicBezTo>
                    <a:pt x="938" y="1040"/>
                    <a:pt x="1123" y="839"/>
                    <a:pt x="1094" y="611"/>
                  </a:cubicBezTo>
                  <a:cubicBezTo>
                    <a:pt x="1094" y="338"/>
                    <a:pt x="973" y="64"/>
                    <a:pt x="669" y="3"/>
                  </a:cubicBezTo>
                  <a:cubicBezTo>
                    <a:pt x="653" y="2"/>
                    <a:pt x="638" y="1"/>
                    <a:pt x="6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81" name="Google Shape;38981;p45"/>
            <p:cNvSpPr/>
            <p:nvPr/>
          </p:nvSpPr>
          <p:spPr>
            <a:xfrm>
              <a:off x="5220725" y="3239400"/>
              <a:ext cx="34225" cy="28975"/>
            </a:xfrm>
            <a:custGeom>
              <a:avLst/>
              <a:gdLst/>
              <a:ahLst/>
              <a:cxnLst/>
              <a:rect l="l" t="t" r="r" b="b"/>
              <a:pathLst>
                <a:path w="1369" h="1159" extrusionOk="0">
                  <a:moveTo>
                    <a:pt x="648" y="0"/>
                  </a:moveTo>
                  <a:cubicBezTo>
                    <a:pt x="593" y="0"/>
                    <a:pt x="538" y="13"/>
                    <a:pt x="487" y="43"/>
                  </a:cubicBezTo>
                  <a:cubicBezTo>
                    <a:pt x="153" y="195"/>
                    <a:pt x="1" y="438"/>
                    <a:pt x="305" y="742"/>
                  </a:cubicBezTo>
                  <a:lnTo>
                    <a:pt x="274" y="742"/>
                  </a:lnTo>
                  <a:cubicBezTo>
                    <a:pt x="350" y="1044"/>
                    <a:pt x="495" y="1158"/>
                    <a:pt x="675" y="1158"/>
                  </a:cubicBezTo>
                  <a:cubicBezTo>
                    <a:pt x="784" y="1158"/>
                    <a:pt x="907" y="1115"/>
                    <a:pt x="1034" y="1046"/>
                  </a:cubicBezTo>
                  <a:cubicBezTo>
                    <a:pt x="1368" y="833"/>
                    <a:pt x="1095" y="560"/>
                    <a:pt x="1034" y="316"/>
                  </a:cubicBezTo>
                  <a:cubicBezTo>
                    <a:pt x="988" y="132"/>
                    <a:pt x="820" y="0"/>
                    <a:pt x="6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82" name="Google Shape;38982;p45"/>
            <p:cNvSpPr/>
            <p:nvPr/>
          </p:nvSpPr>
          <p:spPr>
            <a:xfrm>
              <a:off x="5639425" y="3052775"/>
              <a:ext cx="31175" cy="31800"/>
            </a:xfrm>
            <a:custGeom>
              <a:avLst/>
              <a:gdLst/>
              <a:ahLst/>
              <a:cxnLst/>
              <a:rect l="l" t="t" r="r" b="b"/>
              <a:pathLst>
                <a:path w="1247" h="1272" extrusionOk="0">
                  <a:moveTo>
                    <a:pt x="153" y="0"/>
                  </a:moveTo>
                  <a:cubicBezTo>
                    <a:pt x="1" y="152"/>
                    <a:pt x="1" y="395"/>
                    <a:pt x="153" y="547"/>
                  </a:cubicBezTo>
                  <a:cubicBezTo>
                    <a:pt x="153" y="821"/>
                    <a:pt x="305" y="1064"/>
                    <a:pt x="548" y="1186"/>
                  </a:cubicBezTo>
                  <a:cubicBezTo>
                    <a:pt x="619" y="1245"/>
                    <a:pt x="699" y="1272"/>
                    <a:pt x="778" y="1272"/>
                  </a:cubicBezTo>
                  <a:cubicBezTo>
                    <a:pt x="901" y="1272"/>
                    <a:pt x="1021" y="1206"/>
                    <a:pt x="1095" y="1094"/>
                  </a:cubicBezTo>
                  <a:cubicBezTo>
                    <a:pt x="1247" y="942"/>
                    <a:pt x="1156" y="790"/>
                    <a:pt x="1065" y="638"/>
                  </a:cubicBezTo>
                  <a:cubicBezTo>
                    <a:pt x="852" y="274"/>
                    <a:pt x="365" y="304"/>
                    <a:pt x="1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83" name="Google Shape;38983;p45"/>
            <p:cNvSpPr/>
            <p:nvPr/>
          </p:nvSpPr>
          <p:spPr>
            <a:xfrm>
              <a:off x="5263275" y="3564100"/>
              <a:ext cx="25100" cy="25250"/>
            </a:xfrm>
            <a:custGeom>
              <a:avLst/>
              <a:gdLst/>
              <a:ahLst/>
              <a:cxnLst/>
              <a:rect l="l" t="t" r="r" b="b"/>
              <a:pathLst>
                <a:path w="1004" h="1010" extrusionOk="0">
                  <a:moveTo>
                    <a:pt x="540" y="0"/>
                  </a:moveTo>
                  <a:cubicBezTo>
                    <a:pt x="523" y="0"/>
                    <a:pt x="505" y="1"/>
                    <a:pt x="487" y="3"/>
                  </a:cubicBezTo>
                  <a:cubicBezTo>
                    <a:pt x="183" y="34"/>
                    <a:pt x="1" y="307"/>
                    <a:pt x="62" y="581"/>
                  </a:cubicBezTo>
                  <a:cubicBezTo>
                    <a:pt x="62" y="835"/>
                    <a:pt x="244" y="1010"/>
                    <a:pt x="489" y="1010"/>
                  </a:cubicBezTo>
                  <a:cubicBezTo>
                    <a:pt x="508" y="1010"/>
                    <a:pt x="528" y="1009"/>
                    <a:pt x="548" y="1006"/>
                  </a:cubicBezTo>
                  <a:cubicBezTo>
                    <a:pt x="882" y="976"/>
                    <a:pt x="1004" y="733"/>
                    <a:pt x="973" y="429"/>
                  </a:cubicBezTo>
                  <a:cubicBezTo>
                    <a:pt x="973" y="175"/>
                    <a:pt x="764" y="0"/>
                    <a:pt x="5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84" name="Google Shape;38984;p45"/>
            <p:cNvSpPr/>
            <p:nvPr/>
          </p:nvSpPr>
          <p:spPr>
            <a:xfrm>
              <a:off x="5535475" y="3079900"/>
              <a:ext cx="25700" cy="23125"/>
            </a:xfrm>
            <a:custGeom>
              <a:avLst/>
              <a:gdLst/>
              <a:ahLst/>
              <a:cxnLst/>
              <a:rect l="l" t="t" r="r" b="b"/>
              <a:pathLst>
                <a:path w="1028" h="925" extrusionOk="0">
                  <a:moveTo>
                    <a:pt x="456" y="1"/>
                  </a:moveTo>
                  <a:cubicBezTo>
                    <a:pt x="194" y="1"/>
                    <a:pt x="0" y="248"/>
                    <a:pt x="55" y="496"/>
                  </a:cubicBezTo>
                  <a:cubicBezTo>
                    <a:pt x="27" y="749"/>
                    <a:pt x="234" y="925"/>
                    <a:pt x="482" y="925"/>
                  </a:cubicBezTo>
                  <a:cubicBezTo>
                    <a:pt x="502" y="925"/>
                    <a:pt x="522" y="923"/>
                    <a:pt x="542" y="921"/>
                  </a:cubicBezTo>
                  <a:cubicBezTo>
                    <a:pt x="846" y="891"/>
                    <a:pt x="1028" y="709"/>
                    <a:pt x="1028" y="374"/>
                  </a:cubicBezTo>
                  <a:cubicBezTo>
                    <a:pt x="1028" y="70"/>
                    <a:pt x="815" y="9"/>
                    <a:pt x="542" y="9"/>
                  </a:cubicBezTo>
                  <a:cubicBezTo>
                    <a:pt x="513" y="4"/>
                    <a:pt x="484" y="1"/>
                    <a:pt x="4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85" name="Google Shape;38985;p45"/>
            <p:cNvSpPr/>
            <p:nvPr/>
          </p:nvSpPr>
          <p:spPr>
            <a:xfrm>
              <a:off x="5169825" y="3391600"/>
              <a:ext cx="25850" cy="24425"/>
            </a:xfrm>
            <a:custGeom>
              <a:avLst/>
              <a:gdLst/>
              <a:ahLst/>
              <a:cxnLst/>
              <a:rect l="l" t="t" r="r" b="b"/>
              <a:pathLst>
                <a:path w="1034" h="977" extrusionOk="0">
                  <a:moveTo>
                    <a:pt x="576" y="0"/>
                  </a:moveTo>
                  <a:cubicBezTo>
                    <a:pt x="556" y="0"/>
                    <a:pt x="537" y="1"/>
                    <a:pt x="517" y="4"/>
                  </a:cubicBezTo>
                  <a:cubicBezTo>
                    <a:pt x="243" y="4"/>
                    <a:pt x="0" y="247"/>
                    <a:pt x="31" y="520"/>
                  </a:cubicBezTo>
                  <a:cubicBezTo>
                    <a:pt x="61" y="794"/>
                    <a:pt x="274" y="976"/>
                    <a:pt x="517" y="976"/>
                  </a:cubicBezTo>
                  <a:cubicBezTo>
                    <a:pt x="821" y="946"/>
                    <a:pt x="973" y="703"/>
                    <a:pt x="1034" y="429"/>
                  </a:cubicBezTo>
                  <a:cubicBezTo>
                    <a:pt x="1005" y="176"/>
                    <a:pt x="820" y="0"/>
                    <a:pt x="5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86" name="Google Shape;38986;p45"/>
            <p:cNvSpPr/>
            <p:nvPr/>
          </p:nvSpPr>
          <p:spPr>
            <a:xfrm>
              <a:off x="5219275" y="3026125"/>
              <a:ext cx="25800" cy="25150"/>
            </a:xfrm>
            <a:custGeom>
              <a:avLst/>
              <a:gdLst/>
              <a:ahLst/>
              <a:cxnLst/>
              <a:rect l="l" t="t" r="r" b="b"/>
              <a:pathLst>
                <a:path w="1032" h="1006" extrusionOk="0">
                  <a:moveTo>
                    <a:pt x="459" y="1"/>
                  </a:moveTo>
                  <a:cubicBezTo>
                    <a:pt x="250" y="1"/>
                    <a:pt x="0" y="346"/>
                    <a:pt x="59" y="580"/>
                  </a:cubicBezTo>
                  <a:cubicBezTo>
                    <a:pt x="119" y="823"/>
                    <a:pt x="302" y="975"/>
                    <a:pt x="575" y="1005"/>
                  </a:cubicBezTo>
                  <a:cubicBezTo>
                    <a:pt x="819" y="914"/>
                    <a:pt x="1031" y="793"/>
                    <a:pt x="1001" y="519"/>
                  </a:cubicBezTo>
                  <a:cubicBezTo>
                    <a:pt x="1001" y="245"/>
                    <a:pt x="788" y="2"/>
                    <a:pt x="484" y="2"/>
                  </a:cubicBezTo>
                  <a:cubicBezTo>
                    <a:pt x="476" y="1"/>
                    <a:pt x="467" y="1"/>
                    <a:pt x="4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87" name="Google Shape;38987;p45"/>
            <p:cNvSpPr/>
            <p:nvPr/>
          </p:nvSpPr>
          <p:spPr>
            <a:xfrm>
              <a:off x="5432925" y="3025400"/>
              <a:ext cx="32525" cy="31200"/>
            </a:xfrm>
            <a:custGeom>
              <a:avLst/>
              <a:gdLst/>
              <a:ahLst/>
              <a:cxnLst/>
              <a:rect l="l" t="t" r="r" b="b"/>
              <a:pathLst>
                <a:path w="1301" h="1248" extrusionOk="0">
                  <a:moveTo>
                    <a:pt x="935" y="1"/>
                  </a:moveTo>
                  <a:cubicBezTo>
                    <a:pt x="297" y="31"/>
                    <a:pt x="358" y="670"/>
                    <a:pt x="54" y="1004"/>
                  </a:cubicBezTo>
                  <a:cubicBezTo>
                    <a:pt x="0" y="1057"/>
                    <a:pt x="158" y="1228"/>
                    <a:pt x="218" y="1228"/>
                  </a:cubicBezTo>
                  <a:cubicBezTo>
                    <a:pt x="226" y="1228"/>
                    <a:pt x="232" y="1224"/>
                    <a:pt x="236" y="1217"/>
                  </a:cubicBezTo>
                  <a:cubicBezTo>
                    <a:pt x="510" y="822"/>
                    <a:pt x="1118" y="1247"/>
                    <a:pt x="1300" y="730"/>
                  </a:cubicBezTo>
                  <a:cubicBezTo>
                    <a:pt x="1270" y="457"/>
                    <a:pt x="1148" y="183"/>
                    <a:pt x="9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88" name="Google Shape;38988;p45"/>
            <p:cNvSpPr/>
            <p:nvPr/>
          </p:nvSpPr>
          <p:spPr>
            <a:xfrm>
              <a:off x="5255100" y="3048900"/>
              <a:ext cx="23400" cy="26200"/>
            </a:xfrm>
            <a:custGeom>
              <a:avLst/>
              <a:gdLst/>
              <a:ahLst/>
              <a:cxnLst/>
              <a:rect l="l" t="t" r="r" b="b"/>
              <a:pathLst>
                <a:path w="936" h="1048" extrusionOk="0">
                  <a:moveTo>
                    <a:pt x="646" y="1"/>
                  </a:moveTo>
                  <a:cubicBezTo>
                    <a:pt x="632" y="1"/>
                    <a:pt x="617" y="2"/>
                    <a:pt x="601" y="3"/>
                  </a:cubicBezTo>
                  <a:cubicBezTo>
                    <a:pt x="297" y="34"/>
                    <a:pt x="54" y="307"/>
                    <a:pt x="54" y="611"/>
                  </a:cubicBezTo>
                  <a:cubicBezTo>
                    <a:pt x="1" y="853"/>
                    <a:pt x="184" y="1047"/>
                    <a:pt x="416" y="1047"/>
                  </a:cubicBezTo>
                  <a:cubicBezTo>
                    <a:pt x="447" y="1047"/>
                    <a:pt x="478" y="1044"/>
                    <a:pt x="510" y="1037"/>
                  </a:cubicBezTo>
                  <a:cubicBezTo>
                    <a:pt x="845" y="1006"/>
                    <a:pt x="936" y="733"/>
                    <a:pt x="936" y="459"/>
                  </a:cubicBezTo>
                  <a:cubicBezTo>
                    <a:pt x="907" y="257"/>
                    <a:pt x="905" y="1"/>
                    <a:pt x="6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89" name="Google Shape;38989;p45"/>
            <p:cNvSpPr/>
            <p:nvPr/>
          </p:nvSpPr>
          <p:spPr>
            <a:xfrm>
              <a:off x="5036075" y="2941000"/>
              <a:ext cx="24300" cy="24400"/>
            </a:xfrm>
            <a:custGeom>
              <a:avLst/>
              <a:gdLst/>
              <a:ahLst/>
              <a:cxnLst/>
              <a:rect l="l" t="t" r="r" b="b"/>
              <a:pathLst>
                <a:path w="972" h="976" extrusionOk="0">
                  <a:moveTo>
                    <a:pt x="477" y="0"/>
                  </a:moveTo>
                  <a:cubicBezTo>
                    <a:pt x="460" y="0"/>
                    <a:pt x="443" y="1"/>
                    <a:pt x="426" y="3"/>
                  </a:cubicBezTo>
                  <a:cubicBezTo>
                    <a:pt x="183" y="33"/>
                    <a:pt x="0" y="246"/>
                    <a:pt x="31" y="520"/>
                  </a:cubicBezTo>
                  <a:cubicBezTo>
                    <a:pt x="31" y="763"/>
                    <a:pt x="244" y="976"/>
                    <a:pt x="487" y="976"/>
                  </a:cubicBezTo>
                  <a:cubicBezTo>
                    <a:pt x="730" y="976"/>
                    <a:pt x="943" y="763"/>
                    <a:pt x="943" y="520"/>
                  </a:cubicBezTo>
                  <a:cubicBezTo>
                    <a:pt x="971" y="233"/>
                    <a:pt x="757" y="0"/>
                    <a:pt x="4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90" name="Google Shape;38990;p45"/>
            <p:cNvSpPr/>
            <p:nvPr/>
          </p:nvSpPr>
          <p:spPr>
            <a:xfrm>
              <a:off x="5320275" y="3276175"/>
              <a:ext cx="27375" cy="29775"/>
            </a:xfrm>
            <a:custGeom>
              <a:avLst/>
              <a:gdLst/>
              <a:ahLst/>
              <a:cxnLst/>
              <a:rect l="l" t="t" r="r" b="b"/>
              <a:pathLst>
                <a:path w="1095" h="1191" extrusionOk="0">
                  <a:moveTo>
                    <a:pt x="365" y="0"/>
                  </a:moveTo>
                  <a:lnTo>
                    <a:pt x="0" y="183"/>
                  </a:lnTo>
                  <a:cubicBezTo>
                    <a:pt x="0" y="335"/>
                    <a:pt x="31" y="456"/>
                    <a:pt x="122" y="608"/>
                  </a:cubicBezTo>
                  <a:cubicBezTo>
                    <a:pt x="199" y="889"/>
                    <a:pt x="382" y="1191"/>
                    <a:pt x="619" y="1191"/>
                  </a:cubicBezTo>
                  <a:cubicBezTo>
                    <a:pt x="664" y="1191"/>
                    <a:pt x="712" y="1180"/>
                    <a:pt x="760" y="1156"/>
                  </a:cubicBezTo>
                  <a:cubicBezTo>
                    <a:pt x="1095" y="1004"/>
                    <a:pt x="760" y="578"/>
                    <a:pt x="760" y="335"/>
                  </a:cubicBezTo>
                  <a:cubicBezTo>
                    <a:pt x="730" y="61"/>
                    <a:pt x="456" y="122"/>
                    <a:pt x="3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91" name="Google Shape;38991;p45"/>
            <p:cNvSpPr/>
            <p:nvPr/>
          </p:nvSpPr>
          <p:spPr>
            <a:xfrm>
              <a:off x="5270875" y="3293750"/>
              <a:ext cx="26625" cy="23700"/>
            </a:xfrm>
            <a:custGeom>
              <a:avLst/>
              <a:gdLst/>
              <a:ahLst/>
              <a:cxnLst/>
              <a:rect l="l" t="t" r="r" b="b"/>
              <a:pathLst>
                <a:path w="1065" h="948" extrusionOk="0">
                  <a:moveTo>
                    <a:pt x="557" y="1"/>
                  </a:moveTo>
                  <a:cubicBezTo>
                    <a:pt x="390" y="1"/>
                    <a:pt x="227" y="70"/>
                    <a:pt x="122" y="209"/>
                  </a:cubicBezTo>
                  <a:cubicBezTo>
                    <a:pt x="1" y="361"/>
                    <a:pt x="1" y="604"/>
                    <a:pt x="122" y="756"/>
                  </a:cubicBezTo>
                  <a:cubicBezTo>
                    <a:pt x="183" y="817"/>
                    <a:pt x="244" y="878"/>
                    <a:pt x="305" y="939"/>
                  </a:cubicBezTo>
                  <a:cubicBezTo>
                    <a:pt x="387" y="939"/>
                    <a:pt x="474" y="947"/>
                    <a:pt x="559" y="947"/>
                  </a:cubicBezTo>
                  <a:cubicBezTo>
                    <a:pt x="757" y="947"/>
                    <a:pt x="940" y="902"/>
                    <a:pt x="1004" y="604"/>
                  </a:cubicBezTo>
                  <a:cubicBezTo>
                    <a:pt x="1034" y="453"/>
                    <a:pt x="1065" y="240"/>
                    <a:pt x="913" y="118"/>
                  </a:cubicBezTo>
                  <a:cubicBezTo>
                    <a:pt x="808" y="40"/>
                    <a:pt x="682" y="1"/>
                    <a:pt x="5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92" name="Google Shape;38992;p45"/>
            <p:cNvSpPr/>
            <p:nvPr/>
          </p:nvSpPr>
          <p:spPr>
            <a:xfrm>
              <a:off x="5615100" y="3354350"/>
              <a:ext cx="28150" cy="26250"/>
            </a:xfrm>
            <a:custGeom>
              <a:avLst/>
              <a:gdLst/>
              <a:ahLst/>
              <a:cxnLst/>
              <a:rect l="l" t="t" r="r" b="b"/>
              <a:pathLst>
                <a:path w="1126" h="1050" extrusionOk="0">
                  <a:moveTo>
                    <a:pt x="654" y="1"/>
                  </a:moveTo>
                  <a:cubicBezTo>
                    <a:pt x="474" y="1"/>
                    <a:pt x="389" y="168"/>
                    <a:pt x="305" y="308"/>
                  </a:cubicBezTo>
                  <a:cubicBezTo>
                    <a:pt x="214" y="460"/>
                    <a:pt x="183" y="643"/>
                    <a:pt x="1" y="734"/>
                  </a:cubicBezTo>
                  <a:cubicBezTo>
                    <a:pt x="330" y="943"/>
                    <a:pt x="497" y="1049"/>
                    <a:pt x="636" y="1049"/>
                  </a:cubicBezTo>
                  <a:cubicBezTo>
                    <a:pt x="780" y="1049"/>
                    <a:pt x="894" y="935"/>
                    <a:pt x="1126" y="703"/>
                  </a:cubicBezTo>
                  <a:cubicBezTo>
                    <a:pt x="1034" y="643"/>
                    <a:pt x="974" y="551"/>
                    <a:pt x="943" y="430"/>
                  </a:cubicBezTo>
                  <a:cubicBezTo>
                    <a:pt x="913" y="247"/>
                    <a:pt x="913" y="65"/>
                    <a:pt x="700" y="4"/>
                  </a:cubicBezTo>
                  <a:cubicBezTo>
                    <a:pt x="684" y="2"/>
                    <a:pt x="669" y="1"/>
                    <a:pt x="6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93" name="Google Shape;38993;p45"/>
            <p:cNvSpPr/>
            <p:nvPr/>
          </p:nvSpPr>
          <p:spPr>
            <a:xfrm>
              <a:off x="5514800" y="3399150"/>
              <a:ext cx="22825" cy="22275"/>
            </a:xfrm>
            <a:custGeom>
              <a:avLst/>
              <a:gdLst/>
              <a:ahLst/>
              <a:cxnLst/>
              <a:rect l="l" t="t" r="r" b="b"/>
              <a:pathLst>
                <a:path w="913" h="891" extrusionOk="0">
                  <a:moveTo>
                    <a:pt x="387" y="1"/>
                  </a:moveTo>
                  <a:cubicBezTo>
                    <a:pt x="185" y="1"/>
                    <a:pt x="62" y="124"/>
                    <a:pt x="62" y="370"/>
                  </a:cubicBezTo>
                  <a:cubicBezTo>
                    <a:pt x="1" y="613"/>
                    <a:pt x="183" y="857"/>
                    <a:pt x="426" y="887"/>
                  </a:cubicBezTo>
                  <a:cubicBezTo>
                    <a:pt x="448" y="889"/>
                    <a:pt x="470" y="890"/>
                    <a:pt x="490" y="890"/>
                  </a:cubicBezTo>
                  <a:cubicBezTo>
                    <a:pt x="748" y="890"/>
                    <a:pt x="856" y="715"/>
                    <a:pt x="913" y="461"/>
                  </a:cubicBezTo>
                  <a:cubicBezTo>
                    <a:pt x="913" y="218"/>
                    <a:pt x="700" y="6"/>
                    <a:pt x="457" y="6"/>
                  </a:cubicBezTo>
                  <a:cubicBezTo>
                    <a:pt x="432" y="3"/>
                    <a:pt x="409" y="1"/>
                    <a:pt x="3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94" name="Google Shape;38994;p45"/>
            <p:cNvSpPr/>
            <p:nvPr/>
          </p:nvSpPr>
          <p:spPr>
            <a:xfrm>
              <a:off x="5450225" y="3177275"/>
              <a:ext cx="26600" cy="28750"/>
            </a:xfrm>
            <a:custGeom>
              <a:avLst/>
              <a:gdLst/>
              <a:ahLst/>
              <a:cxnLst/>
              <a:rect l="l" t="t" r="r" b="b"/>
              <a:pathLst>
                <a:path w="1064" h="1150" extrusionOk="0">
                  <a:moveTo>
                    <a:pt x="604" y="1"/>
                  </a:moveTo>
                  <a:cubicBezTo>
                    <a:pt x="442" y="1"/>
                    <a:pt x="356" y="244"/>
                    <a:pt x="213" y="339"/>
                  </a:cubicBezTo>
                  <a:cubicBezTo>
                    <a:pt x="61" y="431"/>
                    <a:pt x="0" y="583"/>
                    <a:pt x="31" y="765"/>
                  </a:cubicBezTo>
                  <a:cubicBezTo>
                    <a:pt x="61" y="947"/>
                    <a:pt x="61" y="1069"/>
                    <a:pt x="183" y="1130"/>
                  </a:cubicBezTo>
                  <a:cubicBezTo>
                    <a:pt x="210" y="1143"/>
                    <a:pt x="237" y="1149"/>
                    <a:pt x="264" y="1149"/>
                  </a:cubicBezTo>
                  <a:cubicBezTo>
                    <a:pt x="356" y="1149"/>
                    <a:pt x="439" y="1079"/>
                    <a:pt x="486" y="1008"/>
                  </a:cubicBezTo>
                  <a:cubicBezTo>
                    <a:pt x="578" y="887"/>
                    <a:pt x="669" y="765"/>
                    <a:pt x="730" y="643"/>
                  </a:cubicBezTo>
                  <a:cubicBezTo>
                    <a:pt x="760" y="461"/>
                    <a:pt x="1064" y="309"/>
                    <a:pt x="760" y="66"/>
                  </a:cubicBezTo>
                  <a:cubicBezTo>
                    <a:pt x="700" y="19"/>
                    <a:pt x="649" y="1"/>
                    <a:pt x="6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95" name="Google Shape;38995;p45"/>
            <p:cNvSpPr/>
            <p:nvPr/>
          </p:nvSpPr>
          <p:spPr>
            <a:xfrm>
              <a:off x="5530000" y="3270100"/>
              <a:ext cx="27375" cy="25100"/>
            </a:xfrm>
            <a:custGeom>
              <a:avLst/>
              <a:gdLst/>
              <a:ahLst/>
              <a:cxnLst/>
              <a:rect l="l" t="t" r="r" b="b"/>
              <a:pathLst>
                <a:path w="1095" h="1004" extrusionOk="0">
                  <a:moveTo>
                    <a:pt x="609" y="0"/>
                  </a:moveTo>
                  <a:cubicBezTo>
                    <a:pt x="335" y="0"/>
                    <a:pt x="244" y="243"/>
                    <a:pt x="122" y="456"/>
                  </a:cubicBezTo>
                  <a:lnTo>
                    <a:pt x="1" y="791"/>
                  </a:lnTo>
                  <a:cubicBezTo>
                    <a:pt x="153" y="943"/>
                    <a:pt x="335" y="1003"/>
                    <a:pt x="548" y="1003"/>
                  </a:cubicBezTo>
                  <a:cubicBezTo>
                    <a:pt x="852" y="943"/>
                    <a:pt x="1095" y="821"/>
                    <a:pt x="1004" y="456"/>
                  </a:cubicBezTo>
                  <a:cubicBezTo>
                    <a:pt x="913" y="274"/>
                    <a:pt x="882" y="0"/>
                    <a:pt x="6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96" name="Google Shape;38996;p45"/>
            <p:cNvSpPr/>
            <p:nvPr/>
          </p:nvSpPr>
          <p:spPr>
            <a:xfrm>
              <a:off x="5393475" y="2941750"/>
              <a:ext cx="25600" cy="21375"/>
            </a:xfrm>
            <a:custGeom>
              <a:avLst/>
              <a:gdLst/>
              <a:ahLst/>
              <a:cxnLst/>
              <a:rect l="l" t="t" r="r" b="b"/>
              <a:pathLst>
                <a:path w="1024" h="855" extrusionOk="0">
                  <a:moveTo>
                    <a:pt x="651" y="0"/>
                  </a:moveTo>
                  <a:cubicBezTo>
                    <a:pt x="634" y="0"/>
                    <a:pt x="616" y="1"/>
                    <a:pt x="598" y="3"/>
                  </a:cubicBezTo>
                  <a:cubicBezTo>
                    <a:pt x="589" y="3"/>
                    <a:pt x="579" y="3"/>
                    <a:pt x="569" y="3"/>
                  </a:cubicBezTo>
                  <a:cubicBezTo>
                    <a:pt x="20" y="3"/>
                    <a:pt x="1" y="854"/>
                    <a:pt x="598" y="854"/>
                  </a:cubicBezTo>
                  <a:cubicBezTo>
                    <a:pt x="842" y="854"/>
                    <a:pt x="994" y="642"/>
                    <a:pt x="1024" y="368"/>
                  </a:cubicBezTo>
                  <a:cubicBezTo>
                    <a:pt x="1024" y="171"/>
                    <a:pt x="867" y="0"/>
                    <a:pt x="6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97" name="Google Shape;38997;p45"/>
            <p:cNvSpPr/>
            <p:nvPr/>
          </p:nvSpPr>
          <p:spPr>
            <a:xfrm>
              <a:off x="5299750" y="3404100"/>
              <a:ext cx="28150" cy="21800"/>
            </a:xfrm>
            <a:custGeom>
              <a:avLst/>
              <a:gdLst/>
              <a:ahLst/>
              <a:cxnLst/>
              <a:rect l="l" t="t" r="r" b="b"/>
              <a:pathLst>
                <a:path w="1126" h="872" extrusionOk="0">
                  <a:moveTo>
                    <a:pt x="493" y="1"/>
                  </a:moveTo>
                  <a:cubicBezTo>
                    <a:pt x="366" y="1"/>
                    <a:pt x="244" y="69"/>
                    <a:pt x="122" y="263"/>
                  </a:cubicBezTo>
                  <a:cubicBezTo>
                    <a:pt x="1" y="446"/>
                    <a:pt x="92" y="689"/>
                    <a:pt x="274" y="811"/>
                  </a:cubicBezTo>
                  <a:cubicBezTo>
                    <a:pt x="370" y="853"/>
                    <a:pt x="449" y="872"/>
                    <a:pt x="516" y="872"/>
                  </a:cubicBezTo>
                  <a:cubicBezTo>
                    <a:pt x="831" y="872"/>
                    <a:pt x="875" y="464"/>
                    <a:pt x="1125" y="263"/>
                  </a:cubicBezTo>
                  <a:cubicBezTo>
                    <a:pt x="888" y="154"/>
                    <a:pt x="684" y="1"/>
                    <a:pt x="4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98" name="Google Shape;38998;p45"/>
            <p:cNvSpPr/>
            <p:nvPr/>
          </p:nvSpPr>
          <p:spPr>
            <a:xfrm>
              <a:off x="5507275" y="2947800"/>
              <a:ext cx="22700" cy="21400"/>
            </a:xfrm>
            <a:custGeom>
              <a:avLst/>
              <a:gdLst/>
              <a:ahLst/>
              <a:cxnLst/>
              <a:rect l="l" t="t" r="r" b="b"/>
              <a:pathLst>
                <a:path w="908" h="856" extrusionOk="0">
                  <a:moveTo>
                    <a:pt x="446" y="1"/>
                  </a:moveTo>
                  <a:cubicBezTo>
                    <a:pt x="202" y="1"/>
                    <a:pt x="0" y="149"/>
                    <a:pt x="28" y="400"/>
                  </a:cubicBezTo>
                  <a:cubicBezTo>
                    <a:pt x="28" y="643"/>
                    <a:pt x="241" y="795"/>
                    <a:pt x="515" y="856"/>
                  </a:cubicBezTo>
                  <a:cubicBezTo>
                    <a:pt x="727" y="825"/>
                    <a:pt x="879" y="643"/>
                    <a:pt x="879" y="430"/>
                  </a:cubicBezTo>
                  <a:cubicBezTo>
                    <a:pt x="908" y="203"/>
                    <a:pt x="750" y="2"/>
                    <a:pt x="555" y="2"/>
                  </a:cubicBezTo>
                  <a:cubicBezTo>
                    <a:pt x="542" y="2"/>
                    <a:pt x="528" y="3"/>
                    <a:pt x="515" y="5"/>
                  </a:cubicBezTo>
                  <a:cubicBezTo>
                    <a:pt x="491" y="2"/>
                    <a:pt x="469" y="1"/>
                    <a:pt x="4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99" name="Google Shape;38999;p45"/>
            <p:cNvSpPr/>
            <p:nvPr/>
          </p:nvSpPr>
          <p:spPr>
            <a:xfrm>
              <a:off x="5513275" y="2985875"/>
              <a:ext cx="26625" cy="23700"/>
            </a:xfrm>
            <a:custGeom>
              <a:avLst/>
              <a:gdLst/>
              <a:ahLst/>
              <a:cxnLst/>
              <a:rect l="l" t="t" r="r" b="b"/>
              <a:pathLst>
                <a:path w="1065" h="948" extrusionOk="0">
                  <a:moveTo>
                    <a:pt x="478" y="0"/>
                  </a:moveTo>
                  <a:cubicBezTo>
                    <a:pt x="433" y="0"/>
                    <a:pt x="386" y="10"/>
                    <a:pt x="335" y="32"/>
                  </a:cubicBezTo>
                  <a:cubicBezTo>
                    <a:pt x="92" y="153"/>
                    <a:pt x="1" y="488"/>
                    <a:pt x="153" y="731"/>
                  </a:cubicBezTo>
                  <a:cubicBezTo>
                    <a:pt x="153" y="792"/>
                    <a:pt x="214" y="822"/>
                    <a:pt x="275" y="852"/>
                  </a:cubicBezTo>
                  <a:cubicBezTo>
                    <a:pt x="323" y="918"/>
                    <a:pt x="398" y="948"/>
                    <a:pt x="476" y="948"/>
                  </a:cubicBezTo>
                  <a:cubicBezTo>
                    <a:pt x="544" y="948"/>
                    <a:pt x="613" y="925"/>
                    <a:pt x="670" y="883"/>
                  </a:cubicBezTo>
                  <a:cubicBezTo>
                    <a:pt x="913" y="700"/>
                    <a:pt x="1065" y="488"/>
                    <a:pt x="822" y="214"/>
                  </a:cubicBezTo>
                  <a:cubicBezTo>
                    <a:pt x="729" y="98"/>
                    <a:pt x="619" y="0"/>
                    <a:pt x="4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00" name="Google Shape;39000;p45"/>
            <p:cNvSpPr/>
            <p:nvPr/>
          </p:nvSpPr>
          <p:spPr>
            <a:xfrm>
              <a:off x="5501900" y="3098000"/>
              <a:ext cx="26600" cy="27750"/>
            </a:xfrm>
            <a:custGeom>
              <a:avLst/>
              <a:gdLst/>
              <a:ahLst/>
              <a:cxnLst/>
              <a:rect l="l" t="t" r="r" b="b"/>
              <a:pathLst>
                <a:path w="1064" h="1110" extrusionOk="0">
                  <a:moveTo>
                    <a:pt x="376" y="0"/>
                  </a:moveTo>
                  <a:cubicBezTo>
                    <a:pt x="235" y="0"/>
                    <a:pt x="94" y="63"/>
                    <a:pt x="0" y="197"/>
                  </a:cubicBezTo>
                  <a:cubicBezTo>
                    <a:pt x="61" y="592"/>
                    <a:pt x="61" y="988"/>
                    <a:pt x="547" y="1109"/>
                  </a:cubicBezTo>
                  <a:cubicBezTo>
                    <a:pt x="1064" y="957"/>
                    <a:pt x="973" y="592"/>
                    <a:pt x="821" y="288"/>
                  </a:cubicBezTo>
                  <a:cubicBezTo>
                    <a:pt x="736" y="102"/>
                    <a:pt x="556" y="0"/>
                    <a:pt x="3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01" name="Google Shape;39001;p45"/>
            <p:cNvSpPr/>
            <p:nvPr/>
          </p:nvSpPr>
          <p:spPr>
            <a:xfrm>
              <a:off x="5199575" y="2943800"/>
              <a:ext cx="21950" cy="20850"/>
            </a:xfrm>
            <a:custGeom>
              <a:avLst/>
              <a:gdLst/>
              <a:ahLst/>
              <a:cxnLst/>
              <a:rect l="l" t="t" r="r" b="b"/>
              <a:pathLst>
                <a:path w="878" h="834" extrusionOk="0">
                  <a:moveTo>
                    <a:pt x="536" y="1"/>
                  </a:moveTo>
                  <a:cubicBezTo>
                    <a:pt x="508" y="1"/>
                    <a:pt x="480" y="5"/>
                    <a:pt x="451" y="13"/>
                  </a:cubicBezTo>
                  <a:cubicBezTo>
                    <a:pt x="437" y="11"/>
                    <a:pt x="424" y="10"/>
                    <a:pt x="410" y="10"/>
                  </a:cubicBezTo>
                  <a:cubicBezTo>
                    <a:pt x="160" y="10"/>
                    <a:pt x="0" y="268"/>
                    <a:pt x="87" y="499"/>
                  </a:cubicBezTo>
                  <a:cubicBezTo>
                    <a:pt x="87" y="712"/>
                    <a:pt x="269" y="833"/>
                    <a:pt x="451" y="833"/>
                  </a:cubicBezTo>
                  <a:cubicBezTo>
                    <a:pt x="695" y="772"/>
                    <a:pt x="877" y="621"/>
                    <a:pt x="877" y="347"/>
                  </a:cubicBezTo>
                  <a:cubicBezTo>
                    <a:pt x="877" y="162"/>
                    <a:pt x="717" y="1"/>
                    <a:pt x="5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02" name="Google Shape;39002;p45"/>
            <p:cNvSpPr/>
            <p:nvPr/>
          </p:nvSpPr>
          <p:spPr>
            <a:xfrm>
              <a:off x="5534575" y="3371925"/>
              <a:ext cx="21300" cy="21475"/>
            </a:xfrm>
            <a:custGeom>
              <a:avLst/>
              <a:gdLst/>
              <a:ahLst/>
              <a:cxnLst/>
              <a:rect l="l" t="t" r="r" b="b"/>
              <a:pathLst>
                <a:path w="852" h="859" extrusionOk="0">
                  <a:moveTo>
                    <a:pt x="365" y="0"/>
                  </a:moveTo>
                  <a:cubicBezTo>
                    <a:pt x="213" y="0"/>
                    <a:pt x="61" y="243"/>
                    <a:pt x="30" y="517"/>
                  </a:cubicBezTo>
                  <a:cubicBezTo>
                    <a:pt x="0" y="669"/>
                    <a:pt x="122" y="821"/>
                    <a:pt x="274" y="851"/>
                  </a:cubicBezTo>
                  <a:cubicBezTo>
                    <a:pt x="292" y="856"/>
                    <a:pt x="311" y="858"/>
                    <a:pt x="330" y="858"/>
                  </a:cubicBezTo>
                  <a:cubicBezTo>
                    <a:pt x="565" y="858"/>
                    <a:pt x="851" y="527"/>
                    <a:pt x="851" y="274"/>
                  </a:cubicBezTo>
                  <a:cubicBezTo>
                    <a:pt x="821" y="91"/>
                    <a:pt x="699" y="0"/>
                    <a:pt x="3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03" name="Google Shape;39003;p45"/>
            <p:cNvSpPr/>
            <p:nvPr/>
          </p:nvSpPr>
          <p:spPr>
            <a:xfrm>
              <a:off x="5533050" y="3111975"/>
              <a:ext cx="21300" cy="22200"/>
            </a:xfrm>
            <a:custGeom>
              <a:avLst/>
              <a:gdLst/>
              <a:ahLst/>
              <a:cxnLst/>
              <a:rect l="l" t="t" r="r" b="b"/>
              <a:pathLst>
                <a:path w="852" h="888" extrusionOk="0">
                  <a:moveTo>
                    <a:pt x="460" y="0"/>
                  </a:moveTo>
                  <a:cubicBezTo>
                    <a:pt x="190" y="0"/>
                    <a:pt x="31" y="203"/>
                    <a:pt x="31" y="459"/>
                  </a:cubicBezTo>
                  <a:cubicBezTo>
                    <a:pt x="0" y="672"/>
                    <a:pt x="183" y="884"/>
                    <a:pt x="426" y="884"/>
                  </a:cubicBezTo>
                  <a:cubicBezTo>
                    <a:pt x="446" y="887"/>
                    <a:pt x="465" y="888"/>
                    <a:pt x="483" y="888"/>
                  </a:cubicBezTo>
                  <a:cubicBezTo>
                    <a:pt x="713" y="888"/>
                    <a:pt x="795" y="715"/>
                    <a:pt x="851" y="489"/>
                  </a:cubicBezTo>
                  <a:cubicBezTo>
                    <a:pt x="821" y="277"/>
                    <a:pt x="821" y="64"/>
                    <a:pt x="517" y="3"/>
                  </a:cubicBezTo>
                  <a:cubicBezTo>
                    <a:pt x="498" y="1"/>
                    <a:pt x="479" y="0"/>
                    <a:pt x="4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04" name="Google Shape;39004;p45"/>
            <p:cNvSpPr/>
            <p:nvPr/>
          </p:nvSpPr>
          <p:spPr>
            <a:xfrm>
              <a:off x="5279250" y="3076250"/>
              <a:ext cx="22000" cy="20625"/>
            </a:xfrm>
            <a:custGeom>
              <a:avLst/>
              <a:gdLst/>
              <a:ahLst/>
              <a:cxnLst/>
              <a:rect l="l" t="t" r="r" b="b"/>
              <a:pathLst>
                <a:path w="880" h="825" extrusionOk="0">
                  <a:moveTo>
                    <a:pt x="467" y="1"/>
                  </a:moveTo>
                  <a:cubicBezTo>
                    <a:pt x="453" y="1"/>
                    <a:pt x="440" y="2"/>
                    <a:pt x="426" y="3"/>
                  </a:cubicBezTo>
                  <a:cubicBezTo>
                    <a:pt x="182" y="3"/>
                    <a:pt x="0" y="155"/>
                    <a:pt x="30" y="399"/>
                  </a:cubicBezTo>
                  <a:cubicBezTo>
                    <a:pt x="61" y="642"/>
                    <a:pt x="274" y="824"/>
                    <a:pt x="517" y="824"/>
                  </a:cubicBezTo>
                  <a:cubicBezTo>
                    <a:pt x="699" y="794"/>
                    <a:pt x="851" y="642"/>
                    <a:pt x="851" y="459"/>
                  </a:cubicBezTo>
                  <a:cubicBezTo>
                    <a:pt x="880" y="230"/>
                    <a:pt x="692" y="1"/>
                    <a:pt x="4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05" name="Google Shape;39005;p45"/>
            <p:cNvSpPr/>
            <p:nvPr/>
          </p:nvSpPr>
          <p:spPr>
            <a:xfrm>
              <a:off x="5243525" y="3298975"/>
              <a:ext cx="30425" cy="20850"/>
            </a:xfrm>
            <a:custGeom>
              <a:avLst/>
              <a:gdLst/>
              <a:ahLst/>
              <a:cxnLst/>
              <a:rect l="l" t="t" r="r" b="b"/>
              <a:pathLst>
                <a:path w="1217" h="834" extrusionOk="0">
                  <a:moveTo>
                    <a:pt x="1216" y="0"/>
                  </a:moveTo>
                  <a:cubicBezTo>
                    <a:pt x="1021" y="130"/>
                    <a:pt x="888" y="400"/>
                    <a:pt x="662" y="400"/>
                  </a:cubicBezTo>
                  <a:cubicBezTo>
                    <a:pt x="571" y="400"/>
                    <a:pt x="465" y="357"/>
                    <a:pt x="335" y="244"/>
                  </a:cubicBezTo>
                  <a:cubicBezTo>
                    <a:pt x="318" y="232"/>
                    <a:pt x="299" y="227"/>
                    <a:pt x="278" y="227"/>
                  </a:cubicBezTo>
                  <a:cubicBezTo>
                    <a:pt x="191" y="227"/>
                    <a:pt x="86" y="321"/>
                    <a:pt x="61" y="395"/>
                  </a:cubicBezTo>
                  <a:cubicBezTo>
                    <a:pt x="1" y="487"/>
                    <a:pt x="61" y="578"/>
                    <a:pt x="152" y="639"/>
                  </a:cubicBezTo>
                  <a:cubicBezTo>
                    <a:pt x="308" y="766"/>
                    <a:pt x="456" y="834"/>
                    <a:pt x="614" y="834"/>
                  </a:cubicBezTo>
                  <a:cubicBezTo>
                    <a:pt x="795" y="834"/>
                    <a:pt x="988" y="743"/>
                    <a:pt x="1216" y="547"/>
                  </a:cubicBezTo>
                  <a:lnTo>
                    <a:pt x="121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06" name="Google Shape;39006;p45"/>
            <p:cNvSpPr/>
            <p:nvPr/>
          </p:nvSpPr>
          <p:spPr>
            <a:xfrm>
              <a:off x="5447175" y="3436400"/>
              <a:ext cx="21300" cy="20650"/>
            </a:xfrm>
            <a:custGeom>
              <a:avLst/>
              <a:gdLst/>
              <a:ahLst/>
              <a:cxnLst/>
              <a:rect l="l" t="t" r="r" b="b"/>
              <a:pathLst>
                <a:path w="852" h="826" extrusionOk="0">
                  <a:moveTo>
                    <a:pt x="400" y="0"/>
                  </a:moveTo>
                  <a:cubicBezTo>
                    <a:pt x="238" y="0"/>
                    <a:pt x="89" y="115"/>
                    <a:pt x="61" y="278"/>
                  </a:cubicBezTo>
                  <a:cubicBezTo>
                    <a:pt x="1" y="491"/>
                    <a:pt x="305" y="826"/>
                    <a:pt x="548" y="826"/>
                  </a:cubicBezTo>
                  <a:cubicBezTo>
                    <a:pt x="730" y="826"/>
                    <a:pt x="821" y="704"/>
                    <a:pt x="852" y="522"/>
                  </a:cubicBezTo>
                  <a:cubicBezTo>
                    <a:pt x="821" y="309"/>
                    <a:pt x="760" y="35"/>
                    <a:pt x="456" y="5"/>
                  </a:cubicBezTo>
                  <a:cubicBezTo>
                    <a:pt x="438" y="2"/>
                    <a:pt x="419" y="0"/>
                    <a:pt x="4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07" name="Google Shape;39007;p45"/>
            <p:cNvSpPr/>
            <p:nvPr/>
          </p:nvSpPr>
          <p:spPr>
            <a:xfrm>
              <a:off x="5212375" y="3427100"/>
              <a:ext cx="21300" cy="17800"/>
            </a:xfrm>
            <a:custGeom>
              <a:avLst/>
              <a:gdLst/>
              <a:ahLst/>
              <a:cxnLst/>
              <a:rect l="l" t="t" r="r" b="b"/>
              <a:pathLst>
                <a:path w="852" h="712" extrusionOk="0">
                  <a:moveTo>
                    <a:pt x="422" y="0"/>
                  </a:moveTo>
                  <a:cubicBezTo>
                    <a:pt x="214" y="0"/>
                    <a:pt x="31" y="166"/>
                    <a:pt x="31" y="377"/>
                  </a:cubicBezTo>
                  <a:cubicBezTo>
                    <a:pt x="0" y="620"/>
                    <a:pt x="183" y="681"/>
                    <a:pt x="365" y="711"/>
                  </a:cubicBezTo>
                  <a:cubicBezTo>
                    <a:pt x="608" y="711"/>
                    <a:pt x="791" y="620"/>
                    <a:pt x="791" y="377"/>
                  </a:cubicBezTo>
                  <a:cubicBezTo>
                    <a:pt x="851" y="195"/>
                    <a:pt x="699" y="12"/>
                    <a:pt x="517" y="12"/>
                  </a:cubicBezTo>
                  <a:cubicBezTo>
                    <a:pt x="485" y="4"/>
                    <a:pt x="453" y="0"/>
                    <a:pt x="4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08" name="Google Shape;39008;p45"/>
            <p:cNvSpPr/>
            <p:nvPr/>
          </p:nvSpPr>
          <p:spPr>
            <a:xfrm>
              <a:off x="5704025" y="3076325"/>
              <a:ext cx="20525" cy="16750"/>
            </a:xfrm>
            <a:custGeom>
              <a:avLst/>
              <a:gdLst/>
              <a:ahLst/>
              <a:cxnLst/>
              <a:rect l="l" t="t" r="r" b="b"/>
              <a:pathLst>
                <a:path w="821" h="670" extrusionOk="0">
                  <a:moveTo>
                    <a:pt x="335" y="0"/>
                  </a:moveTo>
                  <a:cubicBezTo>
                    <a:pt x="122" y="0"/>
                    <a:pt x="0" y="61"/>
                    <a:pt x="0" y="304"/>
                  </a:cubicBezTo>
                  <a:cubicBezTo>
                    <a:pt x="0" y="487"/>
                    <a:pt x="152" y="669"/>
                    <a:pt x="365" y="669"/>
                  </a:cubicBezTo>
                  <a:cubicBezTo>
                    <a:pt x="608" y="669"/>
                    <a:pt x="760" y="578"/>
                    <a:pt x="791" y="396"/>
                  </a:cubicBezTo>
                  <a:cubicBezTo>
                    <a:pt x="821" y="92"/>
                    <a:pt x="608" y="0"/>
                    <a:pt x="3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09" name="Google Shape;39009;p45"/>
            <p:cNvSpPr/>
            <p:nvPr/>
          </p:nvSpPr>
          <p:spPr>
            <a:xfrm>
              <a:off x="5336225" y="3075575"/>
              <a:ext cx="24350" cy="17750"/>
            </a:xfrm>
            <a:custGeom>
              <a:avLst/>
              <a:gdLst/>
              <a:ahLst/>
              <a:cxnLst/>
              <a:rect l="l" t="t" r="r" b="b"/>
              <a:pathLst>
                <a:path w="974" h="710" extrusionOk="0">
                  <a:moveTo>
                    <a:pt x="366" y="0"/>
                  </a:moveTo>
                  <a:cubicBezTo>
                    <a:pt x="153" y="30"/>
                    <a:pt x="1" y="274"/>
                    <a:pt x="92" y="486"/>
                  </a:cubicBezTo>
                  <a:cubicBezTo>
                    <a:pt x="113" y="635"/>
                    <a:pt x="194" y="710"/>
                    <a:pt x="324" y="710"/>
                  </a:cubicBezTo>
                  <a:cubicBezTo>
                    <a:pt x="380" y="710"/>
                    <a:pt x="445" y="696"/>
                    <a:pt x="518" y="669"/>
                  </a:cubicBezTo>
                  <a:cubicBezTo>
                    <a:pt x="730" y="578"/>
                    <a:pt x="973" y="486"/>
                    <a:pt x="973" y="182"/>
                  </a:cubicBezTo>
                  <a:cubicBezTo>
                    <a:pt x="791" y="61"/>
                    <a:pt x="578" y="0"/>
                    <a:pt x="3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10" name="Google Shape;39010;p45"/>
            <p:cNvSpPr/>
            <p:nvPr/>
          </p:nvSpPr>
          <p:spPr>
            <a:xfrm>
              <a:off x="5620425" y="3046500"/>
              <a:ext cx="22825" cy="20325"/>
            </a:xfrm>
            <a:custGeom>
              <a:avLst/>
              <a:gdLst/>
              <a:ahLst/>
              <a:cxnLst/>
              <a:rect l="l" t="t" r="r" b="b"/>
              <a:pathLst>
                <a:path w="913" h="813" extrusionOk="0">
                  <a:moveTo>
                    <a:pt x="593" y="0"/>
                  </a:moveTo>
                  <a:cubicBezTo>
                    <a:pt x="464" y="0"/>
                    <a:pt x="320" y="54"/>
                    <a:pt x="183" y="69"/>
                  </a:cubicBezTo>
                  <a:cubicBezTo>
                    <a:pt x="1" y="251"/>
                    <a:pt x="62" y="434"/>
                    <a:pt x="153" y="616"/>
                  </a:cubicBezTo>
                  <a:cubicBezTo>
                    <a:pt x="280" y="780"/>
                    <a:pt x="430" y="813"/>
                    <a:pt x="588" y="813"/>
                  </a:cubicBezTo>
                  <a:cubicBezTo>
                    <a:pt x="694" y="813"/>
                    <a:pt x="803" y="798"/>
                    <a:pt x="913" y="798"/>
                  </a:cubicBezTo>
                  <a:lnTo>
                    <a:pt x="913" y="251"/>
                  </a:lnTo>
                  <a:cubicBezTo>
                    <a:pt x="837" y="54"/>
                    <a:pt x="723" y="0"/>
                    <a:pt x="5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11" name="Google Shape;39011;p45"/>
            <p:cNvSpPr/>
            <p:nvPr/>
          </p:nvSpPr>
          <p:spPr>
            <a:xfrm>
              <a:off x="5503400" y="2883900"/>
              <a:ext cx="21300" cy="17775"/>
            </a:xfrm>
            <a:custGeom>
              <a:avLst/>
              <a:gdLst/>
              <a:ahLst/>
              <a:cxnLst/>
              <a:rect l="l" t="t" r="r" b="b"/>
              <a:pathLst>
                <a:path w="852" h="711" extrusionOk="0">
                  <a:moveTo>
                    <a:pt x="471" y="0"/>
                  </a:moveTo>
                  <a:cubicBezTo>
                    <a:pt x="436" y="0"/>
                    <a:pt x="401" y="3"/>
                    <a:pt x="366" y="7"/>
                  </a:cubicBezTo>
                  <a:cubicBezTo>
                    <a:pt x="214" y="7"/>
                    <a:pt x="1" y="7"/>
                    <a:pt x="1" y="190"/>
                  </a:cubicBezTo>
                  <a:cubicBezTo>
                    <a:pt x="31" y="463"/>
                    <a:pt x="244" y="676"/>
                    <a:pt x="518" y="706"/>
                  </a:cubicBezTo>
                  <a:cubicBezTo>
                    <a:pt x="538" y="709"/>
                    <a:pt x="558" y="710"/>
                    <a:pt x="577" y="710"/>
                  </a:cubicBezTo>
                  <a:cubicBezTo>
                    <a:pt x="776" y="710"/>
                    <a:pt x="852" y="567"/>
                    <a:pt x="852" y="372"/>
                  </a:cubicBezTo>
                  <a:cubicBezTo>
                    <a:pt x="852" y="86"/>
                    <a:pt x="674" y="0"/>
                    <a:pt x="4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12" name="Google Shape;39012;p45"/>
            <p:cNvSpPr/>
            <p:nvPr/>
          </p:nvSpPr>
          <p:spPr>
            <a:xfrm>
              <a:off x="5579400" y="2775325"/>
              <a:ext cx="20550" cy="17675"/>
            </a:xfrm>
            <a:custGeom>
              <a:avLst/>
              <a:gdLst/>
              <a:ahLst/>
              <a:cxnLst/>
              <a:rect l="l" t="t" r="r" b="b"/>
              <a:pathLst>
                <a:path w="822" h="707" extrusionOk="0">
                  <a:moveTo>
                    <a:pt x="404" y="0"/>
                  </a:moveTo>
                  <a:cubicBezTo>
                    <a:pt x="187" y="0"/>
                    <a:pt x="31" y="171"/>
                    <a:pt x="31" y="369"/>
                  </a:cubicBezTo>
                  <a:cubicBezTo>
                    <a:pt x="0" y="612"/>
                    <a:pt x="92" y="703"/>
                    <a:pt x="365" y="703"/>
                  </a:cubicBezTo>
                  <a:cubicBezTo>
                    <a:pt x="383" y="705"/>
                    <a:pt x="400" y="706"/>
                    <a:pt x="416" y="706"/>
                  </a:cubicBezTo>
                  <a:cubicBezTo>
                    <a:pt x="626" y="706"/>
                    <a:pt x="737" y="531"/>
                    <a:pt x="821" y="277"/>
                  </a:cubicBezTo>
                  <a:cubicBezTo>
                    <a:pt x="760" y="95"/>
                    <a:pt x="608" y="4"/>
                    <a:pt x="456" y="4"/>
                  </a:cubicBezTo>
                  <a:cubicBezTo>
                    <a:pt x="438" y="2"/>
                    <a:pt x="421" y="0"/>
                    <a:pt x="4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13" name="Google Shape;39013;p45"/>
            <p:cNvSpPr/>
            <p:nvPr/>
          </p:nvSpPr>
          <p:spPr>
            <a:xfrm>
              <a:off x="5346100" y="3035200"/>
              <a:ext cx="19025" cy="19100"/>
            </a:xfrm>
            <a:custGeom>
              <a:avLst/>
              <a:gdLst/>
              <a:ahLst/>
              <a:cxnLst/>
              <a:rect l="l" t="t" r="r" b="b"/>
              <a:pathLst>
                <a:path w="761" h="764" extrusionOk="0">
                  <a:moveTo>
                    <a:pt x="410" y="1"/>
                  </a:moveTo>
                  <a:cubicBezTo>
                    <a:pt x="214" y="1"/>
                    <a:pt x="34" y="174"/>
                    <a:pt x="62" y="399"/>
                  </a:cubicBezTo>
                  <a:cubicBezTo>
                    <a:pt x="1" y="582"/>
                    <a:pt x="153" y="734"/>
                    <a:pt x="335" y="764"/>
                  </a:cubicBezTo>
                  <a:cubicBezTo>
                    <a:pt x="548" y="734"/>
                    <a:pt x="730" y="642"/>
                    <a:pt x="730" y="399"/>
                  </a:cubicBezTo>
                  <a:cubicBezTo>
                    <a:pt x="761" y="186"/>
                    <a:pt x="700" y="4"/>
                    <a:pt x="457" y="4"/>
                  </a:cubicBezTo>
                  <a:cubicBezTo>
                    <a:pt x="441" y="2"/>
                    <a:pt x="426" y="1"/>
                    <a:pt x="4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14" name="Google Shape;39014;p45"/>
            <p:cNvSpPr/>
            <p:nvPr/>
          </p:nvSpPr>
          <p:spPr>
            <a:xfrm>
              <a:off x="5532275" y="3554300"/>
              <a:ext cx="19025" cy="17500"/>
            </a:xfrm>
            <a:custGeom>
              <a:avLst/>
              <a:gdLst/>
              <a:ahLst/>
              <a:cxnLst/>
              <a:rect l="l" t="t" r="r" b="b"/>
              <a:pathLst>
                <a:path w="761" h="700" extrusionOk="0">
                  <a:moveTo>
                    <a:pt x="366" y="0"/>
                  </a:moveTo>
                  <a:cubicBezTo>
                    <a:pt x="214" y="0"/>
                    <a:pt x="1" y="31"/>
                    <a:pt x="1" y="274"/>
                  </a:cubicBezTo>
                  <a:cubicBezTo>
                    <a:pt x="1" y="487"/>
                    <a:pt x="183" y="608"/>
                    <a:pt x="457" y="699"/>
                  </a:cubicBezTo>
                  <a:cubicBezTo>
                    <a:pt x="609" y="608"/>
                    <a:pt x="730" y="456"/>
                    <a:pt x="730" y="304"/>
                  </a:cubicBezTo>
                  <a:cubicBezTo>
                    <a:pt x="761" y="61"/>
                    <a:pt x="548" y="0"/>
                    <a:pt x="3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15" name="Google Shape;39015;p45"/>
            <p:cNvSpPr/>
            <p:nvPr/>
          </p:nvSpPr>
          <p:spPr>
            <a:xfrm>
              <a:off x="5407650" y="3209100"/>
              <a:ext cx="24350" cy="18750"/>
            </a:xfrm>
            <a:custGeom>
              <a:avLst/>
              <a:gdLst/>
              <a:ahLst/>
              <a:cxnLst/>
              <a:rect l="l" t="t" r="r" b="b"/>
              <a:pathLst>
                <a:path w="974" h="750" extrusionOk="0">
                  <a:moveTo>
                    <a:pt x="809" y="1"/>
                  </a:moveTo>
                  <a:cubicBezTo>
                    <a:pt x="793" y="1"/>
                    <a:pt x="777" y="3"/>
                    <a:pt x="761" y="9"/>
                  </a:cubicBezTo>
                  <a:cubicBezTo>
                    <a:pt x="670" y="39"/>
                    <a:pt x="548" y="100"/>
                    <a:pt x="427" y="130"/>
                  </a:cubicBezTo>
                  <a:cubicBezTo>
                    <a:pt x="214" y="161"/>
                    <a:pt x="1" y="252"/>
                    <a:pt x="1" y="495"/>
                  </a:cubicBezTo>
                  <a:cubicBezTo>
                    <a:pt x="1" y="586"/>
                    <a:pt x="62" y="677"/>
                    <a:pt x="123" y="708"/>
                  </a:cubicBezTo>
                  <a:cubicBezTo>
                    <a:pt x="170" y="737"/>
                    <a:pt x="211" y="750"/>
                    <a:pt x="248" y="750"/>
                  </a:cubicBezTo>
                  <a:cubicBezTo>
                    <a:pt x="401" y="750"/>
                    <a:pt x="475" y="538"/>
                    <a:pt x="548" y="465"/>
                  </a:cubicBezTo>
                  <a:cubicBezTo>
                    <a:pt x="639" y="373"/>
                    <a:pt x="822" y="465"/>
                    <a:pt x="913" y="313"/>
                  </a:cubicBezTo>
                  <a:cubicBezTo>
                    <a:pt x="943" y="252"/>
                    <a:pt x="943" y="191"/>
                    <a:pt x="974" y="130"/>
                  </a:cubicBezTo>
                  <a:cubicBezTo>
                    <a:pt x="949" y="55"/>
                    <a:pt x="882" y="1"/>
                    <a:pt x="8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16" name="Google Shape;39016;p45"/>
            <p:cNvSpPr/>
            <p:nvPr/>
          </p:nvSpPr>
          <p:spPr>
            <a:xfrm>
              <a:off x="5534575" y="2967050"/>
              <a:ext cx="19000" cy="17475"/>
            </a:xfrm>
            <a:custGeom>
              <a:avLst/>
              <a:gdLst/>
              <a:ahLst/>
              <a:cxnLst/>
              <a:rect l="l" t="t" r="r" b="b"/>
              <a:pathLst>
                <a:path w="760" h="699" extrusionOk="0">
                  <a:moveTo>
                    <a:pt x="448" y="1"/>
                  </a:moveTo>
                  <a:cubicBezTo>
                    <a:pt x="406" y="1"/>
                    <a:pt x="358" y="9"/>
                    <a:pt x="304" y="25"/>
                  </a:cubicBezTo>
                  <a:cubicBezTo>
                    <a:pt x="122" y="55"/>
                    <a:pt x="0" y="207"/>
                    <a:pt x="30" y="420"/>
                  </a:cubicBezTo>
                  <a:cubicBezTo>
                    <a:pt x="58" y="584"/>
                    <a:pt x="207" y="698"/>
                    <a:pt x="391" y="698"/>
                  </a:cubicBezTo>
                  <a:cubicBezTo>
                    <a:pt x="412" y="698"/>
                    <a:pt x="434" y="697"/>
                    <a:pt x="456" y="694"/>
                  </a:cubicBezTo>
                  <a:cubicBezTo>
                    <a:pt x="638" y="663"/>
                    <a:pt x="760" y="572"/>
                    <a:pt x="760" y="359"/>
                  </a:cubicBezTo>
                  <a:cubicBezTo>
                    <a:pt x="710" y="160"/>
                    <a:pt x="640" y="1"/>
                    <a:pt x="4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17" name="Google Shape;39017;p45"/>
            <p:cNvSpPr/>
            <p:nvPr/>
          </p:nvSpPr>
          <p:spPr>
            <a:xfrm>
              <a:off x="5720750" y="2938775"/>
              <a:ext cx="31175" cy="23775"/>
            </a:xfrm>
            <a:custGeom>
              <a:avLst/>
              <a:gdLst/>
              <a:ahLst/>
              <a:cxnLst/>
              <a:rect l="l" t="t" r="r" b="b"/>
              <a:pathLst>
                <a:path w="1247" h="951" extrusionOk="0">
                  <a:moveTo>
                    <a:pt x="547" y="1"/>
                  </a:moveTo>
                  <a:cubicBezTo>
                    <a:pt x="334" y="62"/>
                    <a:pt x="122" y="183"/>
                    <a:pt x="0" y="366"/>
                  </a:cubicBezTo>
                  <a:cubicBezTo>
                    <a:pt x="122" y="609"/>
                    <a:pt x="426" y="578"/>
                    <a:pt x="578" y="791"/>
                  </a:cubicBezTo>
                  <a:cubicBezTo>
                    <a:pt x="638" y="897"/>
                    <a:pt x="737" y="951"/>
                    <a:pt x="836" y="951"/>
                  </a:cubicBezTo>
                  <a:cubicBezTo>
                    <a:pt x="935" y="951"/>
                    <a:pt x="1033" y="897"/>
                    <a:pt x="1094" y="791"/>
                  </a:cubicBezTo>
                  <a:cubicBezTo>
                    <a:pt x="1246" y="578"/>
                    <a:pt x="1064" y="487"/>
                    <a:pt x="942" y="366"/>
                  </a:cubicBezTo>
                  <a:cubicBezTo>
                    <a:pt x="790" y="244"/>
                    <a:pt x="669" y="122"/>
                    <a:pt x="5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18" name="Google Shape;39018;p45"/>
            <p:cNvSpPr/>
            <p:nvPr/>
          </p:nvSpPr>
          <p:spPr>
            <a:xfrm>
              <a:off x="5368150" y="2896125"/>
              <a:ext cx="19025" cy="18475"/>
            </a:xfrm>
            <a:custGeom>
              <a:avLst/>
              <a:gdLst/>
              <a:ahLst/>
              <a:cxnLst/>
              <a:rect l="l" t="t" r="r" b="b"/>
              <a:pathLst>
                <a:path w="761" h="739" extrusionOk="0">
                  <a:moveTo>
                    <a:pt x="320" y="1"/>
                  </a:moveTo>
                  <a:cubicBezTo>
                    <a:pt x="167" y="1"/>
                    <a:pt x="89" y="140"/>
                    <a:pt x="61" y="278"/>
                  </a:cubicBezTo>
                  <a:cubicBezTo>
                    <a:pt x="0" y="491"/>
                    <a:pt x="152" y="704"/>
                    <a:pt x="396" y="734"/>
                  </a:cubicBezTo>
                  <a:cubicBezTo>
                    <a:pt x="414" y="737"/>
                    <a:pt x="431" y="738"/>
                    <a:pt x="448" y="738"/>
                  </a:cubicBezTo>
                  <a:cubicBezTo>
                    <a:pt x="628" y="738"/>
                    <a:pt x="733" y="594"/>
                    <a:pt x="760" y="400"/>
                  </a:cubicBezTo>
                  <a:cubicBezTo>
                    <a:pt x="760" y="126"/>
                    <a:pt x="517" y="35"/>
                    <a:pt x="365" y="5"/>
                  </a:cubicBezTo>
                  <a:cubicBezTo>
                    <a:pt x="349" y="2"/>
                    <a:pt x="334" y="1"/>
                    <a:pt x="3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19" name="Google Shape;39019;p45"/>
            <p:cNvSpPr/>
            <p:nvPr/>
          </p:nvSpPr>
          <p:spPr>
            <a:xfrm>
              <a:off x="5375750" y="3495775"/>
              <a:ext cx="25100" cy="11425"/>
            </a:xfrm>
            <a:custGeom>
              <a:avLst/>
              <a:gdLst/>
              <a:ahLst/>
              <a:cxnLst/>
              <a:rect l="l" t="t" r="r" b="b"/>
              <a:pathLst>
                <a:path w="1004" h="457" extrusionOk="0">
                  <a:moveTo>
                    <a:pt x="274" y="1"/>
                  </a:moveTo>
                  <a:cubicBezTo>
                    <a:pt x="152" y="1"/>
                    <a:pt x="0" y="1"/>
                    <a:pt x="0" y="153"/>
                  </a:cubicBezTo>
                  <a:cubicBezTo>
                    <a:pt x="0" y="244"/>
                    <a:pt x="61" y="335"/>
                    <a:pt x="122" y="366"/>
                  </a:cubicBezTo>
                  <a:cubicBezTo>
                    <a:pt x="244" y="426"/>
                    <a:pt x="380" y="457"/>
                    <a:pt x="521" y="457"/>
                  </a:cubicBezTo>
                  <a:cubicBezTo>
                    <a:pt x="661" y="457"/>
                    <a:pt x="806" y="426"/>
                    <a:pt x="943" y="366"/>
                  </a:cubicBezTo>
                  <a:cubicBezTo>
                    <a:pt x="973" y="366"/>
                    <a:pt x="1003" y="214"/>
                    <a:pt x="973" y="153"/>
                  </a:cubicBezTo>
                  <a:cubicBezTo>
                    <a:pt x="943" y="92"/>
                    <a:pt x="851" y="31"/>
                    <a:pt x="791" y="31"/>
                  </a:cubicBezTo>
                  <a:cubicBezTo>
                    <a:pt x="760" y="21"/>
                    <a:pt x="730" y="18"/>
                    <a:pt x="699" y="18"/>
                  </a:cubicBezTo>
                  <a:cubicBezTo>
                    <a:pt x="639" y="18"/>
                    <a:pt x="578" y="31"/>
                    <a:pt x="517" y="31"/>
                  </a:cubicBezTo>
                  <a:cubicBezTo>
                    <a:pt x="426" y="1"/>
                    <a:pt x="335" y="1"/>
                    <a:pt x="2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20" name="Google Shape;39020;p45"/>
            <p:cNvSpPr/>
            <p:nvPr/>
          </p:nvSpPr>
          <p:spPr>
            <a:xfrm>
              <a:off x="5360550" y="3072525"/>
              <a:ext cx="23575" cy="16275"/>
            </a:xfrm>
            <a:custGeom>
              <a:avLst/>
              <a:gdLst/>
              <a:ahLst/>
              <a:cxnLst/>
              <a:rect l="l" t="t" r="r" b="b"/>
              <a:pathLst>
                <a:path w="943" h="651" extrusionOk="0">
                  <a:moveTo>
                    <a:pt x="653" y="0"/>
                  </a:moveTo>
                  <a:cubicBezTo>
                    <a:pt x="615" y="0"/>
                    <a:pt x="578" y="11"/>
                    <a:pt x="548" y="31"/>
                  </a:cubicBezTo>
                  <a:cubicBezTo>
                    <a:pt x="365" y="122"/>
                    <a:pt x="122" y="92"/>
                    <a:pt x="0" y="304"/>
                  </a:cubicBezTo>
                  <a:cubicBezTo>
                    <a:pt x="183" y="426"/>
                    <a:pt x="365" y="517"/>
                    <a:pt x="548" y="639"/>
                  </a:cubicBezTo>
                  <a:cubicBezTo>
                    <a:pt x="570" y="646"/>
                    <a:pt x="597" y="650"/>
                    <a:pt x="625" y="650"/>
                  </a:cubicBezTo>
                  <a:cubicBezTo>
                    <a:pt x="709" y="650"/>
                    <a:pt x="806" y="616"/>
                    <a:pt x="852" y="548"/>
                  </a:cubicBezTo>
                  <a:cubicBezTo>
                    <a:pt x="943" y="396"/>
                    <a:pt x="943" y="244"/>
                    <a:pt x="852" y="122"/>
                  </a:cubicBezTo>
                  <a:cubicBezTo>
                    <a:pt x="811" y="41"/>
                    <a:pt x="730" y="0"/>
                    <a:pt x="6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21" name="Google Shape;39021;p45"/>
            <p:cNvSpPr/>
            <p:nvPr/>
          </p:nvSpPr>
          <p:spPr>
            <a:xfrm>
              <a:off x="5273150" y="3362050"/>
              <a:ext cx="19025" cy="17500"/>
            </a:xfrm>
            <a:custGeom>
              <a:avLst/>
              <a:gdLst/>
              <a:ahLst/>
              <a:cxnLst/>
              <a:rect l="l" t="t" r="r" b="b"/>
              <a:pathLst>
                <a:path w="761" h="700" extrusionOk="0">
                  <a:moveTo>
                    <a:pt x="396" y="0"/>
                  </a:moveTo>
                  <a:cubicBezTo>
                    <a:pt x="183" y="0"/>
                    <a:pt x="31" y="61"/>
                    <a:pt x="31" y="304"/>
                  </a:cubicBezTo>
                  <a:cubicBezTo>
                    <a:pt x="1" y="486"/>
                    <a:pt x="153" y="669"/>
                    <a:pt x="366" y="699"/>
                  </a:cubicBezTo>
                  <a:cubicBezTo>
                    <a:pt x="578" y="699"/>
                    <a:pt x="700" y="578"/>
                    <a:pt x="730" y="365"/>
                  </a:cubicBezTo>
                  <a:cubicBezTo>
                    <a:pt x="761" y="152"/>
                    <a:pt x="578" y="31"/>
                    <a:pt x="3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22" name="Google Shape;39022;p45"/>
            <p:cNvSpPr/>
            <p:nvPr/>
          </p:nvSpPr>
          <p:spPr>
            <a:xfrm>
              <a:off x="5287600" y="3472225"/>
              <a:ext cx="17500" cy="16750"/>
            </a:xfrm>
            <a:custGeom>
              <a:avLst/>
              <a:gdLst/>
              <a:ahLst/>
              <a:cxnLst/>
              <a:rect l="l" t="t" r="r" b="b"/>
              <a:pathLst>
                <a:path w="700" h="670" extrusionOk="0">
                  <a:moveTo>
                    <a:pt x="396" y="1"/>
                  </a:moveTo>
                  <a:cubicBezTo>
                    <a:pt x="183" y="1"/>
                    <a:pt x="31" y="61"/>
                    <a:pt x="31" y="304"/>
                  </a:cubicBezTo>
                  <a:cubicBezTo>
                    <a:pt x="0" y="487"/>
                    <a:pt x="122" y="669"/>
                    <a:pt x="335" y="669"/>
                  </a:cubicBezTo>
                  <a:cubicBezTo>
                    <a:pt x="548" y="669"/>
                    <a:pt x="639" y="548"/>
                    <a:pt x="700" y="304"/>
                  </a:cubicBezTo>
                  <a:cubicBezTo>
                    <a:pt x="700" y="122"/>
                    <a:pt x="548" y="1"/>
                    <a:pt x="3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23" name="Google Shape;39023;p45"/>
            <p:cNvSpPr/>
            <p:nvPr/>
          </p:nvSpPr>
          <p:spPr>
            <a:xfrm>
              <a:off x="5598400" y="3285950"/>
              <a:ext cx="17500" cy="16950"/>
            </a:xfrm>
            <a:custGeom>
              <a:avLst/>
              <a:gdLst/>
              <a:ahLst/>
              <a:cxnLst/>
              <a:rect l="l" t="t" r="r" b="b"/>
              <a:pathLst>
                <a:path w="700" h="678" extrusionOk="0">
                  <a:moveTo>
                    <a:pt x="394" y="1"/>
                  </a:moveTo>
                  <a:cubicBezTo>
                    <a:pt x="375" y="1"/>
                    <a:pt x="356" y="2"/>
                    <a:pt x="335" y="5"/>
                  </a:cubicBezTo>
                  <a:cubicBezTo>
                    <a:pt x="152" y="5"/>
                    <a:pt x="0" y="187"/>
                    <a:pt x="31" y="369"/>
                  </a:cubicBezTo>
                  <a:cubicBezTo>
                    <a:pt x="31" y="536"/>
                    <a:pt x="183" y="677"/>
                    <a:pt x="348" y="677"/>
                  </a:cubicBezTo>
                  <a:cubicBezTo>
                    <a:pt x="364" y="677"/>
                    <a:pt x="380" y="676"/>
                    <a:pt x="395" y="673"/>
                  </a:cubicBezTo>
                  <a:cubicBezTo>
                    <a:pt x="639" y="673"/>
                    <a:pt x="699" y="521"/>
                    <a:pt x="699" y="339"/>
                  </a:cubicBezTo>
                  <a:cubicBezTo>
                    <a:pt x="672" y="144"/>
                    <a:pt x="593" y="1"/>
                    <a:pt x="3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24" name="Google Shape;39024;p45"/>
            <p:cNvSpPr/>
            <p:nvPr/>
          </p:nvSpPr>
          <p:spPr>
            <a:xfrm>
              <a:off x="5495050" y="3102925"/>
              <a:ext cx="20550" cy="25200"/>
            </a:xfrm>
            <a:custGeom>
              <a:avLst/>
              <a:gdLst/>
              <a:ahLst/>
              <a:cxnLst/>
              <a:rect l="l" t="t" r="r" b="b"/>
              <a:pathLst>
                <a:path w="822" h="1008" extrusionOk="0">
                  <a:moveTo>
                    <a:pt x="274" y="0"/>
                  </a:moveTo>
                  <a:cubicBezTo>
                    <a:pt x="0" y="183"/>
                    <a:pt x="92" y="456"/>
                    <a:pt x="92" y="730"/>
                  </a:cubicBezTo>
                  <a:cubicBezTo>
                    <a:pt x="170" y="906"/>
                    <a:pt x="350" y="1007"/>
                    <a:pt x="533" y="1007"/>
                  </a:cubicBezTo>
                  <a:cubicBezTo>
                    <a:pt x="634" y="1007"/>
                    <a:pt x="735" y="977"/>
                    <a:pt x="821" y="912"/>
                  </a:cubicBezTo>
                  <a:cubicBezTo>
                    <a:pt x="700" y="669"/>
                    <a:pt x="396" y="456"/>
                    <a:pt x="487" y="91"/>
                  </a:cubicBezTo>
                  <a:cubicBezTo>
                    <a:pt x="426" y="61"/>
                    <a:pt x="365" y="31"/>
                    <a:pt x="2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25" name="Google Shape;39025;p45"/>
            <p:cNvSpPr/>
            <p:nvPr/>
          </p:nvSpPr>
          <p:spPr>
            <a:xfrm>
              <a:off x="5501125" y="3162200"/>
              <a:ext cx="18275" cy="17775"/>
            </a:xfrm>
            <a:custGeom>
              <a:avLst/>
              <a:gdLst/>
              <a:ahLst/>
              <a:cxnLst/>
              <a:rect l="l" t="t" r="r" b="b"/>
              <a:pathLst>
                <a:path w="731" h="711" extrusionOk="0">
                  <a:moveTo>
                    <a:pt x="213" y="0"/>
                  </a:moveTo>
                  <a:cubicBezTo>
                    <a:pt x="183" y="91"/>
                    <a:pt x="122" y="183"/>
                    <a:pt x="92" y="304"/>
                  </a:cubicBezTo>
                  <a:cubicBezTo>
                    <a:pt x="1" y="456"/>
                    <a:pt x="61" y="638"/>
                    <a:pt x="244" y="699"/>
                  </a:cubicBezTo>
                  <a:cubicBezTo>
                    <a:pt x="273" y="706"/>
                    <a:pt x="303" y="710"/>
                    <a:pt x="334" y="710"/>
                  </a:cubicBezTo>
                  <a:cubicBezTo>
                    <a:pt x="434" y="710"/>
                    <a:pt x="539" y="671"/>
                    <a:pt x="609" y="578"/>
                  </a:cubicBezTo>
                  <a:cubicBezTo>
                    <a:pt x="730" y="456"/>
                    <a:pt x="730" y="274"/>
                    <a:pt x="609" y="183"/>
                  </a:cubicBezTo>
                  <a:cubicBezTo>
                    <a:pt x="517" y="61"/>
                    <a:pt x="365" y="0"/>
                    <a:pt x="2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26" name="Google Shape;39026;p45"/>
            <p:cNvSpPr/>
            <p:nvPr/>
          </p:nvSpPr>
          <p:spPr>
            <a:xfrm>
              <a:off x="5146250" y="3185175"/>
              <a:ext cx="18275" cy="16550"/>
            </a:xfrm>
            <a:custGeom>
              <a:avLst/>
              <a:gdLst/>
              <a:ahLst/>
              <a:cxnLst/>
              <a:rect l="l" t="t" r="r" b="b"/>
              <a:pathLst>
                <a:path w="731" h="662" extrusionOk="0">
                  <a:moveTo>
                    <a:pt x="309" y="1"/>
                  </a:moveTo>
                  <a:cubicBezTo>
                    <a:pt x="191" y="1"/>
                    <a:pt x="77" y="69"/>
                    <a:pt x="31" y="206"/>
                  </a:cubicBezTo>
                  <a:cubicBezTo>
                    <a:pt x="1" y="327"/>
                    <a:pt x="31" y="479"/>
                    <a:pt x="153" y="571"/>
                  </a:cubicBezTo>
                  <a:cubicBezTo>
                    <a:pt x="214" y="631"/>
                    <a:pt x="290" y="662"/>
                    <a:pt x="366" y="662"/>
                  </a:cubicBezTo>
                  <a:cubicBezTo>
                    <a:pt x="442" y="662"/>
                    <a:pt x="518" y="631"/>
                    <a:pt x="578" y="571"/>
                  </a:cubicBezTo>
                  <a:cubicBezTo>
                    <a:pt x="670" y="479"/>
                    <a:pt x="730" y="327"/>
                    <a:pt x="730" y="175"/>
                  </a:cubicBezTo>
                  <a:cubicBezTo>
                    <a:pt x="639" y="115"/>
                    <a:pt x="518" y="84"/>
                    <a:pt x="426" y="23"/>
                  </a:cubicBezTo>
                  <a:cubicBezTo>
                    <a:pt x="388" y="8"/>
                    <a:pt x="349" y="1"/>
                    <a:pt x="3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27" name="Google Shape;39027;p45"/>
            <p:cNvSpPr/>
            <p:nvPr/>
          </p:nvSpPr>
          <p:spPr>
            <a:xfrm>
              <a:off x="5437300" y="3535300"/>
              <a:ext cx="24350" cy="15650"/>
            </a:xfrm>
            <a:custGeom>
              <a:avLst/>
              <a:gdLst/>
              <a:ahLst/>
              <a:cxnLst/>
              <a:rect l="l" t="t" r="r" b="b"/>
              <a:pathLst>
                <a:path w="974" h="626" extrusionOk="0">
                  <a:moveTo>
                    <a:pt x="548" y="0"/>
                  </a:moveTo>
                  <a:cubicBezTo>
                    <a:pt x="304" y="61"/>
                    <a:pt x="0" y="183"/>
                    <a:pt x="152" y="487"/>
                  </a:cubicBezTo>
                  <a:cubicBezTo>
                    <a:pt x="205" y="582"/>
                    <a:pt x="295" y="625"/>
                    <a:pt x="398" y="625"/>
                  </a:cubicBezTo>
                  <a:cubicBezTo>
                    <a:pt x="592" y="625"/>
                    <a:pt x="834" y="471"/>
                    <a:pt x="973" y="213"/>
                  </a:cubicBezTo>
                  <a:cubicBezTo>
                    <a:pt x="851" y="92"/>
                    <a:pt x="700" y="0"/>
                    <a:pt x="5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28" name="Google Shape;39028;p45"/>
            <p:cNvSpPr/>
            <p:nvPr/>
          </p:nvSpPr>
          <p:spPr>
            <a:xfrm>
              <a:off x="5406150" y="3578525"/>
              <a:ext cx="16725" cy="16075"/>
            </a:xfrm>
            <a:custGeom>
              <a:avLst/>
              <a:gdLst/>
              <a:ahLst/>
              <a:cxnLst/>
              <a:rect l="l" t="t" r="r" b="b"/>
              <a:pathLst>
                <a:path w="669" h="643" extrusionOk="0">
                  <a:moveTo>
                    <a:pt x="366" y="0"/>
                  </a:moveTo>
                  <a:cubicBezTo>
                    <a:pt x="163" y="0"/>
                    <a:pt x="58" y="146"/>
                    <a:pt x="31" y="369"/>
                  </a:cubicBezTo>
                  <a:cubicBezTo>
                    <a:pt x="0" y="521"/>
                    <a:pt x="122" y="642"/>
                    <a:pt x="274" y="642"/>
                  </a:cubicBezTo>
                  <a:cubicBezTo>
                    <a:pt x="456" y="642"/>
                    <a:pt x="638" y="521"/>
                    <a:pt x="669" y="338"/>
                  </a:cubicBezTo>
                  <a:cubicBezTo>
                    <a:pt x="669" y="186"/>
                    <a:pt x="578" y="34"/>
                    <a:pt x="426" y="4"/>
                  </a:cubicBezTo>
                  <a:cubicBezTo>
                    <a:pt x="405" y="1"/>
                    <a:pt x="385" y="0"/>
                    <a:pt x="3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29" name="Google Shape;39029;p45"/>
            <p:cNvSpPr/>
            <p:nvPr/>
          </p:nvSpPr>
          <p:spPr>
            <a:xfrm>
              <a:off x="5360625" y="3423500"/>
              <a:ext cx="17425" cy="16175"/>
            </a:xfrm>
            <a:custGeom>
              <a:avLst/>
              <a:gdLst/>
              <a:ahLst/>
              <a:cxnLst/>
              <a:rect l="l" t="t" r="r" b="b"/>
              <a:pathLst>
                <a:path w="697" h="647" extrusionOk="0">
                  <a:moveTo>
                    <a:pt x="315" y="0"/>
                  </a:moveTo>
                  <a:cubicBezTo>
                    <a:pt x="150" y="0"/>
                    <a:pt x="0" y="144"/>
                    <a:pt x="28" y="339"/>
                  </a:cubicBezTo>
                  <a:cubicBezTo>
                    <a:pt x="56" y="505"/>
                    <a:pt x="185" y="646"/>
                    <a:pt x="369" y="646"/>
                  </a:cubicBezTo>
                  <a:cubicBezTo>
                    <a:pt x="387" y="646"/>
                    <a:pt x="405" y="645"/>
                    <a:pt x="423" y="643"/>
                  </a:cubicBezTo>
                  <a:cubicBezTo>
                    <a:pt x="605" y="643"/>
                    <a:pt x="697" y="551"/>
                    <a:pt x="697" y="339"/>
                  </a:cubicBezTo>
                  <a:cubicBezTo>
                    <a:pt x="697" y="156"/>
                    <a:pt x="545" y="4"/>
                    <a:pt x="362" y="4"/>
                  </a:cubicBezTo>
                  <a:cubicBezTo>
                    <a:pt x="347" y="2"/>
                    <a:pt x="331" y="0"/>
                    <a:pt x="3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30" name="Google Shape;39030;p45"/>
            <p:cNvSpPr/>
            <p:nvPr/>
          </p:nvSpPr>
          <p:spPr>
            <a:xfrm>
              <a:off x="5416075" y="3186425"/>
              <a:ext cx="16700" cy="15300"/>
            </a:xfrm>
            <a:custGeom>
              <a:avLst/>
              <a:gdLst/>
              <a:ahLst/>
              <a:cxnLst/>
              <a:rect l="l" t="t" r="r" b="b"/>
              <a:pathLst>
                <a:path w="668" h="612" extrusionOk="0">
                  <a:moveTo>
                    <a:pt x="323" y="0"/>
                  </a:moveTo>
                  <a:cubicBezTo>
                    <a:pt x="155" y="0"/>
                    <a:pt x="1" y="169"/>
                    <a:pt x="29" y="338"/>
                  </a:cubicBezTo>
                  <a:cubicBezTo>
                    <a:pt x="29" y="490"/>
                    <a:pt x="150" y="612"/>
                    <a:pt x="302" y="612"/>
                  </a:cubicBezTo>
                  <a:cubicBezTo>
                    <a:pt x="485" y="612"/>
                    <a:pt x="637" y="460"/>
                    <a:pt x="667" y="277"/>
                  </a:cubicBezTo>
                  <a:cubicBezTo>
                    <a:pt x="637" y="125"/>
                    <a:pt x="515" y="4"/>
                    <a:pt x="363" y="4"/>
                  </a:cubicBezTo>
                  <a:cubicBezTo>
                    <a:pt x="350" y="2"/>
                    <a:pt x="336" y="0"/>
                    <a:pt x="3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31" name="Google Shape;39031;p45"/>
            <p:cNvSpPr/>
            <p:nvPr/>
          </p:nvSpPr>
          <p:spPr>
            <a:xfrm>
              <a:off x="5273150" y="3432700"/>
              <a:ext cx="16000" cy="17900"/>
            </a:xfrm>
            <a:custGeom>
              <a:avLst/>
              <a:gdLst/>
              <a:ahLst/>
              <a:cxnLst/>
              <a:rect l="l" t="t" r="r" b="b"/>
              <a:pathLst>
                <a:path w="640" h="716" extrusionOk="0">
                  <a:moveTo>
                    <a:pt x="396" y="1"/>
                  </a:moveTo>
                  <a:cubicBezTo>
                    <a:pt x="153" y="1"/>
                    <a:pt x="92" y="153"/>
                    <a:pt x="62" y="335"/>
                  </a:cubicBezTo>
                  <a:cubicBezTo>
                    <a:pt x="1" y="487"/>
                    <a:pt x="92" y="670"/>
                    <a:pt x="244" y="700"/>
                  </a:cubicBezTo>
                  <a:cubicBezTo>
                    <a:pt x="282" y="711"/>
                    <a:pt x="315" y="716"/>
                    <a:pt x="344" y="716"/>
                  </a:cubicBezTo>
                  <a:cubicBezTo>
                    <a:pt x="477" y="716"/>
                    <a:pt x="523" y="607"/>
                    <a:pt x="548" y="457"/>
                  </a:cubicBezTo>
                  <a:cubicBezTo>
                    <a:pt x="578" y="305"/>
                    <a:pt x="639" y="92"/>
                    <a:pt x="3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32" name="Google Shape;39032;p45"/>
            <p:cNvSpPr/>
            <p:nvPr/>
          </p:nvSpPr>
          <p:spPr>
            <a:xfrm>
              <a:off x="5366625" y="3641675"/>
              <a:ext cx="15225" cy="15350"/>
            </a:xfrm>
            <a:custGeom>
              <a:avLst/>
              <a:gdLst/>
              <a:ahLst/>
              <a:cxnLst/>
              <a:rect l="l" t="t" r="r" b="b"/>
              <a:pathLst>
                <a:path w="609" h="614" extrusionOk="0">
                  <a:moveTo>
                    <a:pt x="274" y="1"/>
                  </a:moveTo>
                  <a:cubicBezTo>
                    <a:pt x="153" y="62"/>
                    <a:pt x="1" y="122"/>
                    <a:pt x="1" y="335"/>
                  </a:cubicBezTo>
                  <a:cubicBezTo>
                    <a:pt x="1" y="487"/>
                    <a:pt x="92" y="609"/>
                    <a:pt x="274" y="609"/>
                  </a:cubicBezTo>
                  <a:cubicBezTo>
                    <a:pt x="293" y="612"/>
                    <a:pt x="311" y="613"/>
                    <a:pt x="329" y="613"/>
                  </a:cubicBezTo>
                  <a:cubicBezTo>
                    <a:pt x="486" y="613"/>
                    <a:pt x="609" y="496"/>
                    <a:pt x="609" y="305"/>
                  </a:cubicBezTo>
                  <a:cubicBezTo>
                    <a:pt x="609" y="153"/>
                    <a:pt x="487" y="62"/>
                    <a:pt x="2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33" name="Google Shape;39033;p45"/>
            <p:cNvSpPr/>
            <p:nvPr/>
          </p:nvSpPr>
          <p:spPr>
            <a:xfrm>
              <a:off x="5133350" y="2943350"/>
              <a:ext cx="16725" cy="13700"/>
            </a:xfrm>
            <a:custGeom>
              <a:avLst/>
              <a:gdLst/>
              <a:ahLst/>
              <a:cxnLst/>
              <a:rect l="l" t="t" r="r" b="b"/>
              <a:pathLst>
                <a:path w="669" h="548" extrusionOk="0">
                  <a:moveTo>
                    <a:pt x="395" y="0"/>
                  </a:moveTo>
                  <a:cubicBezTo>
                    <a:pt x="152" y="0"/>
                    <a:pt x="0" y="31"/>
                    <a:pt x="0" y="243"/>
                  </a:cubicBezTo>
                  <a:cubicBezTo>
                    <a:pt x="0" y="487"/>
                    <a:pt x="182" y="547"/>
                    <a:pt x="334" y="547"/>
                  </a:cubicBezTo>
                  <a:cubicBezTo>
                    <a:pt x="517" y="547"/>
                    <a:pt x="638" y="456"/>
                    <a:pt x="638" y="304"/>
                  </a:cubicBezTo>
                  <a:cubicBezTo>
                    <a:pt x="669" y="152"/>
                    <a:pt x="547" y="0"/>
                    <a:pt x="3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34" name="Google Shape;39034;p45"/>
            <p:cNvSpPr/>
            <p:nvPr/>
          </p:nvSpPr>
          <p:spPr>
            <a:xfrm>
              <a:off x="5444125" y="3350650"/>
              <a:ext cx="15225" cy="15325"/>
            </a:xfrm>
            <a:custGeom>
              <a:avLst/>
              <a:gdLst/>
              <a:ahLst/>
              <a:cxnLst/>
              <a:rect l="l" t="t" r="r" b="b"/>
              <a:pathLst>
                <a:path w="609" h="613" extrusionOk="0">
                  <a:moveTo>
                    <a:pt x="366" y="0"/>
                  </a:moveTo>
                  <a:cubicBezTo>
                    <a:pt x="123" y="0"/>
                    <a:pt x="62" y="183"/>
                    <a:pt x="31" y="335"/>
                  </a:cubicBezTo>
                  <a:cubicBezTo>
                    <a:pt x="1" y="487"/>
                    <a:pt x="92" y="578"/>
                    <a:pt x="214" y="608"/>
                  </a:cubicBezTo>
                  <a:cubicBezTo>
                    <a:pt x="232" y="611"/>
                    <a:pt x="251" y="613"/>
                    <a:pt x="269" y="613"/>
                  </a:cubicBezTo>
                  <a:cubicBezTo>
                    <a:pt x="432" y="613"/>
                    <a:pt x="582" y="495"/>
                    <a:pt x="609" y="304"/>
                  </a:cubicBezTo>
                  <a:cubicBezTo>
                    <a:pt x="609" y="152"/>
                    <a:pt x="487" y="61"/>
                    <a:pt x="3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35" name="Google Shape;39035;p45"/>
            <p:cNvSpPr/>
            <p:nvPr/>
          </p:nvSpPr>
          <p:spPr>
            <a:xfrm>
              <a:off x="5716175" y="2934275"/>
              <a:ext cx="18275" cy="13650"/>
            </a:xfrm>
            <a:custGeom>
              <a:avLst/>
              <a:gdLst/>
              <a:ahLst/>
              <a:cxnLst/>
              <a:rect l="l" t="t" r="r" b="b"/>
              <a:pathLst>
                <a:path w="731" h="546" extrusionOk="0">
                  <a:moveTo>
                    <a:pt x="433" y="0"/>
                  </a:moveTo>
                  <a:cubicBezTo>
                    <a:pt x="341" y="0"/>
                    <a:pt x="250" y="39"/>
                    <a:pt x="183" y="120"/>
                  </a:cubicBezTo>
                  <a:cubicBezTo>
                    <a:pt x="31" y="242"/>
                    <a:pt x="1" y="394"/>
                    <a:pt x="183" y="546"/>
                  </a:cubicBezTo>
                  <a:cubicBezTo>
                    <a:pt x="457" y="546"/>
                    <a:pt x="730" y="546"/>
                    <a:pt x="730" y="181"/>
                  </a:cubicBezTo>
                  <a:cubicBezTo>
                    <a:pt x="662" y="62"/>
                    <a:pt x="547" y="0"/>
                    <a:pt x="4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36" name="Google Shape;39036;p45"/>
            <p:cNvSpPr/>
            <p:nvPr/>
          </p:nvSpPr>
          <p:spPr>
            <a:xfrm>
              <a:off x="5606000" y="3045025"/>
              <a:ext cx="19025" cy="16875"/>
            </a:xfrm>
            <a:custGeom>
              <a:avLst/>
              <a:gdLst/>
              <a:ahLst/>
              <a:cxnLst/>
              <a:rect l="l" t="t" r="r" b="b"/>
              <a:pathLst>
                <a:path w="761" h="675" extrusionOk="0">
                  <a:moveTo>
                    <a:pt x="374" y="1"/>
                  </a:moveTo>
                  <a:cubicBezTo>
                    <a:pt x="269" y="1"/>
                    <a:pt x="177" y="54"/>
                    <a:pt x="122" y="219"/>
                  </a:cubicBezTo>
                  <a:cubicBezTo>
                    <a:pt x="0" y="523"/>
                    <a:pt x="365" y="462"/>
                    <a:pt x="517" y="553"/>
                  </a:cubicBezTo>
                  <a:cubicBezTo>
                    <a:pt x="578" y="614"/>
                    <a:pt x="669" y="645"/>
                    <a:pt x="730" y="675"/>
                  </a:cubicBezTo>
                  <a:cubicBezTo>
                    <a:pt x="760" y="523"/>
                    <a:pt x="760" y="310"/>
                    <a:pt x="760" y="128"/>
                  </a:cubicBezTo>
                  <a:cubicBezTo>
                    <a:pt x="644" y="78"/>
                    <a:pt x="500" y="1"/>
                    <a:pt x="3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37" name="Google Shape;39037;p45"/>
            <p:cNvSpPr/>
            <p:nvPr/>
          </p:nvSpPr>
          <p:spPr>
            <a:xfrm>
              <a:off x="5517850" y="3007175"/>
              <a:ext cx="17500" cy="22825"/>
            </a:xfrm>
            <a:custGeom>
              <a:avLst/>
              <a:gdLst/>
              <a:ahLst/>
              <a:cxnLst/>
              <a:rect l="l" t="t" r="r" b="b"/>
              <a:pathLst>
                <a:path w="700" h="913" extrusionOk="0">
                  <a:moveTo>
                    <a:pt x="92" y="0"/>
                  </a:moveTo>
                  <a:lnTo>
                    <a:pt x="92" y="0"/>
                  </a:lnTo>
                  <a:cubicBezTo>
                    <a:pt x="122" y="365"/>
                    <a:pt x="0" y="760"/>
                    <a:pt x="456" y="912"/>
                  </a:cubicBezTo>
                  <a:cubicBezTo>
                    <a:pt x="487" y="639"/>
                    <a:pt x="699" y="335"/>
                    <a:pt x="487" y="31"/>
                  </a:cubicBezTo>
                  <a:lnTo>
                    <a:pt x="9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38" name="Google Shape;39038;p45"/>
            <p:cNvSpPr/>
            <p:nvPr/>
          </p:nvSpPr>
          <p:spPr>
            <a:xfrm>
              <a:off x="5416775" y="3010075"/>
              <a:ext cx="15225" cy="13925"/>
            </a:xfrm>
            <a:custGeom>
              <a:avLst/>
              <a:gdLst/>
              <a:ahLst/>
              <a:cxnLst/>
              <a:rect l="l" t="t" r="r" b="b"/>
              <a:pathLst>
                <a:path w="609" h="557" extrusionOk="0">
                  <a:moveTo>
                    <a:pt x="327" y="0"/>
                  </a:moveTo>
                  <a:cubicBezTo>
                    <a:pt x="170" y="0"/>
                    <a:pt x="27" y="90"/>
                    <a:pt x="1" y="249"/>
                  </a:cubicBezTo>
                  <a:cubicBezTo>
                    <a:pt x="1" y="401"/>
                    <a:pt x="122" y="523"/>
                    <a:pt x="274" y="553"/>
                  </a:cubicBezTo>
                  <a:cubicBezTo>
                    <a:pt x="290" y="556"/>
                    <a:pt x="305" y="557"/>
                    <a:pt x="320" y="557"/>
                  </a:cubicBezTo>
                  <a:cubicBezTo>
                    <a:pt x="482" y="557"/>
                    <a:pt x="609" y="413"/>
                    <a:pt x="609" y="219"/>
                  </a:cubicBezTo>
                  <a:cubicBezTo>
                    <a:pt x="609" y="97"/>
                    <a:pt x="517" y="6"/>
                    <a:pt x="396" y="6"/>
                  </a:cubicBezTo>
                  <a:cubicBezTo>
                    <a:pt x="373" y="2"/>
                    <a:pt x="350" y="0"/>
                    <a:pt x="3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39" name="Google Shape;39039;p45"/>
            <p:cNvSpPr/>
            <p:nvPr/>
          </p:nvSpPr>
          <p:spPr>
            <a:xfrm>
              <a:off x="5622700" y="2982850"/>
              <a:ext cx="15225" cy="14625"/>
            </a:xfrm>
            <a:custGeom>
              <a:avLst/>
              <a:gdLst/>
              <a:ahLst/>
              <a:cxnLst/>
              <a:rect l="l" t="t" r="r" b="b"/>
              <a:pathLst>
                <a:path w="609" h="585" extrusionOk="0">
                  <a:moveTo>
                    <a:pt x="366" y="1"/>
                  </a:moveTo>
                  <a:cubicBezTo>
                    <a:pt x="153" y="1"/>
                    <a:pt x="1" y="153"/>
                    <a:pt x="31" y="335"/>
                  </a:cubicBezTo>
                  <a:cubicBezTo>
                    <a:pt x="31" y="494"/>
                    <a:pt x="147" y="584"/>
                    <a:pt x="278" y="584"/>
                  </a:cubicBezTo>
                  <a:cubicBezTo>
                    <a:pt x="297" y="584"/>
                    <a:pt x="316" y="582"/>
                    <a:pt x="335" y="578"/>
                  </a:cubicBezTo>
                  <a:cubicBezTo>
                    <a:pt x="518" y="578"/>
                    <a:pt x="609" y="487"/>
                    <a:pt x="609" y="274"/>
                  </a:cubicBezTo>
                  <a:cubicBezTo>
                    <a:pt x="609" y="153"/>
                    <a:pt x="518" y="1"/>
                    <a:pt x="3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40" name="Google Shape;39040;p45"/>
            <p:cNvSpPr/>
            <p:nvPr/>
          </p:nvSpPr>
          <p:spPr>
            <a:xfrm>
              <a:off x="5524675" y="3230325"/>
              <a:ext cx="16750" cy="13200"/>
            </a:xfrm>
            <a:custGeom>
              <a:avLst/>
              <a:gdLst/>
              <a:ahLst/>
              <a:cxnLst/>
              <a:rect l="l" t="t" r="r" b="b"/>
              <a:pathLst>
                <a:path w="670" h="528" extrusionOk="0">
                  <a:moveTo>
                    <a:pt x="345" y="1"/>
                  </a:moveTo>
                  <a:cubicBezTo>
                    <a:pt x="204" y="1"/>
                    <a:pt x="80" y="55"/>
                    <a:pt x="31" y="224"/>
                  </a:cubicBezTo>
                  <a:cubicBezTo>
                    <a:pt x="1" y="375"/>
                    <a:pt x="122" y="527"/>
                    <a:pt x="274" y="527"/>
                  </a:cubicBezTo>
                  <a:cubicBezTo>
                    <a:pt x="457" y="527"/>
                    <a:pt x="609" y="436"/>
                    <a:pt x="639" y="254"/>
                  </a:cubicBezTo>
                  <a:cubicBezTo>
                    <a:pt x="670" y="132"/>
                    <a:pt x="578" y="41"/>
                    <a:pt x="457" y="11"/>
                  </a:cubicBezTo>
                  <a:cubicBezTo>
                    <a:pt x="419" y="4"/>
                    <a:pt x="381" y="1"/>
                    <a:pt x="3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41" name="Google Shape;39041;p45"/>
            <p:cNvSpPr/>
            <p:nvPr/>
          </p:nvSpPr>
          <p:spPr>
            <a:xfrm>
              <a:off x="5346100" y="3251700"/>
              <a:ext cx="16000" cy="19175"/>
            </a:xfrm>
            <a:custGeom>
              <a:avLst/>
              <a:gdLst/>
              <a:ahLst/>
              <a:cxnLst/>
              <a:rect l="l" t="t" r="r" b="b"/>
              <a:pathLst>
                <a:path w="640" h="767" extrusionOk="0">
                  <a:moveTo>
                    <a:pt x="288" y="1"/>
                  </a:moveTo>
                  <a:cubicBezTo>
                    <a:pt x="243" y="1"/>
                    <a:pt x="149" y="76"/>
                    <a:pt x="123" y="128"/>
                  </a:cubicBezTo>
                  <a:cubicBezTo>
                    <a:pt x="1" y="432"/>
                    <a:pt x="244" y="554"/>
                    <a:pt x="548" y="767"/>
                  </a:cubicBezTo>
                  <a:cubicBezTo>
                    <a:pt x="548" y="402"/>
                    <a:pt x="639" y="128"/>
                    <a:pt x="305" y="7"/>
                  </a:cubicBezTo>
                  <a:cubicBezTo>
                    <a:pt x="301" y="3"/>
                    <a:pt x="295" y="1"/>
                    <a:pt x="2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42" name="Google Shape;39042;p45"/>
            <p:cNvSpPr/>
            <p:nvPr/>
          </p:nvSpPr>
          <p:spPr>
            <a:xfrm>
              <a:off x="5811925" y="3074675"/>
              <a:ext cx="12950" cy="14725"/>
            </a:xfrm>
            <a:custGeom>
              <a:avLst/>
              <a:gdLst/>
              <a:ahLst/>
              <a:cxnLst/>
              <a:rect l="l" t="t" r="r" b="b"/>
              <a:pathLst>
                <a:path w="518" h="589" extrusionOk="0">
                  <a:moveTo>
                    <a:pt x="250" y="1"/>
                  </a:moveTo>
                  <a:cubicBezTo>
                    <a:pt x="104" y="1"/>
                    <a:pt x="31" y="113"/>
                    <a:pt x="31" y="249"/>
                  </a:cubicBezTo>
                  <a:cubicBezTo>
                    <a:pt x="0" y="431"/>
                    <a:pt x="61" y="553"/>
                    <a:pt x="244" y="583"/>
                  </a:cubicBezTo>
                  <a:cubicBezTo>
                    <a:pt x="263" y="587"/>
                    <a:pt x="281" y="589"/>
                    <a:pt x="299" y="589"/>
                  </a:cubicBezTo>
                  <a:cubicBezTo>
                    <a:pt x="418" y="589"/>
                    <a:pt x="491" y="499"/>
                    <a:pt x="517" y="340"/>
                  </a:cubicBezTo>
                  <a:cubicBezTo>
                    <a:pt x="517" y="158"/>
                    <a:pt x="487" y="36"/>
                    <a:pt x="304" y="6"/>
                  </a:cubicBezTo>
                  <a:cubicBezTo>
                    <a:pt x="285" y="2"/>
                    <a:pt x="267" y="1"/>
                    <a:pt x="2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43" name="Google Shape;39043;p45"/>
            <p:cNvSpPr/>
            <p:nvPr/>
          </p:nvSpPr>
          <p:spPr>
            <a:xfrm>
              <a:off x="5498100" y="3068850"/>
              <a:ext cx="19700" cy="15725"/>
            </a:xfrm>
            <a:custGeom>
              <a:avLst/>
              <a:gdLst/>
              <a:ahLst/>
              <a:cxnLst/>
              <a:rect l="l" t="t" r="r" b="b"/>
              <a:pathLst>
                <a:path w="788" h="629" extrusionOk="0">
                  <a:moveTo>
                    <a:pt x="545" y="0"/>
                  </a:moveTo>
                  <a:cubicBezTo>
                    <a:pt x="435" y="0"/>
                    <a:pt x="291" y="49"/>
                    <a:pt x="152" y="87"/>
                  </a:cubicBezTo>
                  <a:cubicBezTo>
                    <a:pt x="91" y="239"/>
                    <a:pt x="0" y="421"/>
                    <a:pt x="182" y="543"/>
                  </a:cubicBezTo>
                  <a:cubicBezTo>
                    <a:pt x="242" y="602"/>
                    <a:pt x="319" y="629"/>
                    <a:pt x="398" y="629"/>
                  </a:cubicBezTo>
                  <a:cubicBezTo>
                    <a:pt x="520" y="629"/>
                    <a:pt x="644" y="563"/>
                    <a:pt x="699" y="451"/>
                  </a:cubicBezTo>
                  <a:cubicBezTo>
                    <a:pt x="788" y="96"/>
                    <a:pt x="700" y="0"/>
                    <a:pt x="5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44" name="Google Shape;39044;p45"/>
            <p:cNvSpPr/>
            <p:nvPr/>
          </p:nvSpPr>
          <p:spPr>
            <a:xfrm>
              <a:off x="5455525" y="3023700"/>
              <a:ext cx="15225" cy="20725"/>
            </a:xfrm>
            <a:custGeom>
              <a:avLst/>
              <a:gdLst/>
              <a:ahLst/>
              <a:cxnLst/>
              <a:rect l="l" t="t" r="r" b="b"/>
              <a:pathLst>
                <a:path w="609" h="829" extrusionOk="0">
                  <a:moveTo>
                    <a:pt x="198" y="1"/>
                  </a:moveTo>
                  <a:cubicBezTo>
                    <a:pt x="130" y="1"/>
                    <a:pt x="62" y="23"/>
                    <a:pt x="1" y="69"/>
                  </a:cubicBezTo>
                  <a:cubicBezTo>
                    <a:pt x="1" y="371"/>
                    <a:pt x="61" y="672"/>
                    <a:pt x="389" y="796"/>
                  </a:cubicBezTo>
                  <a:lnTo>
                    <a:pt x="389" y="796"/>
                  </a:lnTo>
                  <a:cubicBezTo>
                    <a:pt x="442" y="722"/>
                    <a:pt x="495" y="669"/>
                    <a:pt x="548" y="616"/>
                  </a:cubicBezTo>
                  <a:cubicBezTo>
                    <a:pt x="578" y="434"/>
                    <a:pt x="609" y="221"/>
                    <a:pt x="396" y="69"/>
                  </a:cubicBezTo>
                  <a:cubicBezTo>
                    <a:pt x="335" y="23"/>
                    <a:pt x="267" y="1"/>
                    <a:pt x="198" y="1"/>
                  </a:cubicBezTo>
                  <a:close/>
                  <a:moveTo>
                    <a:pt x="389" y="796"/>
                  </a:moveTo>
                  <a:cubicBezTo>
                    <a:pt x="381" y="806"/>
                    <a:pt x="373" y="817"/>
                    <a:pt x="366" y="829"/>
                  </a:cubicBezTo>
                  <a:lnTo>
                    <a:pt x="396" y="798"/>
                  </a:lnTo>
                  <a:cubicBezTo>
                    <a:pt x="394" y="798"/>
                    <a:pt x="391" y="797"/>
                    <a:pt x="389" y="79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45" name="Google Shape;39045;p45"/>
            <p:cNvSpPr/>
            <p:nvPr/>
          </p:nvSpPr>
          <p:spPr>
            <a:xfrm>
              <a:off x="5278475" y="3227550"/>
              <a:ext cx="12950" cy="15225"/>
            </a:xfrm>
            <a:custGeom>
              <a:avLst/>
              <a:gdLst/>
              <a:ahLst/>
              <a:cxnLst/>
              <a:rect l="l" t="t" r="r" b="b"/>
              <a:pathLst>
                <a:path w="518" h="609" extrusionOk="0">
                  <a:moveTo>
                    <a:pt x="274" y="0"/>
                  </a:moveTo>
                  <a:cubicBezTo>
                    <a:pt x="61" y="0"/>
                    <a:pt x="1" y="122"/>
                    <a:pt x="1" y="274"/>
                  </a:cubicBezTo>
                  <a:cubicBezTo>
                    <a:pt x="1" y="426"/>
                    <a:pt x="31" y="608"/>
                    <a:pt x="213" y="608"/>
                  </a:cubicBezTo>
                  <a:cubicBezTo>
                    <a:pt x="365" y="608"/>
                    <a:pt x="487" y="486"/>
                    <a:pt x="487" y="335"/>
                  </a:cubicBezTo>
                  <a:cubicBezTo>
                    <a:pt x="517" y="183"/>
                    <a:pt x="396" y="31"/>
                    <a:pt x="2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46" name="Google Shape;39046;p45"/>
            <p:cNvSpPr/>
            <p:nvPr/>
          </p:nvSpPr>
          <p:spPr>
            <a:xfrm>
              <a:off x="5269350" y="3390800"/>
              <a:ext cx="12950" cy="12425"/>
            </a:xfrm>
            <a:custGeom>
              <a:avLst/>
              <a:gdLst/>
              <a:ahLst/>
              <a:cxnLst/>
              <a:rect l="l" t="t" r="r" b="b"/>
              <a:pathLst>
                <a:path w="518" h="497" extrusionOk="0">
                  <a:moveTo>
                    <a:pt x="298" y="1"/>
                  </a:moveTo>
                  <a:cubicBezTo>
                    <a:pt x="281" y="1"/>
                    <a:pt x="263" y="2"/>
                    <a:pt x="244" y="5"/>
                  </a:cubicBezTo>
                  <a:cubicBezTo>
                    <a:pt x="123" y="5"/>
                    <a:pt x="1" y="127"/>
                    <a:pt x="31" y="248"/>
                  </a:cubicBezTo>
                  <a:cubicBezTo>
                    <a:pt x="4" y="384"/>
                    <a:pt x="123" y="496"/>
                    <a:pt x="258" y="496"/>
                  </a:cubicBezTo>
                  <a:cubicBezTo>
                    <a:pt x="273" y="496"/>
                    <a:pt x="289" y="495"/>
                    <a:pt x="305" y="492"/>
                  </a:cubicBezTo>
                  <a:cubicBezTo>
                    <a:pt x="457" y="461"/>
                    <a:pt x="487" y="370"/>
                    <a:pt x="518" y="248"/>
                  </a:cubicBezTo>
                  <a:cubicBezTo>
                    <a:pt x="518" y="112"/>
                    <a:pt x="445" y="1"/>
                    <a:pt x="2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47" name="Google Shape;39047;p45"/>
            <p:cNvSpPr/>
            <p:nvPr/>
          </p:nvSpPr>
          <p:spPr>
            <a:xfrm>
              <a:off x="5479100" y="2866500"/>
              <a:ext cx="14450" cy="13350"/>
            </a:xfrm>
            <a:custGeom>
              <a:avLst/>
              <a:gdLst/>
              <a:ahLst/>
              <a:cxnLst/>
              <a:rect l="l" t="t" r="r" b="b"/>
              <a:pathLst>
                <a:path w="578" h="534" extrusionOk="0">
                  <a:moveTo>
                    <a:pt x="253" y="1"/>
                  </a:moveTo>
                  <a:cubicBezTo>
                    <a:pt x="52" y="1"/>
                    <a:pt x="0" y="172"/>
                    <a:pt x="0" y="369"/>
                  </a:cubicBezTo>
                  <a:cubicBezTo>
                    <a:pt x="83" y="472"/>
                    <a:pt x="207" y="533"/>
                    <a:pt x="336" y="533"/>
                  </a:cubicBezTo>
                  <a:cubicBezTo>
                    <a:pt x="397" y="533"/>
                    <a:pt x="458" y="520"/>
                    <a:pt x="517" y="491"/>
                  </a:cubicBezTo>
                  <a:cubicBezTo>
                    <a:pt x="517" y="308"/>
                    <a:pt x="578" y="35"/>
                    <a:pt x="304" y="4"/>
                  </a:cubicBezTo>
                  <a:cubicBezTo>
                    <a:pt x="286" y="2"/>
                    <a:pt x="269" y="1"/>
                    <a:pt x="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48" name="Google Shape;39048;p45"/>
            <p:cNvSpPr/>
            <p:nvPr/>
          </p:nvSpPr>
          <p:spPr>
            <a:xfrm>
              <a:off x="5280750" y="2930225"/>
              <a:ext cx="16750" cy="15050"/>
            </a:xfrm>
            <a:custGeom>
              <a:avLst/>
              <a:gdLst/>
              <a:ahLst/>
              <a:cxnLst/>
              <a:rect l="l" t="t" r="r" b="b"/>
              <a:pathLst>
                <a:path w="670" h="602" extrusionOk="0">
                  <a:moveTo>
                    <a:pt x="391" y="0"/>
                  </a:moveTo>
                  <a:cubicBezTo>
                    <a:pt x="346" y="0"/>
                    <a:pt x="297" y="12"/>
                    <a:pt x="244" y="39"/>
                  </a:cubicBezTo>
                  <a:cubicBezTo>
                    <a:pt x="1" y="160"/>
                    <a:pt x="92" y="373"/>
                    <a:pt x="274" y="525"/>
                  </a:cubicBezTo>
                  <a:cubicBezTo>
                    <a:pt x="357" y="572"/>
                    <a:pt x="430" y="601"/>
                    <a:pt x="491" y="601"/>
                  </a:cubicBezTo>
                  <a:cubicBezTo>
                    <a:pt x="587" y="601"/>
                    <a:pt x="651" y="529"/>
                    <a:pt x="670" y="343"/>
                  </a:cubicBezTo>
                  <a:cubicBezTo>
                    <a:pt x="646" y="153"/>
                    <a:pt x="548" y="0"/>
                    <a:pt x="3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49" name="Google Shape;39049;p45"/>
            <p:cNvSpPr/>
            <p:nvPr/>
          </p:nvSpPr>
          <p:spPr>
            <a:xfrm>
              <a:off x="5634100" y="3094550"/>
              <a:ext cx="12950" cy="12200"/>
            </a:xfrm>
            <a:custGeom>
              <a:avLst/>
              <a:gdLst/>
              <a:ahLst/>
              <a:cxnLst/>
              <a:rect l="l" t="t" r="r" b="b"/>
              <a:pathLst>
                <a:path w="518" h="488" extrusionOk="0">
                  <a:moveTo>
                    <a:pt x="244" y="1"/>
                  </a:moveTo>
                  <a:cubicBezTo>
                    <a:pt x="153" y="1"/>
                    <a:pt x="31" y="62"/>
                    <a:pt x="31" y="183"/>
                  </a:cubicBezTo>
                  <a:cubicBezTo>
                    <a:pt x="1" y="335"/>
                    <a:pt x="122" y="487"/>
                    <a:pt x="274" y="487"/>
                  </a:cubicBezTo>
                  <a:cubicBezTo>
                    <a:pt x="396" y="487"/>
                    <a:pt x="487" y="396"/>
                    <a:pt x="518" y="274"/>
                  </a:cubicBezTo>
                  <a:cubicBezTo>
                    <a:pt x="518" y="92"/>
                    <a:pt x="426" y="31"/>
                    <a:pt x="2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50" name="Google Shape;39050;p45"/>
            <p:cNvSpPr/>
            <p:nvPr/>
          </p:nvSpPr>
          <p:spPr>
            <a:xfrm>
              <a:off x="5376500" y="3121150"/>
              <a:ext cx="28150" cy="19025"/>
            </a:xfrm>
            <a:custGeom>
              <a:avLst/>
              <a:gdLst/>
              <a:ahLst/>
              <a:cxnLst/>
              <a:rect l="l" t="t" r="r" b="b"/>
              <a:pathLst>
                <a:path w="1126" h="761" extrusionOk="0">
                  <a:moveTo>
                    <a:pt x="92" y="1"/>
                  </a:moveTo>
                  <a:cubicBezTo>
                    <a:pt x="1" y="335"/>
                    <a:pt x="244" y="548"/>
                    <a:pt x="457" y="761"/>
                  </a:cubicBezTo>
                  <a:cubicBezTo>
                    <a:pt x="1125" y="305"/>
                    <a:pt x="335" y="244"/>
                    <a:pt x="244" y="31"/>
                  </a:cubicBezTo>
                  <a:cubicBezTo>
                    <a:pt x="183" y="1"/>
                    <a:pt x="153" y="1"/>
                    <a:pt x="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51" name="Google Shape;39051;p45"/>
            <p:cNvSpPr/>
            <p:nvPr/>
          </p:nvSpPr>
          <p:spPr>
            <a:xfrm>
              <a:off x="5350675" y="3139400"/>
              <a:ext cx="14450" cy="19900"/>
            </a:xfrm>
            <a:custGeom>
              <a:avLst/>
              <a:gdLst/>
              <a:ahLst/>
              <a:cxnLst/>
              <a:rect l="l" t="t" r="r" b="b"/>
              <a:pathLst>
                <a:path w="578" h="796" extrusionOk="0">
                  <a:moveTo>
                    <a:pt x="213" y="0"/>
                  </a:moveTo>
                  <a:cubicBezTo>
                    <a:pt x="152" y="152"/>
                    <a:pt x="91" y="304"/>
                    <a:pt x="31" y="487"/>
                  </a:cubicBezTo>
                  <a:cubicBezTo>
                    <a:pt x="0" y="639"/>
                    <a:pt x="122" y="760"/>
                    <a:pt x="274" y="791"/>
                  </a:cubicBezTo>
                  <a:cubicBezTo>
                    <a:pt x="290" y="794"/>
                    <a:pt x="305" y="795"/>
                    <a:pt x="319" y="795"/>
                  </a:cubicBezTo>
                  <a:cubicBezTo>
                    <a:pt x="445" y="795"/>
                    <a:pt x="523" y="684"/>
                    <a:pt x="578" y="547"/>
                  </a:cubicBezTo>
                  <a:cubicBezTo>
                    <a:pt x="335" y="426"/>
                    <a:pt x="456" y="91"/>
                    <a:pt x="2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52" name="Google Shape;39052;p45"/>
            <p:cNvSpPr/>
            <p:nvPr/>
          </p:nvSpPr>
          <p:spPr>
            <a:xfrm>
              <a:off x="5238250" y="3172750"/>
              <a:ext cx="14425" cy="12250"/>
            </a:xfrm>
            <a:custGeom>
              <a:avLst/>
              <a:gdLst/>
              <a:ahLst/>
              <a:cxnLst/>
              <a:rect l="l" t="t" r="r" b="b"/>
              <a:pathLst>
                <a:path w="577" h="490" extrusionOk="0">
                  <a:moveTo>
                    <a:pt x="293" y="0"/>
                  </a:moveTo>
                  <a:cubicBezTo>
                    <a:pt x="129" y="0"/>
                    <a:pt x="1" y="169"/>
                    <a:pt x="29" y="338"/>
                  </a:cubicBezTo>
                  <a:cubicBezTo>
                    <a:pt x="60" y="490"/>
                    <a:pt x="181" y="490"/>
                    <a:pt x="303" y="490"/>
                  </a:cubicBezTo>
                  <a:cubicBezTo>
                    <a:pt x="455" y="460"/>
                    <a:pt x="576" y="338"/>
                    <a:pt x="576" y="216"/>
                  </a:cubicBezTo>
                  <a:cubicBezTo>
                    <a:pt x="576" y="95"/>
                    <a:pt x="455" y="4"/>
                    <a:pt x="333" y="4"/>
                  </a:cubicBezTo>
                  <a:cubicBezTo>
                    <a:pt x="320" y="1"/>
                    <a:pt x="306" y="0"/>
                    <a:pt x="2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53" name="Google Shape;39053;p45"/>
            <p:cNvSpPr/>
            <p:nvPr/>
          </p:nvSpPr>
          <p:spPr>
            <a:xfrm>
              <a:off x="5438050" y="3259450"/>
              <a:ext cx="13700" cy="13800"/>
            </a:xfrm>
            <a:custGeom>
              <a:avLst/>
              <a:gdLst/>
              <a:ahLst/>
              <a:cxnLst/>
              <a:rect l="l" t="t" r="r" b="b"/>
              <a:pathLst>
                <a:path w="548" h="552" extrusionOk="0">
                  <a:moveTo>
                    <a:pt x="366" y="1"/>
                  </a:moveTo>
                  <a:cubicBezTo>
                    <a:pt x="214" y="1"/>
                    <a:pt x="62" y="92"/>
                    <a:pt x="31" y="244"/>
                  </a:cubicBezTo>
                  <a:cubicBezTo>
                    <a:pt x="1" y="396"/>
                    <a:pt x="92" y="548"/>
                    <a:pt x="274" y="548"/>
                  </a:cubicBezTo>
                  <a:cubicBezTo>
                    <a:pt x="288" y="551"/>
                    <a:pt x="300" y="552"/>
                    <a:pt x="313" y="552"/>
                  </a:cubicBezTo>
                  <a:cubicBezTo>
                    <a:pt x="442" y="552"/>
                    <a:pt x="518" y="413"/>
                    <a:pt x="518" y="274"/>
                  </a:cubicBezTo>
                  <a:cubicBezTo>
                    <a:pt x="548" y="153"/>
                    <a:pt x="518" y="31"/>
                    <a:pt x="3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54" name="Google Shape;39054;p45"/>
            <p:cNvSpPr/>
            <p:nvPr/>
          </p:nvSpPr>
          <p:spPr>
            <a:xfrm>
              <a:off x="5463125" y="3330875"/>
              <a:ext cx="15225" cy="12200"/>
            </a:xfrm>
            <a:custGeom>
              <a:avLst/>
              <a:gdLst/>
              <a:ahLst/>
              <a:cxnLst/>
              <a:rect l="l" t="t" r="r" b="b"/>
              <a:pathLst>
                <a:path w="609" h="488" extrusionOk="0">
                  <a:moveTo>
                    <a:pt x="366" y="1"/>
                  </a:moveTo>
                  <a:cubicBezTo>
                    <a:pt x="183" y="31"/>
                    <a:pt x="31" y="62"/>
                    <a:pt x="31" y="275"/>
                  </a:cubicBezTo>
                  <a:cubicBezTo>
                    <a:pt x="1" y="426"/>
                    <a:pt x="122" y="487"/>
                    <a:pt x="244" y="487"/>
                  </a:cubicBezTo>
                  <a:cubicBezTo>
                    <a:pt x="396" y="487"/>
                    <a:pt x="548" y="396"/>
                    <a:pt x="548" y="244"/>
                  </a:cubicBezTo>
                  <a:cubicBezTo>
                    <a:pt x="609" y="123"/>
                    <a:pt x="518" y="31"/>
                    <a:pt x="3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55" name="Google Shape;39055;p45"/>
            <p:cNvSpPr/>
            <p:nvPr/>
          </p:nvSpPr>
          <p:spPr>
            <a:xfrm>
              <a:off x="5410700" y="3108875"/>
              <a:ext cx="12175" cy="11800"/>
            </a:xfrm>
            <a:custGeom>
              <a:avLst/>
              <a:gdLst/>
              <a:ahLst/>
              <a:cxnLst/>
              <a:rect l="l" t="t" r="r" b="b"/>
              <a:pathLst>
                <a:path w="487" h="472" extrusionOk="0">
                  <a:moveTo>
                    <a:pt x="205" y="1"/>
                  </a:moveTo>
                  <a:cubicBezTo>
                    <a:pt x="98" y="1"/>
                    <a:pt x="1" y="109"/>
                    <a:pt x="1" y="218"/>
                  </a:cubicBezTo>
                  <a:cubicBezTo>
                    <a:pt x="1" y="340"/>
                    <a:pt x="92" y="461"/>
                    <a:pt x="213" y="461"/>
                  </a:cubicBezTo>
                  <a:cubicBezTo>
                    <a:pt x="239" y="468"/>
                    <a:pt x="264" y="472"/>
                    <a:pt x="288" y="472"/>
                  </a:cubicBezTo>
                  <a:cubicBezTo>
                    <a:pt x="373" y="472"/>
                    <a:pt x="439" y="422"/>
                    <a:pt x="487" y="279"/>
                  </a:cubicBezTo>
                  <a:cubicBezTo>
                    <a:pt x="456" y="127"/>
                    <a:pt x="365" y="36"/>
                    <a:pt x="244" y="5"/>
                  </a:cubicBezTo>
                  <a:cubicBezTo>
                    <a:pt x="231" y="2"/>
                    <a:pt x="218" y="1"/>
                    <a:pt x="2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56" name="Google Shape;39056;p45"/>
            <p:cNvSpPr/>
            <p:nvPr/>
          </p:nvSpPr>
          <p:spPr>
            <a:xfrm>
              <a:off x="5652350" y="2885025"/>
              <a:ext cx="12175" cy="11225"/>
            </a:xfrm>
            <a:custGeom>
              <a:avLst/>
              <a:gdLst/>
              <a:ahLst/>
              <a:cxnLst/>
              <a:rect l="l" t="t" r="r" b="b"/>
              <a:pathLst>
                <a:path w="487" h="449" extrusionOk="0">
                  <a:moveTo>
                    <a:pt x="255" y="0"/>
                  </a:moveTo>
                  <a:cubicBezTo>
                    <a:pt x="145" y="0"/>
                    <a:pt x="31" y="69"/>
                    <a:pt x="0" y="206"/>
                  </a:cubicBezTo>
                  <a:cubicBezTo>
                    <a:pt x="0" y="327"/>
                    <a:pt x="31" y="449"/>
                    <a:pt x="183" y="449"/>
                  </a:cubicBezTo>
                  <a:cubicBezTo>
                    <a:pt x="361" y="449"/>
                    <a:pt x="452" y="362"/>
                    <a:pt x="484" y="189"/>
                  </a:cubicBezTo>
                  <a:lnTo>
                    <a:pt x="484" y="189"/>
                  </a:lnTo>
                  <a:cubicBezTo>
                    <a:pt x="485" y="194"/>
                    <a:pt x="486" y="200"/>
                    <a:pt x="487" y="206"/>
                  </a:cubicBezTo>
                  <a:lnTo>
                    <a:pt x="487" y="175"/>
                  </a:lnTo>
                  <a:cubicBezTo>
                    <a:pt x="486" y="180"/>
                    <a:pt x="485" y="184"/>
                    <a:pt x="484" y="189"/>
                  </a:cubicBezTo>
                  <a:lnTo>
                    <a:pt x="484" y="189"/>
                  </a:lnTo>
                  <a:cubicBezTo>
                    <a:pt x="463" y="63"/>
                    <a:pt x="361" y="0"/>
                    <a:pt x="2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57" name="Google Shape;39057;p45"/>
            <p:cNvSpPr/>
            <p:nvPr/>
          </p:nvSpPr>
          <p:spPr>
            <a:xfrm>
              <a:off x="5357500" y="3504425"/>
              <a:ext cx="11425" cy="11900"/>
            </a:xfrm>
            <a:custGeom>
              <a:avLst/>
              <a:gdLst/>
              <a:ahLst/>
              <a:cxnLst/>
              <a:rect l="l" t="t" r="r" b="b"/>
              <a:pathLst>
                <a:path w="457" h="476" extrusionOk="0">
                  <a:moveTo>
                    <a:pt x="249" y="0"/>
                  </a:moveTo>
                  <a:cubicBezTo>
                    <a:pt x="218" y="0"/>
                    <a:pt x="185" y="7"/>
                    <a:pt x="153" y="20"/>
                  </a:cubicBezTo>
                  <a:cubicBezTo>
                    <a:pt x="62" y="20"/>
                    <a:pt x="1" y="111"/>
                    <a:pt x="1" y="202"/>
                  </a:cubicBezTo>
                  <a:cubicBezTo>
                    <a:pt x="31" y="354"/>
                    <a:pt x="122" y="475"/>
                    <a:pt x="274" y="475"/>
                  </a:cubicBezTo>
                  <a:cubicBezTo>
                    <a:pt x="426" y="445"/>
                    <a:pt x="457" y="323"/>
                    <a:pt x="457" y="202"/>
                  </a:cubicBezTo>
                  <a:cubicBezTo>
                    <a:pt x="457" y="82"/>
                    <a:pt x="363" y="0"/>
                    <a:pt x="2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58" name="Google Shape;39058;p45"/>
            <p:cNvSpPr/>
            <p:nvPr/>
          </p:nvSpPr>
          <p:spPr>
            <a:xfrm>
              <a:off x="5466250" y="3273900"/>
              <a:ext cx="12100" cy="13025"/>
            </a:xfrm>
            <a:custGeom>
              <a:avLst/>
              <a:gdLst/>
              <a:ahLst/>
              <a:cxnLst/>
              <a:rect l="l" t="t" r="r" b="b"/>
              <a:pathLst>
                <a:path w="484" h="521" extrusionOk="0">
                  <a:moveTo>
                    <a:pt x="271" y="0"/>
                  </a:moveTo>
                  <a:cubicBezTo>
                    <a:pt x="149" y="0"/>
                    <a:pt x="28" y="91"/>
                    <a:pt x="28" y="243"/>
                  </a:cubicBezTo>
                  <a:cubicBezTo>
                    <a:pt x="0" y="382"/>
                    <a:pt x="99" y="521"/>
                    <a:pt x="232" y="521"/>
                  </a:cubicBezTo>
                  <a:cubicBezTo>
                    <a:pt x="245" y="521"/>
                    <a:pt x="258" y="520"/>
                    <a:pt x="271" y="517"/>
                  </a:cubicBezTo>
                  <a:cubicBezTo>
                    <a:pt x="393" y="517"/>
                    <a:pt x="484" y="395"/>
                    <a:pt x="484" y="274"/>
                  </a:cubicBezTo>
                  <a:cubicBezTo>
                    <a:pt x="484" y="122"/>
                    <a:pt x="393" y="31"/>
                    <a:pt x="2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59" name="Google Shape;39059;p45"/>
            <p:cNvSpPr/>
            <p:nvPr/>
          </p:nvSpPr>
          <p:spPr>
            <a:xfrm>
              <a:off x="5503400" y="3191075"/>
              <a:ext cx="12200" cy="11425"/>
            </a:xfrm>
            <a:custGeom>
              <a:avLst/>
              <a:gdLst/>
              <a:ahLst/>
              <a:cxnLst/>
              <a:rect l="l" t="t" r="r" b="b"/>
              <a:pathLst>
                <a:path w="488" h="457" extrusionOk="0">
                  <a:moveTo>
                    <a:pt x="274" y="0"/>
                  </a:moveTo>
                  <a:cubicBezTo>
                    <a:pt x="122" y="0"/>
                    <a:pt x="1" y="122"/>
                    <a:pt x="1" y="274"/>
                  </a:cubicBezTo>
                  <a:cubicBezTo>
                    <a:pt x="1" y="426"/>
                    <a:pt x="122" y="456"/>
                    <a:pt x="244" y="456"/>
                  </a:cubicBezTo>
                  <a:cubicBezTo>
                    <a:pt x="366" y="456"/>
                    <a:pt x="457" y="365"/>
                    <a:pt x="457" y="243"/>
                  </a:cubicBezTo>
                  <a:cubicBezTo>
                    <a:pt x="487" y="122"/>
                    <a:pt x="396" y="0"/>
                    <a:pt x="2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60" name="Google Shape;39060;p45"/>
            <p:cNvSpPr/>
            <p:nvPr/>
          </p:nvSpPr>
          <p:spPr>
            <a:xfrm>
              <a:off x="5454775" y="2922075"/>
              <a:ext cx="12950" cy="12175"/>
            </a:xfrm>
            <a:custGeom>
              <a:avLst/>
              <a:gdLst/>
              <a:ahLst/>
              <a:cxnLst/>
              <a:rect l="l" t="t" r="r" b="b"/>
              <a:pathLst>
                <a:path w="518" h="487" extrusionOk="0">
                  <a:moveTo>
                    <a:pt x="213" y="0"/>
                  </a:moveTo>
                  <a:cubicBezTo>
                    <a:pt x="122" y="0"/>
                    <a:pt x="1" y="61"/>
                    <a:pt x="1" y="183"/>
                  </a:cubicBezTo>
                  <a:cubicBezTo>
                    <a:pt x="1" y="365"/>
                    <a:pt x="122" y="456"/>
                    <a:pt x="274" y="486"/>
                  </a:cubicBezTo>
                  <a:cubicBezTo>
                    <a:pt x="365" y="456"/>
                    <a:pt x="517" y="456"/>
                    <a:pt x="487" y="304"/>
                  </a:cubicBezTo>
                  <a:cubicBezTo>
                    <a:pt x="456" y="183"/>
                    <a:pt x="396" y="0"/>
                    <a:pt x="2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61" name="Google Shape;39061;p45"/>
            <p:cNvSpPr/>
            <p:nvPr/>
          </p:nvSpPr>
          <p:spPr>
            <a:xfrm>
              <a:off x="5287600" y="2938775"/>
              <a:ext cx="19025" cy="13875"/>
            </a:xfrm>
            <a:custGeom>
              <a:avLst/>
              <a:gdLst/>
              <a:ahLst/>
              <a:cxnLst/>
              <a:rect l="l" t="t" r="r" b="b"/>
              <a:pathLst>
                <a:path w="761" h="555" extrusionOk="0">
                  <a:moveTo>
                    <a:pt x="365" y="1"/>
                  </a:moveTo>
                  <a:cubicBezTo>
                    <a:pt x="312" y="106"/>
                    <a:pt x="191" y="189"/>
                    <a:pt x="60" y="189"/>
                  </a:cubicBezTo>
                  <a:cubicBezTo>
                    <a:pt x="40" y="189"/>
                    <a:pt x="20" y="187"/>
                    <a:pt x="0" y="183"/>
                  </a:cubicBezTo>
                  <a:lnTo>
                    <a:pt x="0" y="183"/>
                  </a:lnTo>
                  <a:cubicBezTo>
                    <a:pt x="21" y="412"/>
                    <a:pt x="99" y="555"/>
                    <a:pt x="243" y="555"/>
                  </a:cubicBezTo>
                  <a:cubicBezTo>
                    <a:pt x="309" y="555"/>
                    <a:pt x="391" y="524"/>
                    <a:pt x="487" y="457"/>
                  </a:cubicBezTo>
                  <a:cubicBezTo>
                    <a:pt x="760" y="274"/>
                    <a:pt x="548" y="122"/>
                    <a:pt x="3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62" name="Google Shape;39062;p45"/>
            <p:cNvSpPr/>
            <p:nvPr/>
          </p:nvSpPr>
          <p:spPr>
            <a:xfrm>
              <a:off x="5457050" y="3660675"/>
              <a:ext cx="12200" cy="11425"/>
            </a:xfrm>
            <a:custGeom>
              <a:avLst/>
              <a:gdLst/>
              <a:ahLst/>
              <a:cxnLst/>
              <a:rect l="l" t="t" r="r" b="b"/>
              <a:pathLst>
                <a:path w="488" h="457" extrusionOk="0">
                  <a:moveTo>
                    <a:pt x="183" y="1"/>
                  </a:moveTo>
                  <a:cubicBezTo>
                    <a:pt x="1" y="1"/>
                    <a:pt x="1" y="92"/>
                    <a:pt x="1" y="244"/>
                  </a:cubicBezTo>
                  <a:cubicBezTo>
                    <a:pt x="1" y="396"/>
                    <a:pt x="122" y="457"/>
                    <a:pt x="244" y="457"/>
                  </a:cubicBezTo>
                  <a:cubicBezTo>
                    <a:pt x="365" y="457"/>
                    <a:pt x="487" y="335"/>
                    <a:pt x="426" y="213"/>
                  </a:cubicBezTo>
                  <a:cubicBezTo>
                    <a:pt x="426" y="92"/>
                    <a:pt x="305" y="1"/>
                    <a:pt x="1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63" name="Google Shape;39063;p45"/>
            <p:cNvSpPr/>
            <p:nvPr/>
          </p:nvSpPr>
          <p:spPr>
            <a:xfrm>
              <a:off x="5560400" y="3221450"/>
              <a:ext cx="12950" cy="12300"/>
            </a:xfrm>
            <a:custGeom>
              <a:avLst/>
              <a:gdLst/>
              <a:ahLst/>
              <a:cxnLst/>
              <a:rect l="l" t="t" r="r" b="b"/>
              <a:pathLst>
                <a:path w="518" h="492" extrusionOk="0">
                  <a:moveTo>
                    <a:pt x="304" y="1"/>
                  </a:moveTo>
                  <a:cubicBezTo>
                    <a:pt x="183" y="1"/>
                    <a:pt x="61" y="62"/>
                    <a:pt x="61" y="183"/>
                  </a:cubicBezTo>
                  <a:cubicBezTo>
                    <a:pt x="1" y="305"/>
                    <a:pt x="1" y="427"/>
                    <a:pt x="183" y="487"/>
                  </a:cubicBezTo>
                  <a:cubicBezTo>
                    <a:pt x="202" y="490"/>
                    <a:pt x="220" y="492"/>
                    <a:pt x="237" y="492"/>
                  </a:cubicBezTo>
                  <a:cubicBezTo>
                    <a:pt x="384" y="492"/>
                    <a:pt x="463" y="380"/>
                    <a:pt x="517" y="244"/>
                  </a:cubicBezTo>
                  <a:cubicBezTo>
                    <a:pt x="517" y="123"/>
                    <a:pt x="456" y="31"/>
                    <a:pt x="3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64" name="Google Shape;39064;p45"/>
            <p:cNvSpPr/>
            <p:nvPr/>
          </p:nvSpPr>
          <p:spPr>
            <a:xfrm>
              <a:off x="5195650" y="3285575"/>
              <a:ext cx="12950" cy="11725"/>
            </a:xfrm>
            <a:custGeom>
              <a:avLst/>
              <a:gdLst/>
              <a:ahLst/>
              <a:cxnLst/>
              <a:rect l="l" t="t" r="r" b="b"/>
              <a:pathLst>
                <a:path w="518" h="469" extrusionOk="0">
                  <a:moveTo>
                    <a:pt x="292" y="0"/>
                  </a:moveTo>
                  <a:cubicBezTo>
                    <a:pt x="267" y="0"/>
                    <a:pt x="240" y="6"/>
                    <a:pt x="213" y="20"/>
                  </a:cubicBezTo>
                  <a:cubicBezTo>
                    <a:pt x="92" y="50"/>
                    <a:pt x="1" y="172"/>
                    <a:pt x="61" y="293"/>
                  </a:cubicBezTo>
                  <a:cubicBezTo>
                    <a:pt x="61" y="406"/>
                    <a:pt x="145" y="468"/>
                    <a:pt x="225" y="468"/>
                  </a:cubicBezTo>
                  <a:cubicBezTo>
                    <a:pt x="253" y="468"/>
                    <a:pt x="281" y="461"/>
                    <a:pt x="305" y="445"/>
                  </a:cubicBezTo>
                  <a:cubicBezTo>
                    <a:pt x="426" y="415"/>
                    <a:pt x="517" y="293"/>
                    <a:pt x="487" y="172"/>
                  </a:cubicBezTo>
                  <a:cubicBezTo>
                    <a:pt x="463" y="77"/>
                    <a:pt x="384" y="0"/>
                    <a:pt x="2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65" name="Google Shape;39065;p45"/>
            <p:cNvSpPr/>
            <p:nvPr/>
          </p:nvSpPr>
          <p:spPr>
            <a:xfrm>
              <a:off x="5506450" y="3514775"/>
              <a:ext cx="11425" cy="10675"/>
            </a:xfrm>
            <a:custGeom>
              <a:avLst/>
              <a:gdLst/>
              <a:ahLst/>
              <a:cxnLst/>
              <a:rect l="l" t="t" r="r" b="b"/>
              <a:pathLst>
                <a:path w="457" h="427" extrusionOk="0">
                  <a:moveTo>
                    <a:pt x="213" y="1"/>
                  </a:moveTo>
                  <a:cubicBezTo>
                    <a:pt x="92" y="1"/>
                    <a:pt x="0" y="92"/>
                    <a:pt x="31" y="213"/>
                  </a:cubicBezTo>
                  <a:cubicBezTo>
                    <a:pt x="0" y="305"/>
                    <a:pt x="92" y="396"/>
                    <a:pt x="183" y="426"/>
                  </a:cubicBezTo>
                  <a:cubicBezTo>
                    <a:pt x="304" y="426"/>
                    <a:pt x="426" y="365"/>
                    <a:pt x="426" y="244"/>
                  </a:cubicBezTo>
                  <a:cubicBezTo>
                    <a:pt x="456" y="92"/>
                    <a:pt x="335" y="31"/>
                    <a:pt x="2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66" name="Google Shape;39066;p45"/>
            <p:cNvSpPr/>
            <p:nvPr/>
          </p:nvSpPr>
          <p:spPr>
            <a:xfrm>
              <a:off x="5342300" y="3341400"/>
              <a:ext cx="10675" cy="10800"/>
            </a:xfrm>
            <a:custGeom>
              <a:avLst/>
              <a:gdLst/>
              <a:ahLst/>
              <a:cxnLst/>
              <a:rect l="l" t="t" r="r" b="b"/>
              <a:pathLst>
                <a:path w="427" h="432" extrusionOk="0">
                  <a:moveTo>
                    <a:pt x="222" y="1"/>
                  </a:moveTo>
                  <a:cubicBezTo>
                    <a:pt x="209" y="1"/>
                    <a:pt x="196" y="2"/>
                    <a:pt x="183" y="5"/>
                  </a:cubicBezTo>
                  <a:cubicBezTo>
                    <a:pt x="92" y="5"/>
                    <a:pt x="31" y="36"/>
                    <a:pt x="31" y="157"/>
                  </a:cubicBezTo>
                  <a:cubicBezTo>
                    <a:pt x="1" y="279"/>
                    <a:pt x="31" y="401"/>
                    <a:pt x="183" y="431"/>
                  </a:cubicBezTo>
                  <a:cubicBezTo>
                    <a:pt x="335" y="431"/>
                    <a:pt x="426" y="340"/>
                    <a:pt x="426" y="218"/>
                  </a:cubicBezTo>
                  <a:cubicBezTo>
                    <a:pt x="426" y="110"/>
                    <a:pt x="329" y="1"/>
                    <a:pt x="2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67" name="Google Shape;39067;p45"/>
            <p:cNvSpPr/>
            <p:nvPr/>
          </p:nvSpPr>
          <p:spPr>
            <a:xfrm>
              <a:off x="5431225" y="3414000"/>
              <a:ext cx="10650" cy="11125"/>
            </a:xfrm>
            <a:custGeom>
              <a:avLst/>
              <a:gdLst/>
              <a:ahLst/>
              <a:cxnLst/>
              <a:rect l="l" t="t" r="r" b="b"/>
              <a:pathLst>
                <a:path w="426" h="445" extrusionOk="0">
                  <a:moveTo>
                    <a:pt x="258" y="0"/>
                  </a:moveTo>
                  <a:cubicBezTo>
                    <a:pt x="234" y="0"/>
                    <a:pt x="209" y="6"/>
                    <a:pt x="183" y="19"/>
                  </a:cubicBezTo>
                  <a:cubicBezTo>
                    <a:pt x="91" y="50"/>
                    <a:pt x="0" y="141"/>
                    <a:pt x="0" y="232"/>
                  </a:cubicBezTo>
                  <a:cubicBezTo>
                    <a:pt x="0" y="354"/>
                    <a:pt x="122" y="445"/>
                    <a:pt x="243" y="445"/>
                  </a:cubicBezTo>
                  <a:cubicBezTo>
                    <a:pt x="395" y="445"/>
                    <a:pt x="426" y="293"/>
                    <a:pt x="426" y="171"/>
                  </a:cubicBezTo>
                  <a:cubicBezTo>
                    <a:pt x="402" y="77"/>
                    <a:pt x="341" y="0"/>
                    <a:pt x="2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68" name="Google Shape;39068;p45"/>
            <p:cNvSpPr/>
            <p:nvPr/>
          </p:nvSpPr>
          <p:spPr>
            <a:xfrm>
              <a:off x="5809650" y="2684825"/>
              <a:ext cx="10650" cy="10975"/>
            </a:xfrm>
            <a:custGeom>
              <a:avLst/>
              <a:gdLst/>
              <a:ahLst/>
              <a:cxnLst/>
              <a:rect l="l" t="t" r="r" b="b"/>
              <a:pathLst>
                <a:path w="426" h="439" extrusionOk="0">
                  <a:moveTo>
                    <a:pt x="259" y="1"/>
                  </a:moveTo>
                  <a:cubicBezTo>
                    <a:pt x="245" y="1"/>
                    <a:pt x="229" y="3"/>
                    <a:pt x="213" y="7"/>
                  </a:cubicBezTo>
                  <a:cubicBezTo>
                    <a:pt x="91" y="37"/>
                    <a:pt x="0" y="128"/>
                    <a:pt x="31" y="250"/>
                  </a:cubicBezTo>
                  <a:cubicBezTo>
                    <a:pt x="31" y="355"/>
                    <a:pt x="122" y="438"/>
                    <a:pt x="226" y="438"/>
                  </a:cubicBezTo>
                  <a:cubicBezTo>
                    <a:pt x="242" y="438"/>
                    <a:pt x="258" y="436"/>
                    <a:pt x="274" y="432"/>
                  </a:cubicBezTo>
                  <a:cubicBezTo>
                    <a:pt x="395" y="432"/>
                    <a:pt x="426" y="311"/>
                    <a:pt x="426" y="189"/>
                  </a:cubicBezTo>
                  <a:cubicBezTo>
                    <a:pt x="426" y="83"/>
                    <a:pt x="357" y="1"/>
                    <a:pt x="2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69" name="Google Shape;39069;p45"/>
            <p:cNvSpPr/>
            <p:nvPr/>
          </p:nvSpPr>
          <p:spPr>
            <a:xfrm>
              <a:off x="5425150" y="2896075"/>
              <a:ext cx="11400" cy="10250"/>
            </a:xfrm>
            <a:custGeom>
              <a:avLst/>
              <a:gdLst/>
              <a:ahLst/>
              <a:cxnLst/>
              <a:rect l="l" t="t" r="r" b="b"/>
              <a:pathLst>
                <a:path w="456" h="410" extrusionOk="0">
                  <a:moveTo>
                    <a:pt x="248" y="1"/>
                  </a:moveTo>
                  <a:cubicBezTo>
                    <a:pt x="228" y="1"/>
                    <a:pt x="206" y="3"/>
                    <a:pt x="182" y="7"/>
                  </a:cubicBezTo>
                  <a:cubicBezTo>
                    <a:pt x="61" y="37"/>
                    <a:pt x="0" y="159"/>
                    <a:pt x="30" y="280"/>
                  </a:cubicBezTo>
                  <a:cubicBezTo>
                    <a:pt x="55" y="355"/>
                    <a:pt x="122" y="410"/>
                    <a:pt x="195" y="410"/>
                  </a:cubicBezTo>
                  <a:cubicBezTo>
                    <a:pt x="211" y="410"/>
                    <a:pt x="227" y="407"/>
                    <a:pt x="243" y="402"/>
                  </a:cubicBezTo>
                  <a:cubicBezTo>
                    <a:pt x="256" y="405"/>
                    <a:pt x="269" y="407"/>
                    <a:pt x="281" y="407"/>
                  </a:cubicBezTo>
                  <a:cubicBezTo>
                    <a:pt x="383" y="407"/>
                    <a:pt x="456" y="298"/>
                    <a:pt x="456" y="189"/>
                  </a:cubicBezTo>
                  <a:cubicBezTo>
                    <a:pt x="430" y="83"/>
                    <a:pt x="380" y="1"/>
                    <a:pt x="2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70" name="Google Shape;39070;p45"/>
            <p:cNvSpPr/>
            <p:nvPr/>
          </p:nvSpPr>
          <p:spPr>
            <a:xfrm>
              <a:off x="5501900" y="3064925"/>
              <a:ext cx="23575" cy="15225"/>
            </a:xfrm>
            <a:custGeom>
              <a:avLst/>
              <a:gdLst/>
              <a:ahLst/>
              <a:cxnLst/>
              <a:rect l="l" t="t" r="r" b="b"/>
              <a:pathLst>
                <a:path w="943" h="609" extrusionOk="0">
                  <a:moveTo>
                    <a:pt x="578" y="31"/>
                  </a:moveTo>
                  <a:cubicBezTo>
                    <a:pt x="365" y="61"/>
                    <a:pt x="122" y="0"/>
                    <a:pt x="0" y="244"/>
                  </a:cubicBezTo>
                  <a:cubicBezTo>
                    <a:pt x="274" y="244"/>
                    <a:pt x="517" y="244"/>
                    <a:pt x="547" y="608"/>
                  </a:cubicBezTo>
                  <a:lnTo>
                    <a:pt x="942" y="396"/>
                  </a:lnTo>
                  <a:cubicBezTo>
                    <a:pt x="851" y="244"/>
                    <a:pt x="730" y="122"/>
                    <a:pt x="578" y="3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71" name="Google Shape;39071;p45"/>
            <p:cNvSpPr/>
            <p:nvPr/>
          </p:nvSpPr>
          <p:spPr>
            <a:xfrm>
              <a:off x="5340025" y="3172825"/>
              <a:ext cx="12200" cy="10675"/>
            </a:xfrm>
            <a:custGeom>
              <a:avLst/>
              <a:gdLst/>
              <a:ahLst/>
              <a:cxnLst/>
              <a:rect l="l" t="t" r="r" b="b"/>
              <a:pathLst>
                <a:path w="488" h="427" extrusionOk="0">
                  <a:moveTo>
                    <a:pt x="244" y="1"/>
                  </a:moveTo>
                  <a:cubicBezTo>
                    <a:pt x="92" y="1"/>
                    <a:pt x="1" y="92"/>
                    <a:pt x="31" y="244"/>
                  </a:cubicBezTo>
                  <a:cubicBezTo>
                    <a:pt x="31" y="365"/>
                    <a:pt x="153" y="426"/>
                    <a:pt x="274" y="426"/>
                  </a:cubicBezTo>
                  <a:cubicBezTo>
                    <a:pt x="396" y="396"/>
                    <a:pt x="487" y="274"/>
                    <a:pt x="426" y="153"/>
                  </a:cubicBezTo>
                  <a:cubicBezTo>
                    <a:pt x="396" y="61"/>
                    <a:pt x="335" y="1"/>
                    <a:pt x="2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72" name="Google Shape;39072;p45"/>
            <p:cNvSpPr/>
            <p:nvPr/>
          </p:nvSpPr>
          <p:spPr>
            <a:xfrm>
              <a:off x="5305075" y="3295650"/>
              <a:ext cx="14475" cy="12475"/>
            </a:xfrm>
            <a:custGeom>
              <a:avLst/>
              <a:gdLst/>
              <a:ahLst/>
              <a:cxnLst/>
              <a:rect l="l" t="t" r="r" b="b"/>
              <a:pathLst>
                <a:path w="579" h="499" extrusionOk="0">
                  <a:moveTo>
                    <a:pt x="207" y="0"/>
                  </a:moveTo>
                  <a:cubicBezTo>
                    <a:pt x="141" y="0"/>
                    <a:pt x="84" y="35"/>
                    <a:pt x="61" y="103"/>
                  </a:cubicBezTo>
                  <a:cubicBezTo>
                    <a:pt x="1" y="377"/>
                    <a:pt x="153" y="468"/>
                    <a:pt x="396" y="498"/>
                  </a:cubicBezTo>
                  <a:cubicBezTo>
                    <a:pt x="456" y="316"/>
                    <a:pt x="578" y="103"/>
                    <a:pt x="274" y="12"/>
                  </a:cubicBezTo>
                  <a:cubicBezTo>
                    <a:pt x="251" y="4"/>
                    <a:pt x="229" y="0"/>
                    <a:pt x="2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73" name="Google Shape;39073;p45"/>
            <p:cNvSpPr/>
            <p:nvPr/>
          </p:nvSpPr>
          <p:spPr>
            <a:xfrm>
              <a:off x="5321025" y="3346075"/>
              <a:ext cx="10675" cy="7625"/>
            </a:xfrm>
            <a:custGeom>
              <a:avLst/>
              <a:gdLst/>
              <a:ahLst/>
              <a:cxnLst/>
              <a:rect l="l" t="t" r="r" b="b"/>
              <a:pathLst>
                <a:path w="427" h="305" extrusionOk="0">
                  <a:moveTo>
                    <a:pt x="153" y="1"/>
                  </a:moveTo>
                  <a:cubicBezTo>
                    <a:pt x="62" y="1"/>
                    <a:pt x="1" y="31"/>
                    <a:pt x="1" y="122"/>
                  </a:cubicBezTo>
                  <a:cubicBezTo>
                    <a:pt x="31" y="244"/>
                    <a:pt x="62" y="305"/>
                    <a:pt x="214" y="305"/>
                  </a:cubicBezTo>
                  <a:cubicBezTo>
                    <a:pt x="335" y="274"/>
                    <a:pt x="426" y="214"/>
                    <a:pt x="396" y="62"/>
                  </a:cubicBezTo>
                  <a:cubicBezTo>
                    <a:pt x="366" y="31"/>
                    <a:pt x="244" y="1"/>
                    <a:pt x="1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74" name="Google Shape;39074;p45"/>
            <p:cNvSpPr/>
            <p:nvPr/>
          </p:nvSpPr>
          <p:spPr>
            <a:xfrm>
              <a:off x="5438825" y="3618875"/>
              <a:ext cx="10650" cy="9925"/>
            </a:xfrm>
            <a:custGeom>
              <a:avLst/>
              <a:gdLst/>
              <a:ahLst/>
              <a:cxnLst/>
              <a:rect l="l" t="t" r="r" b="b"/>
              <a:pathLst>
                <a:path w="426" h="397" extrusionOk="0">
                  <a:moveTo>
                    <a:pt x="152" y="1"/>
                  </a:moveTo>
                  <a:cubicBezTo>
                    <a:pt x="61" y="31"/>
                    <a:pt x="0" y="92"/>
                    <a:pt x="0" y="183"/>
                  </a:cubicBezTo>
                  <a:cubicBezTo>
                    <a:pt x="31" y="305"/>
                    <a:pt x="122" y="396"/>
                    <a:pt x="243" y="396"/>
                  </a:cubicBezTo>
                  <a:cubicBezTo>
                    <a:pt x="335" y="396"/>
                    <a:pt x="426" y="305"/>
                    <a:pt x="395" y="214"/>
                  </a:cubicBezTo>
                  <a:cubicBezTo>
                    <a:pt x="395" y="92"/>
                    <a:pt x="274" y="1"/>
                    <a:pt x="1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75" name="Google Shape;39075;p45"/>
            <p:cNvSpPr/>
            <p:nvPr/>
          </p:nvSpPr>
          <p:spPr>
            <a:xfrm>
              <a:off x="5430450" y="2957775"/>
              <a:ext cx="9900" cy="7625"/>
            </a:xfrm>
            <a:custGeom>
              <a:avLst/>
              <a:gdLst/>
              <a:ahLst/>
              <a:cxnLst/>
              <a:rect l="l" t="t" r="r" b="b"/>
              <a:pathLst>
                <a:path w="396" h="305" extrusionOk="0">
                  <a:moveTo>
                    <a:pt x="214" y="1"/>
                  </a:moveTo>
                  <a:cubicBezTo>
                    <a:pt x="92" y="1"/>
                    <a:pt x="1" y="31"/>
                    <a:pt x="31" y="183"/>
                  </a:cubicBezTo>
                  <a:cubicBezTo>
                    <a:pt x="31" y="244"/>
                    <a:pt x="153" y="274"/>
                    <a:pt x="183" y="305"/>
                  </a:cubicBezTo>
                  <a:cubicBezTo>
                    <a:pt x="335" y="305"/>
                    <a:pt x="396" y="244"/>
                    <a:pt x="396" y="153"/>
                  </a:cubicBezTo>
                  <a:cubicBezTo>
                    <a:pt x="396" y="62"/>
                    <a:pt x="305" y="1"/>
                    <a:pt x="2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76" name="Google Shape;39076;p45"/>
            <p:cNvSpPr/>
            <p:nvPr/>
          </p:nvSpPr>
          <p:spPr>
            <a:xfrm>
              <a:off x="5530000" y="3289825"/>
              <a:ext cx="13700" cy="9425"/>
            </a:xfrm>
            <a:custGeom>
              <a:avLst/>
              <a:gdLst/>
              <a:ahLst/>
              <a:cxnLst/>
              <a:rect l="l" t="t" r="r" b="b"/>
              <a:pathLst>
                <a:path w="548" h="377" extrusionOk="0">
                  <a:moveTo>
                    <a:pt x="113" y="0"/>
                  </a:moveTo>
                  <a:cubicBezTo>
                    <a:pt x="75" y="0"/>
                    <a:pt x="37" y="2"/>
                    <a:pt x="1" y="2"/>
                  </a:cubicBezTo>
                  <a:cubicBezTo>
                    <a:pt x="18" y="265"/>
                    <a:pt x="97" y="376"/>
                    <a:pt x="219" y="376"/>
                  </a:cubicBezTo>
                  <a:cubicBezTo>
                    <a:pt x="307" y="376"/>
                    <a:pt x="420" y="317"/>
                    <a:pt x="548" y="214"/>
                  </a:cubicBezTo>
                  <a:cubicBezTo>
                    <a:pt x="426" y="20"/>
                    <a:pt x="266" y="0"/>
                    <a:pt x="1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77" name="Google Shape;39077;p45"/>
            <p:cNvSpPr/>
            <p:nvPr/>
          </p:nvSpPr>
          <p:spPr>
            <a:xfrm>
              <a:off x="5648550" y="2939350"/>
              <a:ext cx="10650" cy="7825"/>
            </a:xfrm>
            <a:custGeom>
              <a:avLst/>
              <a:gdLst/>
              <a:ahLst/>
              <a:cxnLst/>
              <a:rect l="l" t="t" r="r" b="b"/>
              <a:pathLst>
                <a:path w="426" h="313" extrusionOk="0">
                  <a:moveTo>
                    <a:pt x="296" y="1"/>
                  </a:moveTo>
                  <a:cubicBezTo>
                    <a:pt x="281" y="1"/>
                    <a:pt x="263" y="3"/>
                    <a:pt x="244" y="8"/>
                  </a:cubicBezTo>
                  <a:cubicBezTo>
                    <a:pt x="122" y="8"/>
                    <a:pt x="0" y="99"/>
                    <a:pt x="61" y="221"/>
                  </a:cubicBezTo>
                  <a:cubicBezTo>
                    <a:pt x="92" y="282"/>
                    <a:pt x="183" y="312"/>
                    <a:pt x="274" y="312"/>
                  </a:cubicBezTo>
                  <a:cubicBezTo>
                    <a:pt x="365" y="312"/>
                    <a:pt x="426" y="251"/>
                    <a:pt x="426" y="221"/>
                  </a:cubicBezTo>
                  <a:cubicBezTo>
                    <a:pt x="400" y="68"/>
                    <a:pt x="375" y="1"/>
                    <a:pt x="2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78" name="Google Shape;39078;p45"/>
            <p:cNvSpPr/>
            <p:nvPr/>
          </p:nvSpPr>
          <p:spPr>
            <a:xfrm>
              <a:off x="5447925" y="2889400"/>
              <a:ext cx="9925" cy="7875"/>
            </a:xfrm>
            <a:custGeom>
              <a:avLst/>
              <a:gdLst/>
              <a:ahLst/>
              <a:cxnLst/>
              <a:rect l="l" t="t" r="r" b="b"/>
              <a:pathLst>
                <a:path w="397" h="315" extrusionOk="0">
                  <a:moveTo>
                    <a:pt x="214" y="0"/>
                  </a:moveTo>
                  <a:cubicBezTo>
                    <a:pt x="183" y="31"/>
                    <a:pt x="92" y="31"/>
                    <a:pt x="31" y="122"/>
                  </a:cubicBezTo>
                  <a:cubicBezTo>
                    <a:pt x="1" y="243"/>
                    <a:pt x="31" y="274"/>
                    <a:pt x="153" y="304"/>
                  </a:cubicBezTo>
                  <a:cubicBezTo>
                    <a:pt x="187" y="311"/>
                    <a:pt x="218" y="315"/>
                    <a:pt x="246" y="315"/>
                  </a:cubicBezTo>
                  <a:cubicBezTo>
                    <a:pt x="341" y="315"/>
                    <a:pt x="396" y="270"/>
                    <a:pt x="396" y="152"/>
                  </a:cubicBezTo>
                  <a:cubicBezTo>
                    <a:pt x="396" y="61"/>
                    <a:pt x="335" y="0"/>
                    <a:pt x="2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79" name="Google Shape;39079;p45"/>
            <p:cNvSpPr/>
            <p:nvPr/>
          </p:nvSpPr>
          <p:spPr>
            <a:xfrm>
              <a:off x="5371175" y="2848625"/>
              <a:ext cx="10675" cy="8125"/>
            </a:xfrm>
            <a:custGeom>
              <a:avLst/>
              <a:gdLst/>
              <a:ahLst/>
              <a:cxnLst/>
              <a:rect l="l" t="t" r="r" b="b"/>
              <a:pathLst>
                <a:path w="427" h="325" extrusionOk="0">
                  <a:moveTo>
                    <a:pt x="224" y="0"/>
                  </a:moveTo>
                  <a:cubicBezTo>
                    <a:pt x="133" y="0"/>
                    <a:pt x="55" y="71"/>
                    <a:pt x="31" y="142"/>
                  </a:cubicBezTo>
                  <a:cubicBezTo>
                    <a:pt x="1" y="233"/>
                    <a:pt x="92" y="294"/>
                    <a:pt x="275" y="324"/>
                  </a:cubicBezTo>
                  <a:cubicBezTo>
                    <a:pt x="275" y="324"/>
                    <a:pt x="366" y="294"/>
                    <a:pt x="396" y="203"/>
                  </a:cubicBezTo>
                  <a:cubicBezTo>
                    <a:pt x="427" y="111"/>
                    <a:pt x="366" y="20"/>
                    <a:pt x="305" y="20"/>
                  </a:cubicBezTo>
                  <a:cubicBezTo>
                    <a:pt x="278" y="6"/>
                    <a:pt x="250" y="0"/>
                    <a:pt x="2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80" name="Google Shape;39080;p45"/>
            <p:cNvSpPr/>
            <p:nvPr/>
          </p:nvSpPr>
          <p:spPr>
            <a:xfrm>
              <a:off x="5365100" y="3255250"/>
              <a:ext cx="8400" cy="9550"/>
            </a:xfrm>
            <a:custGeom>
              <a:avLst/>
              <a:gdLst/>
              <a:ahLst/>
              <a:cxnLst/>
              <a:rect l="l" t="t" r="r" b="b"/>
              <a:pathLst>
                <a:path w="336" h="382" extrusionOk="0">
                  <a:moveTo>
                    <a:pt x="142" y="1"/>
                  </a:moveTo>
                  <a:cubicBezTo>
                    <a:pt x="51" y="1"/>
                    <a:pt x="31" y="100"/>
                    <a:pt x="31" y="199"/>
                  </a:cubicBezTo>
                  <a:cubicBezTo>
                    <a:pt x="1" y="290"/>
                    <a:pt x="92" y="382"/>
                    <a:pt x="183" y="382"/>
                  </a:cubicBezTo>
                  <a:cubicBezTo>
                    <a:pt x="274" y="382"/>
                    <a:pt x="335" y="290"/>
                    <a:pt x="335" y="230"/>
                  </a:cubicBezTo>
                  <a:cubicBezTo>
                    <a:pt x="335" y="138"/>
                    <a:pt x="274" y="17"/>
                    <a:pt x="214" y="17"/>
                  </a:cubicBezTo>
                  <a:cubicBezTo>
                    <a:pt x="186" y="6"/>
                    <a:pt x="162" y="1"/>
                    <a:pt x="1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81" name="Google Shape;39081;p45"/>
            <p:cNvSpPr/>
            <p:nvPr/>
          </p:nvSpPr>
          <p:spPr>
            <a:xfrm>
              <a:off x="5425900" y="3459100"/>
              <a:ext cx="10650" cy="8600"/>
            </a:xfrm>
            <a:custGeom>
              <a:avLst/>
              <a:gdLst/>
              <a:ahLst/>
              <a:cxnLst/>
              <a:rect l="l" t="t" r="r" b="b"/>
              <a:pathLst>
                <a:path w="426" h="344" extrusionOk="0">
                  <a:moveTo>
                    <a:pt x="240" y="1"/>
                  </a:moveTo>
                  <a:cubicBezTo>
                    <a:pt x="143" y="1"/>
                    <a:pt x="56" y="55"/>
                    <a:pt x="31" y="130"/>
                  </a:cubicBezTo>
                  <a:cubicBezTo>
                    <a:pt x="0" y="252"/>
                    <a:pt x="92" y="282"/>
                    <a:pt x="335" y="343"/>
                  </a:cubicBezTo>
                  <a:cubicBezTo>
                    <a:pt x="274" y="313"/>
                    <a:pt x="365" y="282"/>
                    <a:pt x="396" y="222"/>
                  </a:cubicBezTo>
                  <a:cubicBezTo>
                    <a:pt x="426" y="130"/>
                    <a:pt x="396" y="39"/>
                    <a:pt x="304" y="9"/>
                  </a:cubicBezTo>
                  <a:cubicBezTo>
                    <a:pt x="283" y="3"/>
                    <a:pt x="261" y="1"/>
                    <a:pt x="2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82" name="Google Shape;39082;p45"/>
            <p:cNvSpPr/>
            <p:nvPr/>
          </p:nvSpPr>
          <p:spPr>
            <a:xfrm>
              <a:off x="5223000" y="3496800"/>
              <a:ext cx="10675" cy="9850"/>
            </a:xfrm>
            <a:custGeom>
              <a:avLst/>
              <a:gdLst/>
              <a:ahLst/>
              <a:cxnLst/>
              <a:rect l="l" t="t" r="r" b="b"/>
              <a:pathLst>
                <a:path w="427" h="394" extrusionOk="0">
                  <a:moveTo>
                    <a:pt x="185" y="1"/>
                  </a:moveTo>
                  <a:cubicBezTo>
                    <a:pt x="126" y="1"/>
                    <a:pt x="85" y="65"/>
                    <a:pt x="62" y="112"/>
                  </a:cubicBezTo>
                  <a:cubicBezTo>
                    <a:pt x="1" y="233"/>
                    <a:pt x="62" y="355"/>
                    <a:pt x="183" y="385"/>
                  </a:cubicBezTo>
                  <a:cubicBezTo>
                    <a:pt x="200" y="391"/>
                    <a:pt x="216" y="393"/>
                    <a:pt x="230" y="393"/>
                  </a:cubicBezTo>
                  <a:cubicBezTo>
                    <a:pt x="296" y="393"/>
                    <a:pt x="341" y="344"/>
                    <a:pt x="366" y="294"/>
                  </a:cubicBezTo>
                  <a:cubicBezTo>
                    <a:pt x="426" y="173"/>
                    <a:pt x="366" y="51"/>
                    <a:pt x="244" y="21"/>
                  </a:cubicBezTo>
                  <a:cubicBezTo>
                    <a:pt x="223" y="6"/>
                    <a:pt x="203" y="1"/>
                    <a:pt x="1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83" name="Google Shape;39083;p45"/>
            <p:cNvSpPr/>
            <p:nvPr/>
          </p:nvSpPr>
          <p:spPr>
            <a:xfrm>
              <a:off x="5497325" y="3121150"/>
              <a:ext cx="18275" cy="10950"/>
            </a:xfrm>
            <a:custGeom>
              <a:avLst/>
              <a:gdLst/>
              <a:ahLst/>
              <a:cxnLst/>
              <a:rect l="l" t="t" r="r" b="b"/>
              <a:pathLst>
                <a:path w="731" h="438" extrusionOk="0">
                  <a:moveTo>
                    <a:pt x="1" y="1"/>
                  </a:moveTo>
                  <a:lnTo>
                    <a:pt x="1" y="1"/>
                  </a:lnTo>
                  <a:cubicBezTo>
                    <a:pt x="34" y="302"/>
                    <a:pt x="68" y="437"/>
                    <a:pt x="192" y="437"/>
                  </a:cubicBezTo>
                  <a:cubicBezTo>
                    <a:pt x="294" y="437"/>
                    <a:pt x="457" y="347"/>
                    <a:pt x="730" y="183"/>
                  </a:cubicBezTo>
                  <a:cubicBezTo>
                    <a:pt x="457" y="183"/>
                    <a:pt x="213" y="122"/>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84" name="Google Shape;39084;p45"/>
            <p:cNvSpPr/>
            <p:nvPr/>
          </p:nvSpPr>
          <p:spPr>
            <a:xfrm>
              <a:off x="5417550" y="3064175"/>
              <a:ext cx="9900" cy="10050"/>
            </a:xfrm>
            <a:custGeom>
              <a:avLst/>
              <a:gdLst/>
              <a:ahLst/>
              <a:cxnLst/>
              <a:rect l="l" t="t" r="r" b="b"/>
              <a:pathLst>
                <a:path w="396" h="402" extrusionOk="0">
                  <a:moveTo>
                    <a:pt x="182" y="0"/>
                  </a:moveTo>
                  <a:cubicBezTo>
                    <a:pt x="91" y="0"/>
                    <a:pt x="0" y="91"/>
                    <a:pt x="0" y="182"/>
                  </a:cubicBezTo>
                  <a:cubicBezTo>
                    <a:pt x="0" y="304"/>
                    <a:pt x="91" y="365"/>
                    <a:pt x="243" y="395"/>
                  </a:cubicBezTo>
                  <a:cubicBezTo>
                    <a:pt x="255" y="399"/>
                    <a:pt x="267" y="401"/>
                    <a:pt x="278" y="401"/>
                  </a:cubicBezTo>
                  <a:cubicBezTo>
                    <a:pt x="350" y="401"/>
                    <a:pt x="395" y="322"/>
                    <a:pt x="395" y="243"/>
                  </a:cubicBezTo>
                  <a:cubicBezTo>
                    <a:pt x="395" y="122"/>
                    <a:pt x="304" y="30"/>
                    <a:pt x="1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85" name="Google Shape;39085;p45"/>
            <p:cNvSpPr/>
            <p:nvPr/>
          </p:nvSpPr>
          <p:spPr>
            <a:xfrm>
              <a:off x="5275450" y="3030425"/>
              <a:ext cx="10650" cy="7775"/>
            </a:xfrm>
            <a:custGeom>
              <a:avLst/>
              <a:gdLst/>
              <a:ahLst/>
              <a:cxnLst/>
              <a:rect l="l" t="t" r="r" b="b"/>
              <a:pathLst>
                <a:path w="426" h="311" extrusionOk="0">
                  <a:moveTo>
                    <a:pt x="201" y="1"/>
                  </a:moveTo>
                  <a:cubicBezTo>
                    <a:pt x="136" y="1"/>
                    <a:pt x="75" y="29"/>
                    <a:pt x="31" y="73"/>
                  </a:cubicBezTo>
                  <a:cubicBezTo>
                    <a:pt x="0" y="165"/>
                    <a:pt x="31" y="256"/>
                    <a:pt x="91" y="286"/>
                  </a:cubicBezTo>
                  <a:cubicBezTo>
                    <a:pt x="125" y="303"/>
                    <a:pt x="159" y="311"/>
                    <a:pt x="192" y="311"/>
                  </a:cubicBezTo>
                  <a:cubicBezTo>
                    <a:pt x="276" y="311"/>
                    <a:pt x="351" y="261"/>
                    <a:pt x="395" y="195"/>
                  </a:cubicBezTo>
                  <a:cubicBezTo>
                    <a:pt x="426" y="104"/>
                    <a:pt x="365" y="13"/>
                    <a:pt x="274" y="13"/>
                  </a:cubicBezTo>
                  <a:cubicBezTo>
                    <a:pt x="249" y="5"/>
                    <a:pt x="225" y="1"/>
                    <a:pt x="2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86" name="Google Shape;39086;p45"/>
            <p:cNvSpPr/>
            <p:nvPr/>
          </p:nvSpPr>
          <p:spPr>
            <a:xfrm>
              <a:off x="5444125" y="3472225"/>
              <a:ext cx="9150" cy="7825"/>
            </a:xfrm>
            <a:custGeom>
              <a:avLst/>
              <a:gdLst/>
              <a:ahLst/>
              <a:cxnLst/>
              <a:rect l="l" t="t" r="r" b="b"/>
              <a:pathLst>
                <a:path w="366" h="313" extrusionOk="0">
                  <a:moveTo>
                    <a:pt x="153" y="1"/>
                  </a:moveTo>
                  <a:cubicBezTo>
                    <a:pt x="62" y="1"/>
                    <a:pt x="1" y="61"/>
                    <a:pt x="1" y="183"/>
                  </a:cubicBezTo>
                  <a:cubicBezTo>
                    <a:pt x="1" y="258"/>
                    <a:pt x="63" y="312"/>
                    <a:pt x="135" y="312"/>
                  </a:cubicBezTo>
                  <a:cubicBezTo>
                    <a:pt x="151" y="312"/>
                    <a:pt x="167" y="310"/>
                    <a:pt x="183" y="304"/>
                  </a:cubicBezTo>
                  <a:cubicBezTo>
                    <a:pt x="275" y="304"/>
                    <a:pt x="335" y="213"/>
                    <a:pt x="366" y="122"/>
                  </a:cubicBezTo>
                  <a:cubicBezTo>
                    <a:pt x="335" y="31"/>
                    <a:pt x="244" y="1"/>
                    <a:pt x="1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87" name="Google Shape;39087;p45"/>
            <p:cNvSpPr/>
            <p:nvPr/>
          </p:nvSpPr>
          <p:spPr>
            <a:xfrm>
              <a:off x="5298325" y="3383200"/>
              <a:ext cx="9825" cy="9250"/>
            </a:xfrm>
            <a:custGeom>
              <a:avLst/>
              <a:gdLst/>
              <a:ahLst/>
              <a:cxnLst/>
              <a:rect l="l" t="t" r="r" b="b"/>
              <a:pathLst>
                <a:path w="393" h="370" extrusionOk="0">
                  <a:moveTo>
                    <a:pt x="194" y="1"/>
                  </a:moveTo>
                  <a:cubicBezTo>
                    <a:pt x="70" y="1"/>
                    <a:pt x="0" y="109"/>
                    <a:pt x="27" y="218"/>
                  </a:cubicBezTo>
                  <a:cubicBezTo>
                    <a:pt x="58" y="309"/>
                    <a:pt x="119" y="370"/>
                    <a:pt x="179" y="370"/>
                  </a:cubicBezTo>
                  <a:cubicBezTo>
                    <a:pt x="331" y="340"/>
                    <a:pt x="392" y="279"/>
                    <a:pt x="392" y="188"/>
                  </a:cubicBezTo>
                  <a:cubicBezTo>
                    <a:pt x="362" y="96"/>
                    <a:pt x="301" y="36"/>
                    <a:pt x="240" y="5"/>
                  </a:cubicBezTo>
                  <a:cubicBezTo>
                    <a:pt x="224" y="2"/>
                    <a:pt x="209" y="1"/>
                    <a:pt x="1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88" name="Google Shape;39088;p45"/>
            <p:cNvSpPr/>
            <p:nvPr/>
          </p:nvSpPr>
          <p:spPr>
            <a:xfrm>
              <a:off x="5450975" y="3532450"/>
              <a:ext cx="12950" cy="8325"/>
            </a:xfrm>
            <a:custGeom>
              <a:avLst/>
              <a:gdLst/>
              <a:ahLst/>
              <a:cxnLst/>
              <a:rect l="l" t="t" r="r" b="b"/>
              <a:pathLst>
                <a:path w="518" h="333" extrusionOk="0">
                  <a:moveTo>
                    <a:pt x="213" y="1"/>
                  </a:moveTo>
                  <a:cubicBezTo>
                    <a:pt x="133" y="1"/>
                    <a:pt x="56" y="41"/>
                    <a:pt x="1" y="114"/>
                  </a:cubicBezTo>
                  <a:cubicBezTo>
                    <a:pt x="80" y="247"/>
                    <a:pt x="205" y="333"/>
                    <a:pt x="357" y="333"/>
                  </a:cubicBezTo>
                  <a:cubicBezTo>
                    <a:pt x="379" y="333"/>
                    <a:pt x="403" y="331"/>
                    <a:pt x="426" y="327"/>
                  </a:cubicBezTo>
                  <a:cubicBezTo>
                    <a:pt x="517" y="266"/>
                    <a:pt x="487" y="84"/>
                    <a:pt x="365" y="54"/>
                  </a:cubicBezTo>
                  <a:cubicBezTo>
                    <a:pt x="317" y="18"/>
                    <a:pt x="265" y="1"/>
                    <a:pt x="2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89" name="Google Shape;39089;p45"/>
            <p:cNvSpPr/>
            <p:nvPr/>
          </p:nvSpPr>
          <p:spPr>
            <a:xfrm>
              <a:off x="5430450" y="3496350"/>
              <a:ext cx="9150" cy="7250"/>
            </a:xfrm>
            <a:custGeom>
              <a:avLst/>
              <a:gdLst/>
              <a:ahLst/>
              <a:cxnLst/>
              <a:rect l="l" t="t" r="r" b="b"/>
              <a:pathLst>
                <a:path w="366" h="290" extrusionOk="0">
                  <a:moveTo>
                    <a:pt x="135" y="0"/>
                  </a:moveTo>
                  <a:cubicBezTo>
                    <a:pt x="63" y="0"/>
                    <a:pt x="1" y="55"/>
                    <a:pt x="1" y="130"/>
                  </a:cubicBezTo>
                  <a:cubicBezTo>
                    <a:pt x="1" y="221"/>
                    <a:pt x="62" y="282"/>
                    <a:pt x="183" y="282"/>
                  </a:cubicBezTo>
                  <a:cubicBezTo>
                    <a:pt x="194" y="287"/>
                    <a:pt x="206" y="290"/>
                    <a:pt x="218" y="290"/>
                  </a:cubicBezTo>
                  <a:cubicBezTo>
                    <a:pt x="274" y="290"/>
                    <a:pt x="341" y="235"/>
                    <a:pt x="366" y="160"/>
                  </a:cubicBezTo>
                  <a:cubicBezTo>
                    <a:pt x="305" y="99"/>
                    <a:pt x="244" y="39"/>
                    <a:pt x="183" y="8"/>
                  </a:cubicBezTo>
                  <a:cubicBezTo>
                    <a:pt x="167" y="3"/>
                    <a:pt x="151" y="0"/>
                    <a:pt x="1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90" name="Google Shape;39090;p45"/>
            <p:cNvSpPr/>
            <p:nvPr/>
          </p:nvSpPr>
          <p:spPr>
            <a:xfrm>
              <a:off x="5473025" y="3464025"/>
              <a:ext cx="9900" cy="7475"/>
            </a:xfrm>
            <a:custGeom>
              <a:avLst/>
              <a:gdLst/>
              <a:ahLst/>
              <a:cxnLst/>
              <a:rect l="l" t="t" r="r" b="b"/>
              <a:pathLst>
                <a:path w="396" h="299" extrusionOk="0">
                  <a:moveTo>
                    <a:pt x="227" y="0"/>
                  </a:moveTo>
                  <a:cubicBezTo>
                    <a:pt x="203" y="0"/>
                    <a:pt x="177" y="8"/>
                    <a:pt x="152" y="25"/>
                  </a:cubicBezTo>
                  <a:cubicBezTo>
                    <a:pt x="61" y="25"/>
                    <a:pt x="0" y="116"/>
                    <a:pt x="0" y="207"/>
                  </a:cubicBezTo>
                  <a:cubicBezTo>
                    <a:pt x="30" y="298"/>
                    <a:pt x="122" y="298"/>
                    <a:pt x="213" y="298"/>
                  </a:cubicBezTo>
                  <a:cubicBezTo>
                    <a:pt x="334" y="298"/>
                    <a:pt x="395" y="237"/>
                    <a:pt x="365" y="116"/>
                  </a:cubicBezTo>
                  <a:cubicBezTo>
                    <a:pt x="343" y="50"/>
                    <a:pt x="289" y="0"/>
                    <a:pt x="2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91" name="Google Shape;39091;p45"/>
            <p:cNvSpPr/>
            <p:nvPr/>
          </p:nvSpPr>
          <p:spPr>
            <a:xfrm>
              <a:off x="5365875" y="2954750"/>
              <a:ext cx="8375" cy="8375"/>
            </a:xfrm>
            <a:custGeom>
              <a:avLst/>
              <a:gdLst/>
              <a:ahLst/>
              <a:cxnLst/>
              <a:rect l="l" t="t" r="r" b="b"/>
              <a:pathLst>
                <a:path w="335" h="335" extrusionOk="0">
                  <a:moveTo>
                    <a:pt x="183" y="0"/>
                  </a:moveTo>
                  <a:cubicBezTo>
                    <a:pt x="122" y="0"/>
                    <a:pt x="61" y="0"/>
                    <a:pt x="31" y="61"/>
                  </a:cubicBezTo>
                  <a:cubicBezTo>
                    <a:pt x="0" y="152"/>
                    <a:pt x="61" y="274"/>
                    <a:pt x="183" y="334"/>
                  </a:cubicBezTo>
                  <a:cubicBezTo>
                    <a:pt x="213" y="304"/>
                    <a:pt x="304" y="274"/>
                    <a:pt x="304" y="274"/>
                  </a:cubicBezTo>
                  <a:cubicBezTo>
                    <a:pt x="335" y="152"/>
                    <a:pt x="304" y="31"/>
                    <a:pt x="1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92" name="Google Shape;39092;p45"/>
            <p:cNvSpPr/>
            <p:nvPr/>
          </p:nvSpPr>
          <p:spPr>
            <a:xfrm>
              <a:off x="5435025" y="3397000"/>
              <a:ext cx="9900" cy="8375"/>
            </a:xfrm>
            <a:custGeom>
              <a:avLst/>
              <a:gdLst/>
              <a:ahLst/>
              <a:cxnLst/>
              <a:rect l="l" t="t" r="r" b="b"/>
              <a:pathLst>
                <a:path w="396" h="335" extrusionOk="0">
                  <a:moveTo>
                    <a:pt x="213" y="0"/>
                  </a:moveTo>
                  <a:cubicBezTo>
                    <a:pt x="152" y="0"/>
                    <a:pt x="91" y="61"/>
                    <a:pt x="31" y="152"/>
                  </a:cubicBezTo>
                  <a:cubicBezTo>
                    <a:pt x="0" y="274"/>
                    <a:pt x="91" y="335"/>
                    <a:pt x="243" y="335"/>
                  </a:cubicBezTo>
                  <a:cubicBezTo>
                    <a:pt x="335" y="335"/>
                    <a:pt x="395" y="244"/>
                    <a:pt x="395" y="183"/>
                  </a:cubicBezTo>
                  <a:cubicBezTo>
                    <a:pt x="365" y="61"/>
                    <a:pt x="304" y="0"/>
                    <a:pt x="2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93" name="Google Shape;39093;p45"/>
            <p:cNvSpPr/>
            <p:nvPr/>
          </p:nvSpPr>
          <p:spPr>
            <a:xfrm>
              <a:off x="5485175" y="2926625"/>
              <a:ext cx="9150" cy="7625"/>
            </a:xfrm>
            <a:custGeom>
              <a:avLst/>
              <a:gdLst/>
              <a:ahLst/>
              <a:cxnLst/>
              <a:rect l="l" t="t" r="r" b="b"/>
              <a:pathLst>
                <a:path w="366" h="305" extrusionOk="0">
                  <a:moveTo>
                    <a:pt x="213" y="1"/>
                  </a:moveTo>
                  <a:cubicBezTo>
                    <a:pt x="92" y="1"/>
                    <a:pt x="0" y="31"/>
                    <a:pt x="31" y="152"/>
                  </a:cubicBezTo>
                  <a:cubicBezTo>
                    <a:pt x="31" y="213"/>
                    <a:pt x="92" y="304"/>
                    <a:pt x="183" y="304"/>
                  </a:cubicBezTo>
                  <a:cubicBezTo>
                    <a:pt x="274" y="304"/>
                    <a:pt x="365" y="244"/>
                    <a:pt x="335" y="152"/>
                  </a:cubicBezTo>
                  <a:cubicBezTo>
                    <a:pt x="335" y="92"/>
                    <a:pt x="243" y="31"/>
                    <a:pt x="2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94" name="Google Shape;39094;p45"/>
            <p:cNvSpPr/>
            <p:nvPr/>
          </p:nvSpPr>
          <p:spPr>
            <a:xfrm>
              <a:off x="5435025" y="2928150"/>
              <a:ext cx="9125" cy="9400"/>
            </a:xfrm>
            <a:custGeom>
              <a:avLst/>
              <a:gdLst/>
              <a:ahLst/>
              <a:cxnLst/>
              <a:rect l="l" t="t" r="r" b="b"/>
              <a:pathLst>
                <a:path w="365" h="376" extrusionOk="0">
                  <a:moveTo>
                    <a:pt x="183" y="0"/>
                  </a:moveTo>
                  <a:cubicBezTo>
                    <a:pt x="61" y="31"/>
                    <a:pt x="0" y="122"/>
                    <a:pt x="31" y="183"/>
                  </a:cubicBezTo>
                  <a:cubicBezTo>
                    <a:pt x="61" y="243"/>
                    <a:pt x="122" y="335"/>
                    <a:pt x="213" y="365"/>
                  </a:cubicBezTo>
                  <a:cubicBezTo>
                    <a:pt x="227" y="372"/>
                    <a:pt x="243" y="376"/>
                    <a:pt x="260" y="376"/>
                  </a:cubicBezTo>
                  <a:cubicBezTo>
                    <a:pt x="312" y="376"/>
                    <a:pt x="365" y="336"/>
                    <a:pt x="365" y="243"/>
                  </a:cubicBezTo>
                  <a:cubicBezTo>
                    <a:pt x="335" y="152"/>
                    <a:pt x="304" y="31"/>
                    <a:pt x="1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95" name="Google Shape;39095;p45"/>
            <p:cNvSpPr/>
            <p:nvPr/>
          </p:nvSpPr>
          <p:spPr>
            <a:xfrm>
              <a:off x="5387150" y="2922825"/>
              <a:ext cx="11425" cy="6875"/>
            </a:xfrm>
            <a:custGeom>
              <a:avLst/>
              <a:gdLst/>
              <a:ahLst/>
              <a:cxnLst/>
              <a:rect l="l" t="t" r="r" b="b"/>
              <a:pathLst>
                <a:path w="457" h="275" extrusionOk="0">
                  <a:moveTo>
                    <a:pt x="243" y="1"/>
                  </a:moveTo>
                  <a:cubicBezTo>
                    <a:pt x="152" y="61"/>
                    <a:pt x="0" y="61"/>
                    <a:pt x="0" y="213"/>
                  </a:cubicBezTo>
                  <a:cubicBezTo>
                    <a:pt x="0" y="244"/>
                    <a:pt x="183" y="274"/>
                    <a:pt x="243" y="274"/>
                  </a:cubicBezTo>
                  <a:cubicBezTo>
                    <a:pt x="335" y="274"/>
                    <a:pt x="456" y="244"/>
                    <a:pt x="426" y="153"/>
                  </a:cubicBezTo>
                  <a:cubicBezTo>
                    <a:pt x="426" y="61"/>
                    <a:pt x="335" y="1"/>
                    <a:pt x="2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96" name="Google Shape;39096;p45"/>
            <p:cNvSpPr/>
            <p:nvPr/>
          </p:nvSpPr>
          <p:spPr>
            <a:xfrm>
              <a:off x="5193375" y="3346075"/>
              <a:ext cx="5350" cy="5550"/>
            </a:xfrm>
            <a:custGeom>
              <a:avLst/>
              <a:gdLst/>
              <a:ahLst/>
              <a:cxnLst/>
              <a:rect l="l" t="t" r="r" b="b"/>
              <a:pathLst>
                <a:path w="214" h="222" extrusionOk="0">
                  <a:moveTo>
                    <a:pt x="122" y="1"/>
                  </a:moveTo>
                  <a:cubicBezTo>
                    <a:pt x="92" y="31"/>
                    <a:pt x="31" y="31"/>
                    <a:pt x="0" y="62"/>
                  </a:cubicBezTo>
                  <a:cubicBezTo>
                    <a:pt x="0" y="122"/>
                    <a:pt x="0" y="183"/>
                    <a:pt x="61" y="214"/>
                  </a:cubicBezTo>
                  <a:cubicBezTo>
                    <a:pt x="72" y="219"/>
                    <a:pt x="85" y="222"/>
                    <a:pt x="97" y="222"/>
                  </a:cubicBezTo>
                  <a:cubicBezTo>
                    <a:pt x="152" y="222"/>
                    <a:pt x="213" y="172"/>
                    <a:pt x="213" y="122"/>
                  </a:cubicBezTo>
                  <a:cubicBezTo>
                    <a:pt x="213" y="62"/>
                    <a:pt x="152" y="31"/>
                    <a:pt x="1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97" name="Google Shape;39097;p45"/>
            <p:cNvSpPr/>
            <p:nvPr/>
          </p:nvSpPr>
          <p:spPr>
            <a:xfrm>
              <a:off x="5270875" y="3118875"/>
              <a:ext cx="5975" cy="5550"/>
            </a:xfrm>
            <a:custGeom>
              <a:avLst/>
              <a:gdLst/>
              <a:ahLst/>
              <a:cxnLst/>
              <a:rect l="l" t="t" r="r" b="b"/>
              <a:pathLst>
                <a:path w="239" h="222" extrusionOk="0">
                  <a:moveTo>
                    <a:pt x="122" y="1"/>
                  </a:moveTo>
                  <a:cubicBezTo>
                    <a:pt x="62" y="1"/>
                    <a:pt x="1" y="31"/>
                    <a:pt x="1" y="61"/>
                  </a:cubicBezTo>
                  <a:cubicBezTo>
                    <a:pt x="1" y="122"/>
                    <a:pt x="31" y="183"/>
                    <a:pt x="62" y="213"/>
                  </a:cubicBezTo>
                  <a:cubicBezTo>
                    <a:pt x="78" y="219"/>
                    <a:pt x="94" y="221"/>
                    <a:pt x="109" y="221"/>
                  </a:cubicBezTo>
                  <a:cubicBezTo>
                    <a:pt x="181" y="221"/>
                    <a:pt x="239" y="167"/>
                    <a:pt x="214" y="92"/>
                  </a:cubicBezTo>
                  <a:cubicBezTo>
                    <a:pt x="214" y="61"/>
                    <a:pt x="153" y="31"/>
                    <a:pt x="1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98" name="Google Shape;39098;p45"/>
            <p:cNvSpPr/>
            <p:nvPr/>
          </p:nvSpPr>
          <p:spPr>
            <a:xfrm>
              <a:off x="5316475" y="3219025"/>
              <a:ext cx="6650" cy="5050"/>
            </a:xfrm>
            <a:custGeom>
              <a:avLst/>
              <a:gdLst/>
              <a:ahLst/>
              <a:cxnLst/>
              <a:rect l="l" t="t" r="r" b="b"/>
              <a:pathLst>
                <a:path w="266" h="202" extrusionOk="0">
                  <a:moveTo>
                    <a:pt x="157" y="1"/>
                  </a:moveTo>
                  <a:cubicBezTo>
                    <a:pt x="146" y="1"/>
                    <a:pt x="134" y="3"/>
                    <a:pt x="122" y="7"/>
                  </a:cubicBezTo>
                  <a:cubicBezTo>
                    <a:pt x="92" y="7"/>
                    <a:pt x="31" y="37"/>
                    <a:pt x="0" y="68"/>
                  </a:cubicBezTo>
                  <a:cubicBezTo>
                    <a:pt x="31" y="128"/>
                    <a:pt x="61" y="189"/>
                    <a:pt x="92" y="189"/>
                  </a:cubicBezTo>
                  <a:cubicBezTo>
                    <a:pt x="101" y="198"/>
                    <a:pt x="112" y="202"/>
                    <a:pt x="125" y="202"/>
                  </a:cubicBezTo>
                  <a:cubicBezTo>
                    <a:pt x="155" y="202"/>
                    <a:pt x="192" y="180"/>
                    <a:pt x="213" y="159"/>
                  </a:cubicBezTo>
                  <a:cubicBezTo>
                    <a:pt x="266" y="80"/>
                    <a:pt x="227" y="1"/>
                    <a:pt x="1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99" name="Google Shape;39099;p45"/>
            <p:cNvSpPr/>
            <p:nvPr/>
          </p:nvSpPr>
          <p:spPr>
            <a:xfrm>
              <a:off x="5265775" y="3264025"/>
              <a:ext cx="6650" cy="5475"/>
            </a:xfrm>
            <a:custGeom>
              <a:avLst/>
              <a:gdLst/>
              <a:ahLst/>
              <a:cxnLst/>
              <a:rect l="l" t="t" r="r" b="b"/>
              <a:pathLst>
                <a:path w="266" h="219" extrusionOk="0">
                  <a:moveTo>
                    <a:pt x="174" y="0"/>
                  </a:moveTo>
                  <a:cubicBezTo>
                    <a:pt x="114" y="0"/>
                    <a:pt x="83" y="31"/>
                    <a:pt x="53" y="61"/>
                  </a:cubicBezTo>
                  <a:cubicBezTo>
                    <a:pt x="0" y="140"/>
                    <a:pt x="61" y="219"/>
                    <a:pt x="138" y="219"/>
                  </a:cubicBezTo>
                  <a:cubicBezTo>
                    <a:pt x="150" y="219"/>
                    <a:pt x="162" y="217"/>
                    <a:pt x="174" y="213"/>
                  </a:cubicBezTo>
                  <a:cubicBezTo>
                    <a:pt x="205" y="213"/>
                    <a:pt x="235" y="152"/>
                    <a:pt x="266" y="122"/>
                  </a:cubicBezTo>
                  <a:cubicBezTo>
                    <a:pt x="205" y="91"/>
                    <a:pt x="205" y="31"/>
                    <a:pt x="1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00" name="Google Shape;39100;p45"/>
            <p:cNvSpPr/>
            <p:nvPr/>
          </p:nvSpPr>
          <p:spPr>
            <a:xfrm>
              <a:off x="5179700" y="3286825"/>
              <a:ext cx="5875" cy="5950"/>
            </a:xfrm>
            <a:custGeom>
              <a:avLst/>
              <a:gdLst/>
              <a:ahLst/>
              <a:cxnLst/>
              <a:rect l="l" t="t" r="r" b="b"/>
              <a:pathLst>
                <a:path w="235" h="238" extrusionOk="0">
                  <a:moveTo>
                    <a:pt x="122" y="0"/>
                  </a:moveTo>
                  <a:cubicBezTo>
                    <a:pt x="91" y="30"/>
                    <a:pt x="0" y="30"/>
                    <a:pt x="0" y="91"/>
                  </a:cubicBezTo>
                  <a:cubicBezTo>
                    <a:pt x="0" y="122"/>
                    <a:pt x="0" y="182"/>
                    <a:pt x="61" y="213"/>
                  </a:cubicBezTo>
                  <a:cubicBezTo>
                    <a:pt x="78" y="230"/>
                    <a:pt x="100" y="237"/>
                    <a:pt x="122" y="237"/>
                  </a:cubicBezTo>
                  <a:cubicBezTo>
                    <a:pt x="178" y="237"/>
                    <a:pt x="235" y="187"/>
                    <a:pt x="213" y="122"/>
                  </a:cubicBezTo>
                  <a:cubicBezTo>
                    <a:pt x="213" y="61"/>
                    <a:pt x="152" y="30"/>
                    <a:pt x="1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01" name="Google Shape;39101;p45"/>
            <p:cNvSpPr/>
            <p:nvPr/>
          </p:nvSpPr>
          <p:spPr>
            <a:xfrm>
              <a:off x="5375750" y="3296075"/>
              <a:ext cx="5350" cy="5950"/>
            </a:xfrm>
            <a:custGeom>
              <a:avLst/>
              <a:gdLst/>
              <a:ahLst/>
              <a:cxnLst/>
              <a:rect l="l" t="t" r="r" b="b"/>
              <a:pathLst>
                <a:path w="214" h="238" extrusionOk="0">
                  <a:moveTo>
                    <a:pt x="108" y="1"/>
                  </a:moveTo>
                  <a:cubicBezTo>
                    <a:pt x="48" y="1"/>
                    <a:pt x="0" y="51"/>
                    <a:pt x="0" y="116"/>
                  </a:cubicBezTo>
                  <a:cubicBezTo>
                    <a:pt x="0" y="147"/>
                    <a:pt x="61" y="177"/>
                    <a:pt x="92" y="238"/>
                  </a:cubicBezTo>
                  <a:cubicBezTo>
                    <a:pt x="122" y="208"/>
                    <a:pt x="213" y="208"/>
                    <a:pt x="213" y="177"/>
                  </a:cubicBezTo>
                  <a:cubicBezTo>
                    <a:pt x="213" y="116"/>
                    <a:pt x="213" y="56"/>
                    <a:pt x="183" y="25"/>
                  </a:cubicBezTo>
                  <a:cubicBezTo>
                    <a:pt x="157" y="8"/>
                    <a:pt x="132" y="1"/>
                    <a:pt x="1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02" name="Google Shape;39102;p45"/>
            <p:cNvSpPr/>
            <p:nvPr/>
          </p:nvSpPr>
          <p:spPr>
            <a:xfrm>
              <a:off x="5475300" y="3482875"/>
              <a:ext cx="6850" cy="5325"/>
            </a:xfrm>
            <a:custGeom>
              <a:avLst/>
              <a:gdLst/>
              <a:ahLst/>
              <a:cxnLst/>
              <a:rect l="l" t="t" r="r" b="b"/>
              <a:pathLst>
                <a:path w="274" h="213" extrusionOk="0">
                  <a:moveTo>
                    <a:pt x="183" y="0"/>
                  </a:moveTo>
                  <a:cubicBezTo>
                    <a:pt x="152" y="0"/>
                    <a:pt x="91" y="0"/>
                    <a:pt x="61" y="61"/>
                  </a:cubicBezTo>
                  <a:cubicBezTo>
                    <a:pt x="0" y="122"/>
                    <a:pt x="61" y="213"/>
                    <a:pt x="152" y="213"/>
                  </a:cubicBezTo>
                  <a:cubicBezTo>
                    <a:pt x="183" y="213"/>
                    <a:pt x="213" y="152"/>
                    <a:pt x="274" y="152"/>
                  </a:cubicBezTo>
                  <a:cubicBezTo>
                    <a:pt x="243" y="91"/>
                    <a:pt x="243" y="30"/>
                    <a:pt x="1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03" name="Google Shape;39103;p45"/>
            <p:cNvSpPr/>
            <p:nvPr/>
          </p:nvSpPr>
          <p:spPr>
            <a:xfrm>
              <a:off x="5393975" y="3578600"/>
              <a:ext cx="5350" cy="5550"/>
            </a:xfrm>
            <a:custGeom>
              <a:avLst/>
              <a:gdLst/>
              <a:ahLst/>
              <a:cxnLst/>
              <a:rect l="l" t="t" r="r" b="b"/>
              <a:pathLst>
                <a:path w="214" h="222" extrusionOk="0">
                  <a:moveTo>
                    <a:pt x="122" y="1"/>
                  </a:moveTo>
                  <a:cubicBezTo>
                    <a:pt x="92" y="31"/>
                    <a:pt x="31" y="31"/>
                    <a:pt x="1" y="62"/>
                  </a:cubicBezTo>
                  <a:cubicBezTo>
                    <a:pt x="1" y="122"/>
                    <a:pt x="31" y="183"/>
                    <a:pt x="62" y="214"/>
                  </a:cubicBezTo>
                  <a:cubicBezTo>
                    <a:pt x="72" y="219"/>
                    <a:pt x="84" y="222"/>
                    <a:pt x="96" y="222"/>
                  </a:cubicBezTo>
                  <a:cubicBezTo>
                    <a:pt x="152" y="222"/>
                    <a:pt x="214" y="167"/>
                    <a:pt x="214" y="92"/>
                  </a:cubicBezTo>
                  <a:cubicBezTo>
                    <a:pt x="214" y="62"/>
                    <a:pt x="153" y="31"/>
                    <a:pt x="1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04" name="Google Shape;39104;p45"/>
            <p:cNvSpPr/>
            <p:nvPr/>
          </p:nvSpPr>
          <p:spPr>
            <a:xfrm>
              <a:off x="5384875" y="3419025"/>
              <a:ext cx="5325" cy="5500"/>
            </a:xfrm>
            <a:custGeom>
              <a:avLst/>
              <a:gdLst/>
              <a:ahLst/>
              <a:cxnLst/>
              <a:rect l="l" t="t" r="r" b="b"/>
              <a:pathLst>
                <a:path w="213" h="220" extrusionOk="0">
                  <a:moveTo>
                    <a:pt x="122" y="1"/>
                  </a:moveTo>
                  <a:cubicBezTo>
                    <a:pt x="91" y="31"/>
                    <a:pt x="30" y="31"/>
                    <a:pt x="0" y="62"/>
                  </a:cubicBezTo>
                  <a:cubicBezTo>
                    <a:pt x="0" y="122"/>
                    <a:pt x="30" y="183"/>
                    <a:pt x="61" y="214"/>
                  </a:cubicBezTo>
                  <a:cubicBezTo>
                    <a:pt x="74" y="218"/>
                    <a:pt x="86" y="220"/>
                    <a:pt x="97" y="220"/>
                  </a:cubicBezTo>
                  <a:cubicBezTo>
                    <a:pt x="168" y="220"/>
                    <a:pt x="213" y="149"/>
                    <a:pt x="213" y="122"/>
                  </a:cubicBezTo>
                  <a:cubicBezTo>
                    <a:pt x="213" y="62"/>
                    <a:pt x="152" y="31"/>
                    <a:pt x="1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05" name="Google Shape;39105;p45"/>
            <p:cNvSpPr/>
            <p:nvPr/>
          </p:nvSpPr>
          <p:spPr>
            <a:xfrm>
              <a:off x="5407650" y="3414475"/>
              <a:ext cx="6125" cy="5650"/>
            </a:xfrm>
            <a:custGeom>
              <a:avLst/>
              <a:gdLst/>
              <a:ahLst/>
              <a:cxnLst/>
              <a:rect l="l" t="t" r="r" b="b"/>
              <a:pathLst>
                <a:path w="245" h="226" extrusionOk="0">
                  <a:moveTo>
                    <a:pt x="123" y="0"/>
                  </a:moveTo>
                  <a:cubicBezTo>
                    <a:pt x="92" y="0"/>
                    <a:pt x="31" y="61"/>
                    <a:pt x="1" y="92"/>
                  </a:cubicBezTo>
                  <a:cubicBezTo>
                    <a:pt x="31" y="152"/>
                    <a:pt x="62" y="213"/>
                    <a:pt x="62" y="213"/>
                  </a:cubicBezTo>
                  <a:cubicBezTo>
                    <a:pt x="80" y="222"/>
                    <a:pt x="97" y="226"/>
                    <a:pt x="114" y="226"/>
                  </a:cubicBezTo>
                  <a:cubicBezTo>
                    <a:pt x="156" y="226"/>
                    <a:pt x="192" y="204"/>
                    <a:pt x="214" y="183"/>
                  </a:cubicBezTo>
                  <a:cubicBezTo>
                    <a:pt x="244" y="92"/>
                    <a:pt x="183" y="0"/>
                    <a:pt x="1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06" name="Google Shape;39106;p45"/>
            <p:cNvSpPr/>
            <p:nvPr/>
          </p:nvSpPr>
          <p:spPr>
            <a:xfrm>
              <a:off x="5170575" y="3373450"/>
              <a:ext cx="5350" cy="5950"/>
            </a:xfrm>
            <a:custGeom>
              <a:avLst/>
              <a:gdLst/>
              <a:ahLst/>
              <a:cxnLst/>
              <a:rect l="l" t="t" r="r" b="b"/>
              <a:pathLst>
                <a:path w="214" h="238" extrusionOk="0">
                  <a:moveTo>
                    <a:pt x="122" y="0"/>
                  </a:moveTo>
                  <a:cubicBezTo>
                    <a:pt x="61" y="30"/>
                    <a:pt x="1" y="30"/>
                    <a:pt x="1" y="91"/>
                  </a:cubicBezTo>
                  <a:cubicBezTo>
                    <a:pt x="1" y="122"/>
                    <a:pt x="1" y="182"/>
                    <a:pt x="61" y="213"/>
                  </a:cubicBezTo>
                  <a:cubicBezTo>
                    <a:pt x="78" y="230"/>
                    <a:pt x="98" y="237"/>
                    <a:pt x="117" y="237"/>
                  </a:cubicBezTo>
                  <a:cubicBezTo>
                    <a:pt x="166" y="237"/>
                    <a:pt x="213" y="187"/>
                    <a:pt x="213" y="122"/>
                  </a:cubicBezTo>
                  <a:cubicBezTo>
                    <a:pt x="213" y="91"/>
                    <a:pt x="152" y="30"/>
                    <a:pt x="1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07" name="Google Shape;39107;p45"/>
            <p:cNvSpPr/>
            <p:nvPr/>
          </p:nvSpPr>
          <p:spPr>
            <a:xfrm>
              <a:off x="5380300" y="3362800"/>
              <a:ext cx="7625" cy="9150"/>
            </a:xfrm>
            <a:custGeom>
              <a:avLst/>
              <a:gdLst/>
              <a:ahLst/>
              <a:cxnLst/>
              <a:rect l="l" t="t" r="r" b="b"/>
              <a:pathLst>
                <a:path w="305" h="366" extrusionOk="0">
                  <a:moveTo>
                    <a:pt x="305" y="1"/>
                  </a:moveTo>
                  <a:cubicBezTo>
                    <a:pt x="153" y="1"/>
                    <a:pt x="1" y="1"/>
                    <a:pt x="1" y="183"/>
                  </a:cubicBezTo>
                  <a:cubicBezTo>
                    <a:pt x="1" y="365"/>
                    <a:pt x="153" y="365"/>
                    <a:pt x="305" y="365"/>
                  </a:cubicBezTo>
                  <a:lnTo>
                    <a:pt x="30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08" name="Google Shape;39108;p45"/>
            <p:cNvSpPr/>
            <p:nvPr/>
          </p:nvSpPr>
          <p:spPr>
            <a:xfrm>
              <a:off x="5321025" y="3008700"/>
              <a:ext cx="5900" cy="5950"/>
            </a:xfrm>
            <a:custGeom>
              <a:avLst/>
              <a:gdLst/>
              <a:ahLst/>
              <a:cxnLst/>
              <a:rect l="l" t="t" r="r" b="b"/>
              <a:pathLst>
                <a:path w="236" h="238" extrusionOk="0">
                  <a:moveTo>
                    <a:pt x="122" y="0"/>
                  </a:moveTo>
                  <a:cubicBezTo>
                    <a:pt x="92" y="31"/>
                    <a:pt x="1" y="61"/>
                    <a:pt x="1" y="91"/>
                  </a:cubicBezTo>
                  <a:cubicBezTo>
                    <a:pt x="1" y="122"/>
                    <a:pt x="31" y="183"/>
                    <a:pt x="62" y="213"/>
                  </a:cubicBezTo>
                  <a:cubicBezTo>
                    <a:pt x="79" y="230"/>
                    <a:pt x="100" y="237"/>
                    <a:pt x="122" y="237"/>
                  </a:cubicBezTo>
                  <a:cubicBezTo>
                    <a:pt x="178" y="237"/>
                    <a:pt x="236" y="188"/>
                    <a:pt x="214" y="122"/>
                  </a:cubicBezTo>
                  <a:cubicBezTo>
                    <a:pt x="214" y="91"/>
                    <a:pt x="153" y="61"/>
                    <a:pt x="1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09" name="Google Shape;39109;p45"/>
            <p:cNvSpPr/>
            <p:nvPr/>
          </p:nvSpPr>
          <p:spPr>
            <a:xfrm>
              <a:off x="5316475" y="3050350"/>
              <a:ext cx="6000" cy="5475"/>
            </a:xfrm>
            <a:custGeom>
              <a:avLst/>
              <a:gdLst/>
              <a:ahLst/>
              <a:cxnLst/>
              <a:rect l="l" t="t" r="r" b="b"/>
              <a:pathLst>
                <a:path w="240" h="219" extrusionOk="0">
                  <a:moveTo>
                    <a:pt x="127" y="0"/>
                  </a:moveTo>
                  <a:cubicBezTo>
                    <a:pt x="116" y="0"/>
                    <a:pt x="104" y="2"/>
                    <a:pt x="92" y="6"/>
                  </a:cubicBezTo>
                  <a:cubicBezTo>
                    <a:pt x="61" y="6"/>
                    <a:pt x="31" y="67"/>
                    <a:pt x="0" y="97"/>
                  </a:cubicBezTo>
                  <a:cubicBezTo>
                    <a:pt x="31" y="128"/>
                    <a:pt x="31" y="188"/>
                    <a:pt x="61" y="219"/>
                  </a:cubicBezTo>
                  <a:cubicBezTo>
                    <a:pt x="122" y="219"/>
                    <a:pt x="213" y="188"/>
                    <a:pt x="213" y="158"/>
                  </a:cubicBezTo>
                  <a:cubicBezTo>
                    <a:pt x="240" y="79"/>
                    <a:pt x="198" y="0"/>
                    <a:pt x="1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10" name="Google Shape;39110;p45"/>
            <p:cNvSpPr/>
            <p:nvPr/>
          </p:nvSpPr>
          <p:spPr>
            <a:xfrm>
              <a:off x="5422100" y="2982850"/>
              <a:ext cx="6100" cy="5350"/>
            </a:xfrm>
            <a:custGeom>
              <a:avLst/>
              <a:gdLst/>
              <a:ahLst/>
              <a:cxnLst/>
              <a:rect l="l" t="t" r="r" b="b"/>
              <a:pathLst>
                <a:path w="244" h="214" extrusionOk="0">
                  <a:moveTo>
                    <a:pt x="183" y="1"/>
                  </a:moveTo>
                  <a:cubicBezTo>
                    <a:pt x="152" y="1"/>
                    <a:pt x="92" y="31"/>
                    <a:pt x="61" y="62"/>
                  </a:cubicBezTo>
                  <a:cubicBezTo>
                    <a:pt x="0" y="122"/>
                    <a:pt x="31" y="183"/>
                    <a:pt x="92" y="214"/>
                  </a:cubicBezTo>
                  <a:cubicBezTo>
                    <a:pt x="122" y="214"/>
                    <a:pt x="213" y="183"/>
                    <a:pt x="213" y="122"/>
                  </a:cubicBezTo>
                  <a:cubicBezTo>
                    <a:pt x="244" y="92"/>
                    <a:pt x="183" y="31"/>
                    <a:pt x="1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11" name="Google Shape;39111;p45"/>
            <p:cNvSpPr/>
            <p:nvPr/>
          </p:nvSpPr>
          <p:spPr>
            <a:xfrm>
              <a:off x="5347625" y="2922075"/>
              <a:ext cx="6100" cy="5325"/>
            </a:xfrm>
            <a:custGeom>
              <a:avLst/>
              <a:gdLst/>
              <a:ahLst/>
              <a:cxnLst/>
              <a:rect l="l" t="t" r="r" b="b"/>
              <a:pathLst>
                <a:path w="244" h="213" extrusionOk="0">
                  <a:moveTo>
                    <a:pt x="153" y="0"/>
                  </a:moveTo>
                  <a:cubicBezTo>
                    <a:pt x="122" y="0"/>
                    <a:pt x="62" y="31"/>
                    <a:pt x="31" y="61"/>
                  </a:cubicBezTo>
                  <a:cubicBezTo>
                    <a:pt x="1" y="91"/>
                    <a:pt x="62" y="152"/>
                    <a:pt x="62" y="213"/>
                  </a:cubicBezTo>
                  <a:cubicBezTo>
                    <a:pt x="92" y="183"/>
                    <a:pt x="153" y="152"/>
                    <a:pt x="183" y="122"/>
                  </a:cubicBezTo>
                  <a:cubicBezTo>
                    <a:pt x="244" y="61"/>
                    <a:pt x="213" y="31"/>
                    <a:pt x="1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12" name="Google Shape;39112;p45"/>
            <p:cNvSpPr/>
            <p:nvPr/>
          </p:nvSpPr>
          <p:spPr>
            <a:xfrm>
              <a:off x="5384875" y="3306575"/>
              <a:ext cx="6100" cy="4575"/>
            </a:xfrm>
            <a:custGeom>
              <a:avLst/>
              <a:gdLst/>
              <a:ahLst/>
              <a:cxnLst/>
              <a:rect l="l" t="t" r="r" b="b"/>
              <a:pathLst>
                <a:path w="244" h="183" extrusionOk="0">
                  <a:moveTo>
                    <a:pt x="182" y="0"/>
                  </a:moveTo>
                  <a:cubicBezTo>
                    <a:pt x="152" y="0"/>
                    <a:pt x="91" y="31"/>
                    <a:pt x="61" y="61"/>
                  </a:cubicBezTo>
                  <a:cubicBezTo>
                    <a:pt x="0" y="91"/>
                    <a:pt x="30" y="183"/>
                    <a:pt x="91" y="183"/>
                  </a:cubicBezTo>
                  <a:cubicBezTo>
                    <a:pt x="152" y="183"/>
                    <a:pt x="213" y="152"/>
                    <a:pt x="243" y="122"/>
                  </a:cubicBezTo>
                  <a:cubicBezTo>
                    <a:pt x="243" y="91"/>
                    <a:pt x="182" y="31"/>
                    <a:pt x="1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13" name="Google Shape;39113;p45"/>
            <p:cNvSpPr/>
            <p:nvPr/>
          </p:nvSpPr>
          <p:spPr>
            <a:xfrm>
              <a:off x="5412975" y="3237725"/>
              <a:ext cx="5350" cy="5050"/>
            </a:xfrm>
            <a:custGeom>
              <a:avLst/>
              <a:gdLst/>
              <a:ahLst/>
              <a:cxnLst/>
              <a:rect l="l" t="t" r="r" b="b"/>
              <a:pathLst>
                <a:path w="214" h="202" extrusionOk="0">
                  <a:moveTo>
                    <a:pt x="156" y="1"/>
                  </a:moveTo>
                  <a:cubicBezTo>
                    <a:pt x="136" y="1"/>
                    <a:pt x="114" y="8"/>
                    <a:pt x="92" y="19"/>
                  </a:cubicBezTo>
                  <a:cubicBezTo>
                    <a:pt x="62" y="49"/>
                    <a:pt x="31" y="110"/>
                    <a:pt x="1" y="140"/>
                  </a:cubicBezTo>
                  <a:cubicBezTo>
                    <a:pt x="62" y="171"/>
                    <a:pt x="122" y="201"/>
                    <a:pt x="153" y="201"/>
                  </a:cubicBezTo>
                  <a:cubicBezTo>
                    <a:pt x="183" y="171"/>
                    <a:pt x="214" y="110"/>
                    <a:pt x="214" y="79"/>
                  </a:cubicBezTo>
                  <a:cubicBezTo>
                    <a:pt x="214" y="22"/>
                    <a:pt x="189" y="1"/>
                    <a:pt x="1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14" name="Google Shape;39114;p45"/>
            <p:cNvSpPr/>
            <p:nvPr/>
          </p:nvSpPr>
          <p:spPr>
            <a:xfrm>
              <a:off x="5252650" y="3228600"/>
              <a:ext cx="4575" cy="5050"/>
            </a:xfrm>
            <a:custGeom>
              <a:avLst/>
              <a:gdLst/>
              <a:ahLst/>
              <a:cxnLst/>
              <a:rect l="l" t="t" r="r" b="b"/>
              <a:pathLst>
                <a:path w="183" h="202" extrusionOk="0">
                  <a:moveTo>
                    <a:pt x="58" y="1"/>
                  </a:moveTo>
                  <a:cubicBezTo>
                    <a:pt x="25" y="1"/>
                    <a:pt x="0" y="22"/>
                    <a:pt x="0" y="80"/>
                  </a:cubicBezTo>
                  <a:cubicBezTo>
                    <a:pt x="0" y="110"/>
                    <a:pt x="0" y="171"/>
                    <a:pt x="61" y="201"/>
                  </a:cubicBezTo>
                  <a:cubicBezTo>
                    <a:pt x="91" y="201"/>
                    <a:pt x="152" y="171"/>
                    <a:pt x="183" y="171"/>
                  </a:cubicBezTo>
                  <a:cubicBezTo>
                    <a:pt x="183" y="110"/>
                    <a:pt x="152" y="80"/>
                    <a:pt x="122" y="19"/>
                  </a:cubicBezTo>
                  <a:cubicBezTo>
                    <a:pt x="100" y="8"/>
                    <a:pt x="77" y="1"/>
                    <a:pt x="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15" name="Google Shape;39115;p45"/>
            <p:cNvSpPr/>
            <p:nvPr/>
          </p:nvSpPr>
          <p:spPr>
            <a:xfrm>
              <a:off x="5444900" y="3506425"/>
              <a:ext cx="5350" cy="5350"/>
            </a:xfrm>
            <a:custGeom>
              <a:avLst/>
              <a:gdLst/>
              <a:ahLst/>
              <a:cxnLst/>
              <a:rect l="l" t="t" r="r" b="b"/>
              <a:pathLst>
                <a:path w="214" h="214" extrusionOk="0">
                  <a:moveTo>
                    <a:pt x="152" y="0"/>
                  </a:moveTo>
                  <a:cubicBezTo>
                    <a:pt x="122" y="31"/>
                    <a:pt x="61" y="61"/>
                    <a:pt x="31" y="92"/>
                  </a:cubicBezTo>
                  <a:cubicBezTo>
                    <a:pt x="0" y="152"/>
                    <a:pt x="0" y="213"/>
                    <a:pt x="61" y="213"/>
                  </a:cubicBezTo>
                  <a:cubicBezTo>
                    <a:pt x="122" y="213"/>
                    <a:pt x="183" y="183"/>
                    <a:pt x="213" y="152"/>
                  </a:cubicBezTo>
                  <a:cubicBezTo>
                    <a:pt x="213" y="122"/>
                    <a:pt x="152" y="61"/>
                    <a:pt x="1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16" name="Google Shape;39116;p45"/>
            <p:cNvSpPr/>
            <p:nvPr/>
          </p:nvSpPr>
          <p:spPr>
            <a:xfrm>
              <a:off x="5314950" y="3308100"/>
              <a:ext cx="6100" cy="3675"/>
            </a:xfrm>
            <a:custGeom>
              <a:avLst/>
              <a:gdLst/>
              <a:ahLst/>
              <a:cxnLst/>
              <a:rect l="l" t="t" r="r" b="b"/>
              <a:pathLst>
                <a:path w="244" h="147" extrusionOk="0">
                  <a:moveTo>
                    <a:pt x="1" y="0"/>
                  </a:moveTo>
                  <a:cubicBezTo>
                    <a:pt x="41" y="60"/>
                    <a:pt x="68" y="146"/>
                    <a:pt x="125" y="146"/>
                  </a:cubicBezTo>
                  <a:cubicBezTo>
                    <a:pt x="154" y="146"/>
                    <a:pt x="192" y="123"/>
                    <a:pt x="244" y="61"/>
                  </a:cubicBez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17" name="Google Shape;39117;p45"/>
            <p:cNvSpPr/>
            <p:nvPr/>
          </p:nvSpPr>
          <p:spPr>
            <a:xfrm>
              <a:off x="5400075" y="3194875"/>
              <a:ext cx="3800" cy="3050"/>
            </a:xfrm>
            <a:custGeom>
              <a:avLst/>
              <a:gdLst/>
              <a:ahLst/>
              <a:cxnLst/>
              <a:rect l="l" t="t" r="r" b="b"/>
              <a:pathLst>
                <a:path w="152" h="122" extrusionOk="0">
                  <a:moveTo>
                    <a:pt x="91" y="0"/>
                  </a:moveTo>
                  <a:cubicBezTo>
                    <a:pt x="0" y="0"/>
                    <a:pt x="0" y="61"/>
                    <a:pt x="0" y="91"/>
                  </a:cubicBezTo>
                  <a:cubicBezTo>
                    <a:pt x="0" y="122"/>
                    <a:pt x="61" y="122"/>
                    <a:pt x="61" y="122"/>
                  </a:cubicBezTo>
                  <a:lnTo>
                    <a:pt x="122" y="61"/>
                  </a:lnTo>
                  <a:cubicBezTo>
                    <a:pt x="122" y="31"/>
                    <a:pt x="152" y="31"/>
                    <a:pt x="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18" name="Google Shape;39118;p45"/>
            <p:cNvSpPr/>
            <p:nvPr/>
          </p:nvSpPr>
          <p:spPr>
            <a:xfrm>
              <a:off x="5681975" y="3176300"/>
              <a:ext cx="3825" cy="2975"/>
            </a:xfrm>
            <a:custGeom>
              <a:avLst/>
              <a:gdLst/>
              <a:ahLst/>
              <a:cxnLst/>
              <a:rect l="l" t="t" r="r" b="b"/>
              <a:pathLst>
                <a:path w="153" h="119" extrusionOk="0">
                  <a:moveTo>
                    <a:pt x="104" y="0"/>
                  </a:moveTo>
                  <a:cubicBezTo>
                    <a:pt x="95" y="0"/>
                    <a:pt x="82" y="4"/>
                    <a:pt x="62" y="14"/>
                  </a:cubicBezTo>
                  <a:cubicBezTo>
                    <a:pt x="1" y="74"/>
                    <a:pt x="62" y="105"/>
                    <a:pt x="92" y="105"/>
                  </a:cubicBezTo>
                  <a:cubicBezTo>
                    <a:pt x="92" y="115"/>
                    <a:pt x="95" y="118"/>
                    <a:pt x="101" y="118"/>
                  </a:cubicBezTo>
                  <a:cubicBezTo>
                    <a:pt x="112" y="118"/>
                    <a:pt x="133" y="105"/>
                    <a:pt x="153" y="105"/>
                  </a:cubicBezTo>
                  <a:cubicBezTo>
                    <a:pt x="153" y="74"/>
                    <a:pt x="153" y="14"/>
                    <a:pt x="122" y="14"/>
                  </a:cubicBezTo>
                  <a:cubicBezTo>
                    <a:pt x="122" y="14"/>
                    <a:pt x="122" y="0"/>
                    <a:pt x="1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19" name="Google Shape;39119;p45"/>
            <p:cNvSpPr/>
            <p:nvPr/>
          </p:nvSpPr>
          <p:spPr>
            <a:xfrm>
              <a:off x="5267850" y="3427400"/>
              <a:ext cx="3825" cy="2875"/>
            </a:xfrm>
            <a:custGeom>
              <a:avLst/>
              <a:gdLst/>
              <a:ahLst/>
              <a:cxnLst/>
              <a:rect l="l" t="t" r="r" b="b"/>
              <a:pathLst>
                <a:path w="153" h="115" extrusionOk="0">
                  <a:moveTo>
                    <a:pt x="61" y="0"/>
                  </a:moveTo>
                  <a:cubicBezTo>
                    <a:pt x="61" y="0"/>
                    <a:pt x="31" y="31"/>
                    <a:pt x="0" y="31"/>
                  </a:cubicBezTo>
                  <a:cubicBezTo>
                    <a:pt x="0" y="61"/>
                    <a:pt x="0" y="91"/>
                    <a:pt x="0" y="91"/>
                  </a:cubicBezTo>
                  <a:cubicBezTo>
                    <a:pt x="15" y="107"/>
                    <a:pt x="31" y="114"/>
                    <a:pt x="42" y="114"/>
                  </a:cubicBezTo>
                  <a:cubicBezTo>
                    <a:pt x="53" y="114"/>
                    <a:pt x="61" y="107"/>
                    <a:pt x="61" y="91"/>
                  </a:cubicBezTo>
                  <a:cubicBezTo>
                    <a:pt x="152" y="61"/>
                    <a:pt x="91" y="0"/>
                    <a:pt x="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20" name="Google Shape;39120;p45"/>
            <p:cNvSpPr/>
            <p:nvPr/>
          </p:nvSpPr>
          <p:spPr>
            <a:xfrm>
              <a:off x="5500375" y="3158700"/>
              <a:ext cx="6100" cy="3525"/>
            </a:xfrm>
            <a:custGeom>
              <a:avLst/>
              <a:gdLst/>
              <a:ahLst/>
              <a:cxnLst/>
              <a:rect l="l" t="t" r="r" b="b"/>
              <a:pathLst>
                <a:path w="244" h="141" extrusionOk="0">
                  <a:moveTo>
                    <a:pt x="99" y="0"/>
                  </a:moveTo>
                  <a:cubicBezTo>
                    <a:pt x="71" y="0"/>
                    <a:pt x="39" y="22"/>
                    <a:pt x="0" y="79"/>
                  </a:cubicBezTo>
                  <a:lnTo>
                    <a:pt x="243" y="140"/>
                  </a:lnTo>
                  <a:cubicBezTo>
                    <a:pt x="202" y="99"/>
                    <a:pt x="160" y="0"/>
                    <a:pt x="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21" name="Google Shape;39121;p45"/>
            <p:cNvSpPr/>
            <p:nvPr/>
          </p:nvSpPr>
          <p:spPr>
            <a:xfrm>
              <a:off x="5365100" y="3147750"/>
              <a:ext cx="5350" cy="5350"/>
            </a:xfrm>
            <a:custGeom>
              <a:avLst/>
              <a:gdLst/>
              <a:ahLst/>
              <a:cxnLst/>
              <a:rect l="l" t="t" r="r" b="b"/>
              <a:pathLst>
                <a:path w="214" h="214" extrusionOk="0">
                  <a:moveTo>
                    <a:pt x="62" y="1"/>
                  </a:moveTo>
                  <a:cubicBezTo>
                    <a:pt x="31" y="1"/>
                    <a:pt x="1" y="153"/>
                    <a:pt x="1" y="213"/>
                  </a:cubicBezTo>
                  <a:lnTo>
                    <a:pt x="153" y="213"/>
                  </a:lnTo>
                  <a:cubicBezTo>
                    <a:pt x="153" y="153"/>
                    <a:pt x="214" y="1"/>
                    <a:pt x="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22" name="Google Shape;39122;p45"/>
            <p:cNvSpPr/>
            <p:nvPr/>
          </p:nvSpPr>
          <p:spPr>
            <a:xfrm>
              <a:off x="5309625" y="3122100"/>
              <a:ext cx="10675" cy="2875"/>
            </a:xfrm>
            <a:custGeom>
              <a:avLst/>
              <a:gdLst/>
              <a:ahLst/>
              <a:cxnLst/>
              <a:rect l="l" t="t" r="r" b="b"/>
              <a:pathLst>
                <a:path w="427" h="115" extrusionOk="0">
                  <a:moveTo>
                    <a:pt x="214" y="1"/>
                  </a:moveTo>
                  <a:cubicBezTo>
                    <a:pt x="145" y="1"/>
                    <a:pt x="77" y="39"/>
                    <a:pt x="1" y="115"/>
                  </a:cubicBezTo>
                  <a:lnTo>
                    <a:pt x="426" y="115"/>
                  </a:lnTo>
                  <a:cubicBezTo>
                    <a:pt x="350" y="39"/>
                    <a:pt x="282" y="1"/>
                    <a:pt x="2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23" name="Google Shape;39123;p45"/>
            <p:cNvSpPr/>
            <p:nvPr/>
          </p:nvSpPr>
          <p:spPr>
            <a:xfrm>
              <a:off x="5495050" y="3058075"/>
              <a:ext cx="3825" cy="3075"/>
            </a:xfrm>
            <a:custGeom>
              <a:avLst/>
              <a:gdLst/>
              <a:ahLst/>
              <a:cxnLst/>
              <a:rect l="l" t="t" r="r" b="b"/>
              <a:pathLst>
                <a:path w="153" h="123" extrusionOk="0">
                  <a:moveTo>
                    <a:pt x="61" y="1"/>
                  </a:moveTo>
                  <a:cubicBezTo>
                    <a:pt x="0" y="62"/>
                    <a:pt x="0" y="92"/>
                    <a:pt x="92" y="123"/>
                  </a:cubicBezTo>
                  <a:cubicBezTo>
                    <a:pt x="92" y="123"/>
                    <a:pt x="122" y="92"/>
                    <a:pt x="152" y="92"/>
                  </a:cubicBezTo>
                  <a:cubicBezTo>
                    <a:pt x="152" y="62"/>
                    <a:pt x="152" y="1"/>
                    <a:pt x="1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24" name="Google Shape;39124;p45"/>
            <p:cNvSpPr/>
            <p:nvPr/>
          </p:nvSpPr>
          <p:spPr>
            <a:xfrm>
              <a:off x="5417550" y="3048975"/>
              <a:ext cx="3825" cy="3050"/>
            </a:xfrm>
            <a:custGeom>
              <a:avLst/>
              <a:gdLst/>
              <a:ahLst/>
              <a:cxnLst/>
              <a:rect l="l" t="t" r="r" b="b"/>
              <a:pathLst>
                <a:path w="153" h="122" extrusionOk="0">
                  <a:moveTo>
                    <a:pt x="91" y="0"/>
                  </a:moveTo>
                  <a:cubicBezTo>
                    <a:pt x="61" y="31"/>
                    <a:pt x="31" y="31"/>
                    <a:pt x="31" y="61"/>
                  </a:cubicBezTo>
                  <a:cubicBezTo>
                    <a:pt x="0" y="61"/>
                    <a:pt x="61" y="122"/>
                    <a:pt x="61" y="122"/>
                  </a:cubicBezTo>
                  <a:cubicBezTo>
                    <a:pt x="122" y="122"/>
                    <a:pt x="152" y="61"/>
                    <a:pt x="152" y="31"/>
                  </a:cubicBezTo>
                  <a:cubicBezTo>
                    <a:pt x="152" y="31"/>
                    <a:pt x="91" y="0"/>
                    <a:pt x="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25" name="Google Shape;39125;p45"/>
            <p:cNvSpPr/>
            <p:nvPr/>
          </p:nvSpPr>
          <p:spPr>
            <a:xfrm>
              <a:off x="5730625" y="3037575"/>
              <a:ext cx="3050" cy="3050"/>
            </a:xfrm>
            <a:custGeom>
              <a:avLst/>
              <a:gdLst/>
              <a:ahLst/>
              <a:cxnLst/>
              <a:rect l="l" t="t" r="r" b="b"/>
              <a:pathLst>
                <a:path w="122" h="122" extrusionOk="0">
                  <a:moveTo>
                    <a:pt x="61" y="0"/>
                  </a:moveTo>
                  <a:cubicBezTo>
                    <a:pt x="61" y="0"/>
                    <a:pt x="0" y="31"/>
                    <a:pt x="0" y="31"/>
                  </a:cubicBezTo>
                  <a:cubicBezTo>
                    <a:pt x="0" y="122"/>
                    <a:pt x="31" y="122"/>
                    <a:pt x="61" y="122"/>
                  </a:cubicBezTo>
                  <a:cubicBezTo>
                    <a:pt x="122" y="122"/>
                    <a:pt x="122" y="91"/>
                    <a:pt x="122" y="61"/>
                  </a:cubicBezTo>
                  <a:cubicBezTo>
                    <a:pt x="91" y="31"/>
                    <a:pt x="91" y="0"/>
                    <a:pt x="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26" name="Google Shape;39126;p45"/>
            <p:cNvSpPr/>
            <p:nvPr/>
          </p:nvSpPr>
          <p:spPr>
            <a:xfrm>
              <a:off x="5456300" y="3022000"/>
              <a:ext cx="9150" cy="3425"/>
            </a:xfrm>
            <a:custGeom>
              <a:avLst/>
              <a:gdLst/>
              <a:ahLst/>
              <a:cxnLst/>
              <a:rect l="l" t="t" r="r" b="b"/>
              <a:pathLst>
                <a:path w="366" h="137" extrusionOk="0">
                  <a:moveTo>
                    <a:pt x="183" y="0"/>
                  </a:moveTo>
                  <a:cubicBezTo>
                    <a:pt x="122" y="0"/>
                    <a:pt x="61" y="46"/>
                    <a:pt x="0" y="137"/>
                  </a:cubicBezTo>
                  <a:lnTo>
                    <a:pt x="365" y="137"/>
                  </a:lnTo>
                  <a:cubicBezTo>
                    <a:pt x="304" y="46"/>
                    <a:pt x="243" y="0"/>
                    <a:pt x="1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27" name="Google Shape;39127;p45"/>
            <p:cNvSpPr/>
            <p:nvPr/>
          </p:nvSpPr>
          <p:spPr>
            <a:xfrm>
              <a:off x="5881825" y="2944100"/>
              <a:ext cx="4600" cy="3075"/>
            </a:xfrm>
            <a:custGeom>
              <a:avLst/>
              <a:gdLst/>
              <a:ahLst/>
              <a:cxnLst/>
              <a:rect l="l" t="t" r="r" b="b"/>
              <a:pathLst>
                <a:path w="184" h="123" extrusionOk="0">
                  <a:moveTo>
                    <a:pt x="122" y="1"/>
                  </a:moveTo>
                  <a:cubicBezTo>
                    <a:pt x="92" y="31"/>
                    <a:pt x="62" y="31"/>
                    <a:pt x="62" y="61"/>
                  </a:cubicBezTo>
                  <a:cubicBezTo>
                    <a:pt x="31" y="61"/>
                    <a:pt x="1" y="92"/>
                    <a:pt x="92" y="122"/>
                  </a:cubicBezTo>
                  <a:cubicBezTo>
                    <a:pt x="153" y="122"/>
                    <a:pt x="183" y="61"/>
                    <a:pt x="183" y="31"/>
                  </a:cubicBezTo>
                  <a:cubicBezTo>
                    <a:pt x="183" y="1"/>
                    <a:pt x="122" y="1"/>
                    <a:pt x="1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28" name="Google Shape;39128;p45"/>
            <p:cNvSpPr/>
            <p:nvPr/>
          </p:nvSpPr>
          <p:spPr>
            <a:xfrm>
              <a:off x="5536850" y="2917300"/>
              <a:ext cx="3825" cy="2500"/>
            </a:xfrm>
            <a:custGeom>
              <a:avLst/>
              <a:gdLst/>
              <a:ahLst/>
              <a:cxnLst/>
              <a:rect l="l" t="t" r="r" b="b"/>
              <a:pathLst>
                <a:path w="153" h="100" extrusionOk="0">
                  <a:moveTo>
                    <a:pt x="32" y="0"/>
                  </a:moveTo>
                  <a:cubicBezTo>
                    <a:pt x="0" y="0"/>
                    <a:pt x="0" y="45"/>
                    <a:pt x="0" y="70"/>
                  </a:cubicBezTo>
                  <a:cubicBezTo>
                    <a:pt x="0" y="100"/>
                    <a:pt x="61" y="100"/>
                    <a:pt x="61" y="100"/>
                  </a:cubicBezTo>
                  <a:lnTo>
                    <a:pt x="122" y="39"/>
                  </a:lnTo>
                  <a:cubicBezTo>
                    <a:pt x="91" y="39"/>
                    <a:pt x="152" y="9"/>
                    <a:pt x="61" y="9"/>
                  </a:cubicBezTo>
                  <a:cubicBezTo>
                    <a:pt x="49" y="3"/>
                    <a:pt x="40" y="0"/>
                    <a:pt x="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29" name="Google Shape;39129;p45"/>
            <p:cNvSpPr/>
            <p:nvPr/>
          </p:nvSpPr>
          <p:spPr>
            <a:xfrm>
              <a:off x="5286850" y="2804275"/>
              <a:ext cx="9900" cy="6300"/>
            </a:xfrm>
            <a:custGeom>
              <a:avLst/>
              <a:gdLst/>
              <a:ahLst/>
              <a:cxnLst/>
              <a:rect l="l" t="t" r="r" b="b"/>
              <a:pathLst>
                <a:path w="396" h="252" extrusionOk="0">
                  <a:moveTo>
                    <a:pt x="198" y="1"/>
                  </a:moveTo>
                  <a:cubicBezTo>
                    <a:pt x="122" y="1"/>
                    <a:pt x="46" y="31"/>
                    <a:pt x="0" y="92"/>
                  </a:cubicBezTo>
                  <a:cubicBezTo>
                    <a:pt x="76" y="198"/>
                    <a:pt x="144" y="252"/>
                    <a:pt x="209" y="252"/>
                  </a:cubicBezTo>
                  <a:cubicBezTo>
                    <a:pt x="274" y="252"/>
                    <a:pt x="334" y="198"/>
                    <a:pt x="395" y="92"/>
                  </a:cubicBezTo>
                  <a:cubicBezTo>
                    <a:pt x="350" y="31"/>
                    <a:pt x="274" y="1"/>
                    <a:pt x="1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30" name="Google Shape;39130;p45"/>
            <p:cNvSpPr/>
            <p:nvPr/>
          </p:nvSpPr>
          <p:spPr>
            <a:xfrm>
              <a:off x="5287600" y="2800300"/>
              <a:ext cx="9150" cy="6275"/>
            </a:xfrm>
            <a:custGeom>
              <a:avLst/>
              <a:gdLst/>
              <a:ahLst/>
              <a:cxnLst/>
              <a:rect l="l" t="t" r="r" b="b"/>
              <a:pathLst>
                <a:path w="366" h="251" extrusionOk="0">
                  <a:moveTo>
                    <a:pt x="183" y="0"/>
                  </a:moveTo>
                  <a:cubicBezTo>
                    <a:pt x="114" y="0"/>
                    <a:pt x="46" y="23"/>
                    <a:pt x="0" y="69"/>
                  </a:cubicBezTo>
                  <a:lnTo>
                    <a:pt x="0" y="251"/>
                  </a:lnTo>
                  <a:lnTo>
                    <a:pt x="365" y="251"/>
                  </a:lnTo>
                  <a:cubicBezTo>
                    <a:pt x="365" y="190"/>
                    <a:pt x="365" y="129"/>
                    <a:pt x="365" y="69"/>
                  </a:cubicBezTo>
                  <a:cubicBezTo>
                    <a:pt x="320" y="23"/>
                    <a:pt x="251" y="0"/>
                    <a:pt x="1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31" name="Google Shape;39131;p45"/>
            <p:cNvSpPr/>
            <p:nvPr/>
          </p:nvSpPr>
          <p:spPr>
            <a:xfrm>
              <a:off x="5287600" y="2799150"/>
              <a:ext cx="9150" cy="2875"/>
            </a:xfrm>
            <a:custGeom>
              <a:avLst/>
              <a:gdLst/>
              <a:ahLst/>
              <a:cxnLst/>
              <a:rect l="l" t="t" r="r" b="b"/>
              <a:pathLst>
                <a:path w="366" h="115" extrusionOk="0">
                  <a:moveTo>
                    <a:pt x="183" y="1"/>
                  </a:moveTo>
                  <a:cubicBezTo>
                    <a:pt x="122" y="1"/>
                    <a:pt x="61" y="39"/>
                    <a:pt x="0" y="115"/>
                  </a:cubicBezTo>
                  <a:lnTo>
                    <a:pt x="365" y="115"/>
                  </a:lnTo>
                  <a:cubicBezTo>
                    <a:pt x="304" y="39"/>
                    <a:pt x="244" y="1"/>
                    <a:pt x="1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32" name="Google Shape;39132;p45"/>
            <p:cNvSpPr/>
            <p:nvPr/>
          </p:nvSpPr>
          <p:spPr>
            <a:xfrm>
              <a:off x="5349150" y="3555050"/>
              <a:ext cx="3825" cy="2525"/>
            </a:xfrm>
            <a:custGeom>
              <a:avLst/>
              <a:gdLst/>
              <a:ahLst/>
              <a:cxnLst/>
              <a:rect l="l" t="t" r="r" b="b"/>
              <a:pathLst>
                <a:path w="153" h="101" extrusionOk="0">
                  <a:moveTo>
                    <a:pt x="92" y="1"/>
                  </a:moveTo>
                  <a:cubicBezTo>
                    <a:pt x="61" y="31"/>
                    <a:pt x="31" y="31"/>
                    <a:pt x="31" y="61"/>
                  </a:cubicBezTo>
                  <a:cubicBezTo>
                    <a:pt x="31" y="61"/>
                    <a:pt x="1" y="92"/>
                    <a:pt x="61" y="92"/>
                  </a:cubicBezTo>
                  <a:cubicBezTo>
                    <a:pt x="73" y="98"/>
                    <a:pt x="83" y="100"/>
                    <a:pt x="93" y="100"/>
                  </a:cubicBezTo>
                  <a:cubicBezTo>
                    <a:pt x="133" y="100"/>
                    <a:pt x="152" y="56"/>
                    <a:pt x="152" y="31"/>
                  </a:cubicBezTo>
                  <a:cubicBezTo>
                    <a:pt x="152" y="1"/>
                    <a:pt x="122" y="1"/>
                    <a:pt x="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33" name="Google Shape;39133;p45"/>
            <p:cNvSpPr/>
            <p:nvPr/>
          </p:nvSpPr>
          <p:spPr>
            <a:xfrm>
              <a:off x="5513275" y="3550500"/>
              <a:ext cx="3825" cy="2300"/>
            </a:xfrm>
            <a:custGeom>
              <a:avLst/>
              <a:gdLst/>
              <a:ahLst/>
              <a:cxnLst/>
              <a:rect l="l" t="t" r="r" b="b"/>
              <a:pathLst>
                <a:path w="153" h="92" extrusionOk="0">
                  <a:moveTo>
                    <a:pt x="92" y="0"/>
                  </a:moveTo>
                  <a:cubicBezTo>
                    <a:pt x="1" y="31"/>
                    <a:pt x="62" y="91"/>
                    <a:pt x="92" y="91"/>
                  </a:cubicBezTo>
                  <a:cubicBezTo>
                    <a:pt x="92" y="91"/>
                    <a:pt x="123" y="61"/>
                    <a:pt x="153" y="61"/>
                  </a:cubicBezTo>
                  <a:cubicBezTo>
                    <a:pt x="153" y="61"/>
                    <a:pt x="153" y="0"/>
                    <a:pt x="1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34" name="Google Shape;39134;p45"/>
            <p:cNvSpPr/>
            <p:nvPr/>
          </p:nvSpPr>
          <p:spPr>
            <a:xfrm>
              <a:off x="5411450" y="3401550"/>
              <a:ext cx="2325" cy="3075"/>
            </a:xfrm>
            <a:custGeom>
              <a:avLst/>
              <a:gdLst/>
              <a:ahLst/>
              <a:cxnLst/>
              <a:rect l="l" t="t" r="r" b="b"/>
              <a:pathLst>
                <a:path w="93" h="123" extrusionOk="0">
                  <a:moveTo>
                    <a:pt x="62" y="1"/>
                  </a:moveTo>
                  <a:cubicBezTo>
                    <a:pt x="31" y="1"/>
                    <a:pt x="31" y="1"/>
                    <a:pt x="1" y="31"/>
                  </a:cubicBezTo>
                  <a:cubicBezTo>
                    <a:pt x="1" y="122"/>
                    <a:pt x="31" y="122"/>
                    <a:pt x="62" y="122"/>
                  </a:cubicBezTo>
                  <a:cubicBezTo>
                    <a:pt x="92" y="122"/>
                    <a:pt x="92" y="92"/>
                    <a:pt x="92" y="62"/>
                  </a:cubicBezTo>
                  <a:cubicBezTo>
                    <a:pt x="92" y="31"/>
                    <a:pt x="92" y="1"/>
                    <a:pt x="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35" name="Google Shape;39135;p45"/>
            <p:cNvSpPr/>
            <p:nvPr/>
          </p:nvSpPr>
          <p:spPr>
            <a:xfrm>
              <a:off x="5240475" y="3400025"/>
              <a:ext cx="3825" cy="2875"/>
            </a:xfrm>
            <a:custGeom>
              <a:avLst/>
              <a:gdLst/>
              <a:ahLst/>
              <a:cxnLst/>
              <a:rect l="l" t="t" r="r" b="b"/>
              <a:pathLst>
                <a:path w="153" h="115" extrusionOk="0">
                  <a:moveTo>
                    <a:pt x="62" y="1"/>
                  </a:moveTo>
                  <a:cubicBezTo>
                    <a:pt x="62" y="1"/>
                    <a:pt x="31" y="31"/>
                    <a:pt x="1" y="31"/>
                  </a:cubicBezTo>
                  <a:cubicBezTo>
                    <a:pt x="1" y="62"/>
                    <a:pt x="1" y="92"/>
                    <a:pt x="1" y="92"/>
                  </a:cubicBezTo>
                  <a:cubicBezTo>
                    <a:pt x="16" y="107"/>
                    <a:pt x="31" y="115"/>
                    <a:pt x="43" y="115"/>
                  </a:cubicBezTo>
                  <a:cubicBezTo>
                    <a:pt x="54" y="115"/>
                    <a:pt x="62" y="107"/>
                    <a:pt x="62" y="92"/>
                  </a:cubicBezTo>
                  <a:cubicBezTo>
                    <a:pt x="153" y="62"/>
                    <a:pt x="92" y="1"/>
                    <a:pt x="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36" name="Google Shape;39136;p45"/>
            <p:cNvSpPr/>
            <p:nvPr/>
          </p:nvSpPr>
          <p:spPr>
            <a:xfrm>
              <a:off x="5359025" y="3331650"/>
              <a:ext cx="3825" cy="3050"/>
            </a:xfrm>
            <a:custGeom>
              <a:avLst/>
              <a:gdLst/>
              <a:ahLst/>
              <a:cxnLst/>
              <a:rect l="l" t="t" r="r" b="b"/>
              <a:pathLst>
                <a:path w="153" h="122" extrusionOk="0">
                  <a:moveTo>
                    <a:pt x="92" y="0"/>
                  </a:moveTo>
                  <a:cubicBezTo>
                    <a:pt x="1" y="0"/>
                    <a:pt x="1" y="61"/>
                    <a:pt x="1" y="92"/>
                  </a:cubicBezTo>
                  <a:cubicBezTo>
                    <a:pt x="1" y="122"/>
                    <a:pt x="61" y="122"/>
                    <a:pt x="61" y="122"/>
                  </a:cubicBezTo>
                  <a:lnTo>
                    <a:pt x="122" y="61"/>
                  </a:lnTo>
                  <a:cubicBezTo>
                    <a:pt x="122" y="61"/>
                    <a:pt x="153" y="31"/>
                    <a:pt x="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37" name="Google Shape;39137;p45"/>
            <p:cNvSpPr/>
            <p:nvPr/>
          </p:nvSpPr>
          <p:spPr>
            <a:xfrm>
              <a:off x="5406900" y="3324800"/>
              <a:ext cx="2300" cy="3075"/>
            </a:xfrm>
            <a:custGeom>
              <a:avLst/>
              <a:gdLst/>
              <a:ahLst/>
              <a:cxnLst/>
              <a:rect l="l" t="t" r="r" b="b"/>
              <a:pathLst>
                <a:path w="92" h="123" extrusionOk="0">
                  <a:moveTo>
                    <a:pt x="61" y="1"/>
                  </a:moveTo>
                  <a:cubicBezTo>
                    <a:pt x="61" y="1"/>
                    <a:pt x="31" y="31"/>
                    <a:pt x="1" y="31"/>
                  </a:cubicBezTo>
                  <a:lnTo>
                    <a:pt x="61" y="122"/>
                  </a:lnTo>
                  <a:lnTo>
                    <a:pt x="92" y="62"/>
                  </a:lnTo>
                  <a:cubicBezTo>
                    <a:pt x="92" y="31"/>
                    <a:pt x="92" y="1"/>
                    <a:pt x="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38" name="Google Shape;39138;p45"/>
            <p:cNvSpPr/>
            <p:nvPr/>
          </p:nvSpPr>
          <p:spPr>
            <a:xfrm>
              <a:off x="5465425" y="3039100"/>
              <a:ext cx="4575" cy="4575"/>
            </a:xfrm>
            <a:custGeom>
              <a:avLst/>
              <a:gdLst/>
              <a:ahLst/>
              <a:cxnLst/>
              <a:rect l="l" t="t" r="r" b="b"/>
              <a:pathLst>
                <a:path w="183" h="183" extrusionOk="0">
                  <a:moveTo>
                    <a:pt x="182" y="0"/>
                  </a:moveTo>
                  <a:lnTo>
                    <a:pt x="0" y="182"/>
                  </a:lnTo>
                  <a:cubicBezTo>
                    <a:pt x="91" y="152"/>
                    <a:pt x="152" y="91"/>
                    <a:pt x="1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39" name="Google Shape;39139;p45"/>
            <p:cNvSpPr/>
            <p:nvPr/>
          </p:nvSpPr>
          <p:spPr>
            <a:xfrm>
              <a:off x="5474525" y="2838475"/>
              <a:ext cx="3825" cy="5350"/>
            </a:xfrm>
            <a:custGeom>
              <a:avLst/>
              <a:gdLst/>
              <a:ahLst/>
              <a:cxnLst/>
              <a:rect l="l" t="t" r="r" b="b"/>
              <a:pathLst>
                <a:path w="153" h="214" extrusionOk="0">
                  <a:moveTo>
                    <a:pt x="1" y="213"/>
                  </a:moveTo>
                  <a:cubicBezTo>
                    <a:pt x="62" y="153"/>
                    <a:pt x="122" y="61"/>
                    <a:pt x="153" y="1"/>
                  </a:cubicBezTo>
                  <a:cubicBezTo>
                    <a:pt x="122" y="61"/>
                    <a:pt x="62" y="153"/>
                    <a:pt x="1" y="21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40" name="Google Shape;39140;p45"/>
            <p:cNvSpPr/>
            <p:nvPr/>
          </p:nvSpPr>
          <p:spPr>
            <a:xfrm>
              <a:off x="5273925" y="3312650"/>
              <a:ext cx="4575" cy="4575"/>
            </a:xfrm>
            <a:custGeom>
              <a:avLst/>
              <a:gdLst/>
              <a:ahLst/>
              <a:cxnLst/>
              <a:rect l="l" t="t" r="r" b="b"/>
              <a:pathLst>
                <a:path w="183" h="183" extrusionOk="0">
                  <a:moveTo>
                    <a:pt x="0" y="0"/>
                  </a:moveTo>
                  <a:lnTo>
                    <a:pt x="183" y="183"/>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41" name="Google Shape;39141;p45"/>
            <p:cNvSpPr/>
            <p:nvPr/>
          </p:nvSpPr>
          <p:spPr>
            <a:xfrm>
              <a:off x="5181225" y="3325575"/>
              <a:ext cx="6100" cy="6100"/>
            </a:xfrm>
            <a:custGeom>
              <a:avLst/>
              <a:gdLst/>
              <a:ahLst/>
              <a:cxnLst/>
              <a:rect l="l" t="t" r="r" b="b"/>
              <a:pathLst>
                <a:path w="244" h="244" extrusionOk="0">
                  <a:moveTo>
                    <a:pt x="182" y="0"/>
                  </a:moveTo>
                  <a:cubicBezTo>
                    <a:pt x="30" y="0"/>
                    <a:pt x="0" y="61"/>
                    <a:pt x="30" y="183"/>
                  </a:cubicBezTo>
                  <a:lnTo>
                    <a:pt x="91" y="243"/>
                  </a:lnTo>
                  <a:lnTo>
                    <a:pt x="243" y="31"/>
                  </a:lnTo>
                  <a:lnTo>
                    <a:pt x="18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42" name="Google Shape;39142;p45"/>
            <p:cNvSpPr/>
            <p:nvPr/>
          </p:nvSpPr>
          <p:spPr>
            <a:xfrm>
              <a:off x="5425150" y="2799625"/>
              <a:ext cx="18250" cy="18350"/>
            </a:xfrm>
            <a:custGeom>
              <a:avLst/>
              <a:gdLst/>
              <a:ahLst/>
              <a:cxnLst/>
              <a:rect l="l" t="t" r="r" b="b"/>
              <a:pathLst>
                <a:path w="730" h="734" extrusionOk="0">
                  <a:moveTo>
                    <a:pt x="320" y="1"/>
                  </a:moveTo>
                  <a:cubicBezTo>
                    <a:pt x="172" y="1"/>
                    <a:pt x="119" y="139"/>
                    <a:pt x="91" y="278"/>
                  </a:cubicBezTo>
                  <a:cubicBezTo>
                    <a:pt x="0" y="521"/>
                    <a:pt x="182" y="643"/>
                    <a:pt x="395" y="734"/>
                  </a:cubicBezTo>
                  <a:cubicBezTo>
                    <a:pt x="578" y="734"/>
                    <a:pt x="638" y="582"/>
                    <a:pt x="669" y="460"/>
                  </a:cubicBezTo>
                  <a:cubicBezTo>
                    <a:pt x="730" y="248"/>
                    <a:pt x="578" y="4"/>
                    <a:pt x="365" y="4"/>
                  </a:cubicBezTo>
                  <a:cubicBezTo>
                    <a:pt x="349" y="2"/>
                    <a:pt x="334" y="1"/>
                    <a:pt x="3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43" name="Google Shape;39143;p45"/>
            <p:cNvSpPr/>
            <p:nvPr/>
          </p:nvSpPr>
          <p:spPr>
            <a:xfrm>
              <a:off x="5442625" y="2815675"/>
              <a:ext cx="19025" cy="16000"/>
            </a:xfrm>
            <a:custGeom>
              <a:avLst/>
              <a:gdLst/>
              <a:ahLst/>
              <a:cxnLst/>
              <a:rect l="l" t="t" r="r" b="b"/>
              <a:pathLst>
                <a:path w="761" h="640" extrusionOk="0">
                  <a:moveTo>
                    <a:pt x="760" y="1"/>
                  </a:moveTo>
                  <a:cubicBezTo>
                    <a:pt x="395" y="31"/>
                    <a:pt x="91" y="305"/>
                    <a:pt x="0" y="639"/>
                  </a:cubicBezTo>
                  <a:cubicBezTo>
                    <a:pt x="304" y="548"/>
                    <a:pt x="608" y="305"/>
                    <a:pt x="7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44" name="Google Shape;39144;p45"/>
            <p:cNvSpPr/>
            <p:nvPr/>
          </p:nvSpPr>
          <p:spPr>
            <a:xfrm>
              <a:off x="5323325" y="3126475"/>
              <a:ext cx="10650" cy="12175"/>
            </a:xfrm>
            <a:custGeom>
              <a:avLst/>
              <a:gdLst/>
              <a:ahLst/>
              <a:cxnLst/>
              <a:rect l="l" t="t" r="r" b="b"/>
              <a:pathLst>
                <a:path w="426" h="487" extrusionOk="0">
                  <a:moveTo>
                    <a:pt x="30" y="1"/>
                  </a:moveTo>
                  <a:cubicBezTo>
                    <a:pt x="0" y="213"/>
                    <a:pt x="152" y="426"/>
                    <a:pt x="365" y="487"/>
                  </a:cubicBezTo>
                  <a:cubicBezTo>
                    <a:pt x="426" y="274"/>
                    <a:pt x="274" y="31"/>
                    <a:pt x="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45" name="Google Shape;39145;p45"/>
            <p:cNvSpPr/>
            <p:nvPr/>
          </p:nvSpPr>
          <p:spPr>
            <a:xfrm>
              <a:off x="5175575" y="3322700"/>
              <a:ext cx="10225" cy="7525"/>
            </a:xfrm>
            <a:custGeom>
              <a:avLst/>
              <a:gdLst/>
              <a:ahLst/>
              <a:cxnLst/>
              <a:rect l="l" t="t" r="r" b="b"/>
              <a:pathLst>
                <a:path w="409" h="301" extrusionOk="0">
                  <a:moveTo>
                    <a:pt x="238" y="1"/>
                  </a:moveTo>
                  <a:cubicBezTo>
                    <a:pt x="153" y="1"/>
                    <a:pt x="81" y="83"/>
                    <a:pt x="44" y="176"/>
                  </a:cubicBezTo>
                  <a:cubicBezTo>
                    <a:pt x="0" y="285"/>
                    <a:pt x="81" y="300"/>
                    <a:pt x="164" y="300"/>
                  </a:cubicBezTo>
                  <a:cubicBezTo>
                    <a:pt x="197" y="300"/>
                    <a:pt x="230" y="298"/>
                    <a:pt x="256" y="298"/>
                  </a:cubicBezTo>
                  <a:lnTo>
                    <a:pt x="408" y="115"/>
                  </a:lnTo>
                  <a:cubicBezTo>
                    <a:pt x="350" y="33"/>
                    <a:pt x="291" y="1"/>
                    <a:pt x="2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46" name="Google Shape;39146;p45"/>
            <p:cNvSpPr/>
            <p:nvPr/>
          </p:nvSpPr>
          <p:spPr>
            <a:xfrm>
              <a:off x="5305825" y="3244225"/>
              <a:ext cx="15225" cy="11800"/>
            </a:xfrm>
            <a:custGeom>
              <a:avLst/>
              <a:gdLst/>
              <a:ahLst/>
              <a:cxnLst/>
              <a:rect l="l" t="t" r="r" b="b"/>
              <a:pathLst>
                <a:path w="609" h="472" extrusionOk="0">
                  <a:moveTo>
                    <a:pt x="391" y="0"/>
                  </a:moveTo>
                  <a:cubicBezTo>
                    <a:pt x="344" y="0"/>
                    <a:pt x="294" y="7"/>
                    <a:pt x="246" y="7"/>
                  </a:cubicBezTo>
                  <a:cubicBezTo>
                    <a:pt x="224" y="7"/>
                    <a:pt x="203" y="6"/>
                    <a:pt x="183" y="2"/>
                  </a:cubicBezTo>
                  <a:lnTo>
                    <a:pt x="1" y="2"/>
                  </a:lnTo>
                  <a:cubicBezTo>
                    <a:pt x="1" y="63"/>
                    <a:pt x="1" y="123"/>
                    <a:pt x="31" y="184"/>
                  </a:cubicBezTo>
                  <a:cubicBezTo>
                    <a:pt x="57" y="339"/>
                    <a:pt x="148" y="471"/>
                    <a:pt x="305" y="471"/>
                  </a:cubicBezTo>
                  <a:cubicBezTo>
                    <a:pt x="333" y="471"/>
                    <a:pt x="364" y="467"/>
                    <a:pt x="396" y="458"/>
                  </a:cubicBezTo>
                  <a:cubicBezTo>
                    <a:pt x="518" y="427"/>
                    <a:pt x="609" y="306"/>
                    <a:pt x="578" y="184"/>
                  </a:cubicBezTo>
                  <a:cubicBezTo>
                    <a:pt x="561" y="27"/>
                    <a:pt x="483" y="0"/>
                    <a:pt x="3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47" name="Google Shape;39147;p45"/>
            <p:cNvSpPr/>
            <p:nvPr/>
          </p:nvSpPr>
          <p:spPr>
            <a:xfrm>
              <a:off x="5228325" y="3249975"/>
              <a:ext cx="10675" cy="8750"/>
            </a:xfrm>
            <a:custGeom>
              <a:avLst/>
              <a:gdLst/>
              <a:ahLst/>
              <a:cxnLst/>
              <a:rect l="l" t="t" r="r" b="b"/>
              <a:pathLst>
                <a:path w="427" h="350" extrusionOk="0">
                  <a:moveTo>
                    <a:pt x="301" y="1"/>
                  </a:moveTo>
                  <a:cubicBezTo>
                    <a:pt x="243" y="1"/>
                    <a:pt x="188" y="54"/>
                    <a:pt x="153" y="106"/>
                  </a:cubicBezTo>
                  <a:cubicBezTo>
                    <a:pt x="92" y="167"/>
                    <a:pt x="31" y="228"/>
                    <a:pt x="1" y="319"/>
                  </a:cubicBezTo>
                  <a:lnTo>
                    <a:pt x="1" y="349"/>
                  </a:lnTo>
                  <a:cubicBezTo>
                    <a:pt x="92" y="319"/>
                    <a:pt x="153" y="319"/>
                    <a:pt x="244" y="289"/>
                  </a:cubicBezTo>
                  <a:cubicBezTo>
                    <a:pt x="335" y="228"/>
                    <a:pt x="426" y="137"/>
                    <a:pt x="426" y="106"/>
                  </a:cubicBezTo>
                  <a:cubicBezTo>
                    <a:pt x="388" y="29"/>
                    <a:pt x="344" y="1"/>
                    <a:pt x="3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9148" name="Google Shape;39148;p45"/>
          <p:cNvGrpSpPr/>
          <p:nvPr/>
        </p:nvGrpSpPr>
        <p:grpSpPr>
          <a:xfrm flipH="1">
            <a:off x="6992436" y="6144657"/>
            <a:ext cx="1708504" cy="1656763"/>
            <a:chOff x="4985925" y="2606900"/>
            <a:chExt cx="1108650" cy="1075075"/>
          </a:xfrm>
        </p:grpSpPr>
        <p:sp>
          <p:nvSpPr>
            <p:cNvPr id="39149" name="Google Shape;39149;p45"/>
            <p:cNvSpPr/>
            <p:nvPr/>
          </p:nvSpPr>
          <p:spPr>
            <a:xfrm>
              <a:off x="5383350" y="2769875"/>
              <a:ext cx="97275" cy="86475"/>
            </a:xfrm>
            <a:custGeom>
              <a:avLst/>
              <a:gdLst/>
              <a:ahLst/>
              <a:cxnLst/>
              <a:rect l="l" t="t" r="r" b="b"/>
              <a:pathLst>
                <a:path w="3891" h="3459" extrusionOk="0">
                  <a:moveTo>
                    <a:pt x="1545" y="1"/>
                  </a:moveTo>
                  <a:cubicBezTo>
                    <a:pt x="1077" y="1"/>
                    <a:pt x="731" y="343"/>
                    <a:pt x="365" y="587"/>
                  </a:cubicBezTo>
                  <a:cubicBezTo>
                    <a:pt x="61" y="860"/>
                    <a:pt x="0" y="1346"/>
                    <a:pt x="243" y="1681"/>
                  </a:cubicBezTo>
                  <a:cubicBezTo>
                    <a:pt x="533" y="2201"/>
                    <a:pt x="877" y="2749"/>
                    <a:pt x="1563" y="2749"/>
                  </a:cubicBezTo>
                  <a:cubicBezTo>
                    <a:pt x="1599" y="2749"/>
                    <a:pt x="1635" y="2748"/>
                    <a:pt x="1672" y="2745"/>
                  </a:cubicBezTo>
                  <a:cubicBezTo>
                    <a:pt x="1700" y="2742"/>
                    <a:pt x="1728" y="2741"/>
                    <a:pt x="1756" y="2741"/>
                  </a:cubicBezTo>
                  <a:cubicBezTo>
                    <a:pt x="2061" y="2741"/>
                    <a:pt x="2356" y="2892"/>
                    <a:pt x="2523" y="3170"/>
                  </a:cubicBezTo>
                  <a:cubicBezTo>
                    <a:pt x="2621" y="3327"/>
                    <a:pt x="2770" y="3459"/>
                    <a:pt x="2953" y="3459"/>
                  </a:cubicBezTo>
                  <a:cubicBezTo>
                    <a:pt x="3054" y="3459"/>
                    <a:pt x="3165" y="3419"/>
                    <a:pt x="3283" y="3322"/>
                  </a:cubicBezTo>
                  <a:cubicBezTo>
                    <a:pt x="3374" y="3201"/>
                    <a:pt x="3557" y="3261"/>
                    <a:pt x="3648" y="3109"/>
                  </a:cubicBezTo>
                  <a:cubicBezTo>
                    <a:pt x="3648" y="3049"/>
                    <a:pt x="3648" y="3018"/>
                    <a:pt x="3648" y="2957"/>
                  </a:cubicBezTo>
                  <a:cubicBezTo>
                    <a:pt x="3678" y="2866"/>
                    <a:pt x="3739" y="2805"/>
                    <a:pt x="3800" y="2745"/>
                  </a:cubicBezTo>
                  <a:cubicBezTo>
                    <a:pt x="3891" y="2289"/>
                    <a:pt x="3587" y="1863"/>
                    <a:pt x="3101" y="1833"/>
                  </a:cubicBezTo>
                  <a:cubicBezTo>
                    <a:pt x="2979" y="1894"/>
                    <a:pt x="2858" y="1985"/>
                    <a:pt x="2736" y="2076"/>
                  </a:cubicBezTo>
                  <a:cubicBezTo>
                    <a:pt x="2858" y="1985"/>
                    <a:pt x="2979" y="1894"/>
                    <a:pt x="3101" y="1802"/>
                  </a:cubicBezTo>
                  <a:cubicBezTo>
                    <a:pt x="3131" y="1042"/>
                    <a:pt x="2645" y="343"/>
                    <a:pt x="1915" y="70"/>
                  </a:cubicBezTo>
                  <a:cubicBezTo>
                    <a:pt x="1783" y="22"/>
                    <a:pt x="1660" y="1"/>
                    <a:pt x="15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50" name="Google Shape;39150;p45"/>
            <p:cNvSpPr/>
            <p:nvPr/>
          </p:nvSpPr>
          <p:spPr>
            <a:xfrm>
              <a:off x="5559675" y="3577050"/>
              <a:ext cx="64575" cy="63900"/>
            </a:xfrm>
            <a:custGeom>
              <a:avLst/>
              <a:gdLst/>
              <a:ahLst/>
              <a:cxnLst/>
              <a:rect l="l" t="t" r="r" b="b"/>
              <a:pathLst>
                <a:path w="2583" h="2556" extrusionOk="0">
                  <a:moveTo>
                    <a:pt x="1103" y="1"/>
                  </a:moveTo>
                  <a:cubicBezTo>
                    <a:pt x="489" y="1"/>
                    <a:pt x="1" y="536"/>
                    <a:pt x="60" y="1157"/>
                  </a:cubicBezTo>
                  <a:cubicBezTo>
                    <a:pt x="60" y="2008"/>
                    <a:pt x="516" y="2555"/>
                    <a:pt x="1245" y="2555"/>
                  </a:cubicBezTo>
                  <a:cubicBezTo>
                    <a:pt x="2005" y="2555"/>
                    <a:pt x="2583" y="2130"/>
                    <a:pt x="2583" y="1522"/>
                  </a:cubicBezTo>
                  <a:cubicBezTo>
                    <a:pt x="2552" y="610"/>
                    <a:pt x="2005" y="2"/>
                    <a:pt x="1154" y="2"/>
                  </a:cubicBezTo>
                  <a:cubicBezTo>
                    <a:pt x="1137" y="1"/>
                    <a:pt x="1120" y="1"/>
                    <a:pt x="11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51" name="Google Shape;39151;p45"/>
            <p:cNvSpPr/>
            <p:nvPr/>
          </p:nvSpPr>
          <p:spPr>
            <a:xfrm>
              <a:off x="4985925" y="2988925"/>
              <a:ext cx="63100" cy="57800"/>
            </a:xfrm>
            <a:custGeom>
              <a:avLst/>
              <a:gdLst/>
              <a:ahLst/>
              <a:cxnLst/>
              <a:rect l="l" t="t" r="r" b="b"/>
              <a:pathLst>
                <a:path w="2524" h="2312" extrusionOk="0">
                  <a:moveTo>
                    <a:pt x="1125" y="1"/>
                  </a:moveTo>
                  <a:cubicBezTo>
                    <a:pt x="517" y="31"/>
                    <a:pt x="0" y="548"/>
                    <a:pt x="31" y="1186"/>
                  </a:cubicBezTo>
                  <a:cubicBezTo>
                    <a:pt x="122" y="1794"/>
                    <a:pt x="608" y="2250"/>
                    <a:pt x="1247" y="2311"/>
                  </a:cubicBezTo>
                  <a:cubicBezTo>
                    <a:pt x="1256" y="2312"/>
                    <a:pt x="1265" y="2312"/>
                    <a:pt x="1274" y="2312"/>
                  </a:cubicBezTo>
                  <a:cubicBezTo>
                    <a:pt x="1762" y="2312"/>
                    <a:pt x="2523" y="1543"/>
                    <a:pt x="2523" y="1095"/>
                  </a:cubicBezTo>
                  <a:cubicBezTo>
                    <a:pt x="2493" y="548"/>
                    <a:pt x="1824" y="1"/>
                    <a:pt x="11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52" name="Google Shape;39152;p45"/>
            <p:cNvSpPr/>
            <p:nvPr/>
          </p:nvSpPr>
          <p:spPr>
            <a:xfrm>
              <a:off x="5305825" y="3591700"/>
              <a:ext cx="60075" cy="66475"/>
            </a:xfrm>
            <a:custGeom>
              <a:avLst/>
              <a:gdLst/>
              <a:ahLst/>
              <a:cxnLst/>
              <a:rect l="l" t="t" r="r" b="b"/>
              <a:pathLst>
                <a:path w="2403" h="2659" extrusionOk="0">
                  <a:moveTo>
                    <a:pt x="1259" y="1"/>
                  </a:moveTo>
                  <a:cubicBezTo>
                    <a:pt x="885" y="1"/>
                    <a:pt x="532" y="182"/>
                    <a:pt x="305" y="510"/>
                  </a:cubicBezTo>
                  <a:cubicBezTo>
                    <a:pt x="123" y="693"/>
                    <a:pt x="31" y="966"/>
                    <a:pt x="1" y="1240"/>
                  </a:cubicBezTo>
                  <a:cubicBezTo>
                    <a:pt x="943" y="1453"/>
                    <a:pt x="943" y="1453"/>
                    <a:pt x="518" y="2334"/>
                  </a:cubicBezTo>
                  <a:cubicBezTo>
                    <a:pt x="741" y="2496"/>
                    <a:pt x="977" y="2658"/>
                    <a:pt x="1236" y="2658"/>
                  </a:cubicBezTo>
                  <a:cubicBezTo>
                    <a:pt x="1365" y="2658"/>
                    <a:pt x="1500" y="2618"/>
                    <a:pt x="1642" y="2516"/>
                  </a:cubicBezTo>
                  <a:cubicBezTo>
                    <a:pt x="2129" y="2243"/>
                    <a:pt x="2402" y="1696"/>
                    <a:pt x="2372" y="1149"/>
                  </a:cubicBezTo>
                  <a:cubicBezTo>
                    <a:pt x="2341" y="784"/>
                    <a:pt x="1885" y="54"/>
                    <a:pt x="1490" y="24"/>
                  </a:cubicBezTo>
                  <a:cubicBezTo>
                    <a:pt x="1413" y="9"/>
                    <a:pt x="1335" y="1"/>
                    <a:pt x="12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53" name="Google Shape;39153;p45"/>
            <p:cNvSpPr/>
            <p:nvPr/>
          </p:nvSpPr>
          <p:spPr>
            <a:xfrm>
              <a:off x="5437300" y="3081150"/>
              <a:ext cx="49425" cy="84100"/>
            </a:xfrm>
            <a:custGeom>
              <a:avLst/>
              <a:gdLst/>
              <a:ahLst/>
              <a:cxnLst/>
              <a:rect l="l" t="t" r="r" b="b"/>
              <a:pathLst>
                <a:path w="1977" h="3364" extrusionOk="0">
                  <a:moveTo>
                    <a:pt x="393" y="1"/>
                  </a:moveTo>
                  <a:cubicBezTo>
                    <a:pt x="328" y="1"/>
                    <a:pt x="262" y="32"/>
                    <a:pt x="213" y="81"/>
                  </a:cubicBezTo>
                  <a:cubicBezTo>
                    <a:pt x="92" y="172"/>
                    <a:pt x="92" y="324"/>
                    <a:pt x="213" y="385"/>
                  </a:cubicBezTo>
                  <a:cubicBezTo>
                    <a:pt x="517" y="537"/>
                    <a:pt x="487" y="719"/>
                    <a:pt x="244" y="932"/>
                  </a:cubicBezTo>
                  <a:cubicBezTo>
                    <a:pt x="0" y="1114"/>
                    <a:pt x="0" y="1418"/>
                    <a:pt x="213" y="1540"/>
                  </a:cubicBezTo>
                  <a:cubicBezTo>
                    <a:pt x="639" y="1814"/>
                    <a:pt x="456" y="2057"/>
                    <a:pt x="304" y="2361"/>
                  </a:cubicBezTo>
                  <a:cubicBezTo>
                    <a:pt x="122" y="2665"/>
                    <a:pt x="517" y="3364"/>
                    <a:pt x="791" y="3364"/>
                  </a:cubicBezTo>
                  <a:cubicBezTo>
                    <a:pt x="1034" y="3364"/>
                    <a:pt x="1520" y="2786"/>
                    <a:pt x="1459" y="2513"/>
                  </a:cubicBezTo>
                  <a:cubicBezTo>
                    <a:pt x="1399" y="2178"/>
                    <a:pt x="1490" y="1844"/>
                    <a:pt x="1703" y="1601"/>
                  </a:cubicBezTo>
                  <a:cubicBezTo>
                    <a:pt x="1976" y="1266"/>
                    <a:pt x="1824" y="750"/>
                    <a:pt x="1429" y="628"/>
                  </a:cubicBezTo>
                  <a:cubicBezTo>
                    <a:pt x="1064" y="537"/>
                    <a:pt x="760" y="355"/>
                    <a:pt x="548" y="81"/>
                  </a:cubicBezTo>
                  <a:cubicBezTo>
                    <a:pt x="505" y="24"/>
                    <a:pt x="450" y="1"/>
                    <a:pt x="3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54" name="Google Shape;39154;p45"/>
            <p:cNvSpPr/>
            <p:nvPr/>
          </p:nvSpPr>
          <p:spPr>
            <a:xfrm>
              <a:off x="5168300" y="2989550"/>
              <a:ext cx="56250" cy="48950"/>
            </a:xfrm>
            <a:custGeom>
              <a:avLst/>
              <a:gdLst/>
              <a:ahLst/>
              <a:cxnLst/>
              <a:rect l="l" t="t" r="r" b="b"/>
              <a:pathLst>
                <a:path w="2250" h="1958" extrusionOk="0">
                  <a:moveTo>
                    <a:pt x="1082" y="1"/>
                  </a:moveTo>
                  <a:cubicBezTo>
                    <a:pt x="544" y="1"/>
                    <a:pt x="59" y="438"/>
                    <a:pt x="31" y="1009"/>
                  </a:cubicBezTo>
                  <a:cubicBezTo>
                    <a:pt x="0" y="1526"/>
                    <a:pt x="365" y="1891"/>
                    <a:pt x="1003" y="1952"/>
                  </a:cubicBezTo>
                  <a:cubicBezTo>
                    <a:pt x="1040" y="1955"/>
                    <a:pt x="1076" y="1957"/>
                    <a:pt x="1112" y="1957"/>
                  </a:cubicBezTo>
                  <a:cubicBezTo>
                    <a:pt x="1672" y="1957"/>
                    <a:pt x="2132" y="1522"/>
                    <a:pt x="2189" y="979"/>
                  </a:cubicBezTo>
                  <a:cubicBezTo>
                    <a:pt x="2250" y="523"/>
                    <a:pt x="1763" y="67"/>
                    <a:pt x="1186" y="6"/>
                  </a:cubicBezTo>
                  <a:cubicBezTo>
                    <a:pt x="1151" y="3"/>
                    <a:pt x="1116" y="1"/>
                    <a:pt x="10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55" name="Google Shape;39155;p45"/>
            <p:cNvSpPr/>
            <p:nvPr/>
          </p:nvSpPr>
          <p:spPr>
            <a:xfrm>
              <a:off x="5841550" y="3077075"/>
              <a:ext cx="53975" cy="44850"/>
            </a:xfrm>
            <a:custGeom>
              <a:avLst/>
              <a:gdLst/>
              <a:ahLst/>
              <a:cxnLst/>
              <a:rect l="l" t="t" r="r" b="b"/>
              <a:pathLst>
                <a:path w="2159" h="1794" extrusionOk="0">
                  <a:moveTo>
                    <a:pt x="1126" y="1"/>
                  </a:moveTo>
                  <a:cubicBezTo>
                    <a:pt x="1004" y="31"/>
                    <a:pt x="882" y="92"/>
                    <a:pt x="761" y="122"/>
                  </a:cubicBezTo>
                  <a:cubicBezTo>
                    <a:pt x="426" y="153"/>
                    <a:pt x="153" y="244"/>
                    <a:pt x="92" y="609"/>
                  </a:cubicBezTo>
                  <a:cubicBezTo>
                    <a:pt x="1" y="973"/>
                    <a:pt x="183" y="1308"/>
                    <a:pt x="518" y="1429"/>
                  </a:cubicBezTo>
                  <a:cubicBezTo>
                    <a:pt x="730" y="1551"/>
                    <a:pt x="943" y="1673"/>
                    <a:pt x="1186" y="1764"/>
                  </a:cubicBezTo>
                  <a:cubicBezTo>
                    <a:pt x="1247" y="1784"/>
                    <a:pt x="1307" y="1794"/>
                    <a:pt x="1367" y="1794"/>
                  </a:cubicBezTo>
                  <a:cubicBezTo>
                    <a:pt x="1575" y="1794"/>
                    <a:pt x="1767" y="1673"/>
                    <a:pt x="1885" y="1460"/>
                  </a:cubicBezTo>
                  <a:cubicBezTo>
                    <a:pt x="2098" y="1217"/>
                    <a:pt x="2159" y="822"/>
                    <a:pt x="2007" y="518"/>
                  </a:cubicBezTo>
                  <a:cubicBezTo>
                    <a:pt x="1825" y="214"/>
                    <a:pt x="1490" y="31"/>
                    <a:pt x="11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56" name="Google Shape;39156;p45"/>
            <p:cNvSpPr/>
            <p:nvPr/>
          </p:nvSpPr>
          <p:spPr>
            <a:xfrm>
              <a:off x="5513275" y="3025400"/>
              <a:ext cx="53225" cy="50525"/>
            </a:xfrm>
            <a:custGeom>
              <a:avLst/>
              <a:gdLst/>
              <a:ahLst/>
              <a:cxnLst/>
              <a:rect l="l" t="t" r="r" b="b"/>
              <a:pathLst>
                <a:path w="2129" h="2021" extrusionOk="0">
                  <a:moveTo>
                    <a:pt x="1642" y="1"/>
                  </a:moveTo>
                  <a:cubicBezTo>
                    <a:pt x="1308" y="123"/>
                    <a:pt x="974" y="183"/>
                    <a:pt x="639" y="183"/>
                  </a:cubicBezTo>
                  <a:cubicBezTo>
                    <a:pt x="62" y="518"/>
                    <a:pt x="1" y="1034"/>
                    <a:pt x="123" y="1642"/>
                  </a:cubicBezTo>
                  <a:cubicBezTo>
                    <a:pt x="153" y="1855"/>
                    <a:pt x="305" y="1916"/>
                    <a:pt x="487" y="2007"/>
                  </a:cubicBezTo>
                  <a:cubicBezTo>
                    <a:pt x="549" y="2016"/>
                    <a:pt x="611" y="2020"/>
                    <a:pt x="673" y="2020"/>
                  </a:cubicBezTo>
                  <a:cubicBezTo>
                    <a:pt x="1034" y="2020"/>
                    <a:pt x="1383" y="1872"/>
                    <a:pt x="1642" y="1612"/>
                  </a:cubicBezTo>
                  <a:cubicBezTo>
                    <a:pt x="2129" y="1095"/>
                    <a:pt x="1642" y="578"/>
                    <a:pt x="16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57" name="Google Shape;39157;p45"/>
            <p:cNvSpPr/>
            <p:nvPr/>
          </p:nvSpPr>
          <p:spPr>
            <a:xfrm>
              <a:off x="5610550" y="3222025"/>
              <a:ext cx="47925" cy="45225"/>
            </a:xfrm>
            <a:custGeom>
              <a:avLst/>
              <a:gdLst/>
              <a:ahLst/>
              <a:cxnLst/>
              <a:rect l="l" t="t" r="r" b="b"/>
              <a:pathLst>
                <a:path w="1917" h="1809" extrusionOk="0">
                  <a:moveTo>
                    <a:pt x="932" y="0"/>
                  </a:moveTo>
                  <a:cubicBezTo>
                    <a:pt x="465" y="0"/>
                    <a:pt x="1" y="312"/>
                    <a:pt x="31" y="951"/>
                  </a:cubicBezTo>
                  <a:cubicBezTo>
                    <a:pt x="1" y="1467"/>
                    <a:pt x="365" y="1802"/>
                    <a:pt x="973" y="1802"/>
                  </a:cubicBezTo>
                  <a:cubicBezTo>
                    <a:pt x="1009" y="1806"/>
                    <a:pt x="1044" y="1808"/>
                    <a:pt x="1079" y="1808"/>
                  </a:cubicBezTo>
                  <a:cubicBezTo>
                    <a:pt x="1515" y="1808"/>
                    <a:pt x="1855" y="1462"/>
                    <a:pt x="1855" y="1011"/>
                  </a:cubicBezTo>
                  <a:cubicBezTo>
                    <a:pt x="1917" y="343"/>
                    <a:pt x="1422" y="0"/>
                    <a:pt x="9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58" name="Google Shape;39158;p45"/>
            <p:cNvSpPr/>
            <p:nvPr/>
          </p:nvSpPr>
          <p:spPr>
            <a:xfrm>
              <a:off x="5368900" y="3117775"/>
              <a:ext cx="50175" cy="61125"/>
            </a:xfrm>
            <a:custGeom>
              <a:avLst/>
              <a:gdLst/>
              <a:ahLst/>
              <a:cxnLst/>
              <a:rect l="l" t="t" r="r" b="b"/>
              <a:pathLst>
                <a:path w="2007" h="2445" extrusionOk="0">
                  <a:moveTo>
                    <a:pt x="940" y="1"/>
                  </a:moveTo>
                  <a:cubicBezTo>
                    <a:pt x="824" y="1"/>
                    <a:pt x="696" y="68"/>
                    <a:pt x="578" y="136"/>
                  </a:cubicBezTo>
                  <a:cubicBezTo>
                    <a:pt x="487" y="379"/>
                    <a:pt x="913" y="592"/>
                    <a:pt x="609" y="865"/>
                  </a:cubicBezTo>
                  <a:cubicBezTo>
                    <a:pt x="487" y="1139"/>
                    <a:pt x="183" y="1200"/>
                    <a:pt x="1" y="1412"/>
                  </a:cubicBezTo>
                  <a:cubicBezTo>
                    <a:pt x="122" y="1899"/>
                    <a:pt x="487" y="2263"/>
                    <a:pt x="973" y="2385"/>
                  </a:cubicBezTo>
                  <a:cubicBezTo>
                    <a:pt x="1047" y="2426"/>
                    <a:pt x="1127" y="2445"/>
                    <a:pt x="1206" y="2445"/>
                  </a:cubicBezTo>
                  <a:cubicBezTo>
                    <a:pt x="1423" y="2445"/>
                    <a:pt x="1636" y="2304"/>
                    <a:pt x="1703" y="2081"/>
                  </a:cubicBezTo>
                  <a:cubicBezTo>
                    <a:pt x="1885" y="1716"/>
                    <a:pt x="1673" y="1291"/>
                    <a:pt x="1977" y="956"/>
                  </a:cubicBezTo>
                  <a:cubicBezTo>
                    <a:pt x="2007" y="926"/>
                    <a:pt x="1825" y="652"/>
                    <a:pt x="1825" y="652"/>
                  </a:cubicBezTo>
                  <a:cubicBezTo>
                    <a:pt x="1707" y="711"/>
                    <a:pt x="1617" y="737"/>
                    <a:pt x="1547" y="737"/>
                  </a:cubicBezTo>
                  <a:cubicBezTo>
                    <a:pt x="1294" y="737"/>
                    <a:pt x="1305" y="405"/>
                    <a:pt x="1186" y="166"/>
                  </a:cubicBezTo>
                  <a:cubicBezTo>
                    <a:pt x="1119" y="44"/>
                    <a:pt x="1033" y="1"/>
                    <a:pt x="9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59" name="Google Shape;39159;p45"/>
            <p:cNvSpPr/>
            <p:nvPr/>
          </p:nvSpPr>
          <p:spPr>
            <a:xfrm>
              <a:off x="5520875" y="3166750"/>
              <a:ext cx="39550" cy="45650"/>
            </a:xfrm>
            <a:custGeom>
              <a:avLst/>
              <a:gdLst/>
              <a:ahLst/>
              <a:cxnLst/>
              <a:rect l="l" t="t" r="r" b="b"/>
              <a:pathLst>
                <a:path w="1582" h="1826" extrusionOk="0">
                  <a:moveTo>
                    <a:pt x="882" y="1"/>
                  </a:moveTo>
                  <a:cubicBezTo>
                    <a:pt x="396" y="1"/>
                    <a:pt x="31" y="396"/>
                    <a:pt x="31" y="852"/>
                  </a:cubicBezTo>
                  <a:cubicBezTo>
                    <a:pt x="1" y="1338"/>
                    <a:pt x="305" y="1794"/>
                    <a:pt x="670" y="1824"/>
                  </a:cubicBezTo>
                  <a:cubicBezTo>
                    <a:pt x="681" y="1825"/>
                    <a:pt x="693" y="1825"/>
                    <a:pt x="704" y="1825"/>
                  </a:cubicBezTo>
                  <a:cubicBezTo>
                    <a:pt x="1148" y="1825"/>
                    <a:pt x="1582" y="1262"/>
                    <a:pt x="1582" y="669"/>
                  </a:cubicBezTo>
                  <a:cubicBezTo>
                    <a:pt x="1551" y="304"/>
                    <a:pt x="1247" y="31"/>
                    <a:pt x="8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60" name="Google Shape;39160;p45"/>
            <p:cNvSpPr/>
            <p:nvPr/>
          </p:nvSpPr>
          <p:spPr>
            <a:xfrm>
              <a:off x="5573325" y="2935700"/>
              <a:ext cx="40300" cy="43375"/>
            </a:xfrm>
            <a:custGeom>
              <a:avLst/>
              <a:gdLst/>
              <a:ahLst/>
              <a:cxnLst/>
              <a:rect l="l" t="t" r="r" b="b"/>
              <a:pathLst>
                <a:path w="1612" h="1735" extrusionOk="0">
                  <a:moveTo>
                    <a:pt x="825" y="1"/>
                  </a:moveTo>
                  <a:cubicBezTo>
                    <a:pt x="549" y="1"/>
                    <a:pt x="120" y="438"/>
                    <a:pt x="61" y="762"/>
                  </a:cubicBezTo>
                  <a:cubicBezTo>
                    <a:pt x="0" y="1157"/>
                    <a:pt x="365" y="1704"/>
                    <a:pt x="669" y="1735"/>
                  </a:cubicBezTo>
                  <a:cubicBezTo>
                    <a:pt x="1155" y="1704"/>
                    <a:pt x="1520" y="1340"/>
                    <a:pt x="1581" y="884"/>
                  </a:cubicBezTo>
                  <a:cubicBezTo>
                    <a:pt x="1611" y="458"/>
                    <a:pt x="1277" y="63"/>
                    <a:pt x="851" y="2"/>
                  </a:cubicBezTo>
                  <a:cubicBezTo>
                    <a:pt x="843" y="1"/>
                    <a:pt x="834" y="1"/>
                    <a:pt x="8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61" name="Google Shape;39161;p45"/>
            <p:cNvSpPr/>
            <p:nvPr/>
          </p:nvSpPr>
          <p:spPr>
            <a:xfrm>
              <a:off x="5523175" y="3472175"/>
              <a:ext cx="42575" cy="40350"/>
            </a:xfrm>
            <a:custGeom>
              <a:avLst/>
              <a:gdLst/>
              <a:ahLst/>
              <a:cxnLst/>
              <a:rect l="l" t="t" r="r" b="b"/>
              <a:pathLst>
                <a:path w="1703" h="1614" extrusionOk="0">
                  <a:moveTo>
                    <a:pt x="797" y="1"/>
                  </a:moveTo>
                  <a:cubicBezTo>
                    <a:pt x="393" y="1"/>
                    <a:pt x="32" y="326"/>
                    <a:pt x="61" y="762"/>
                  </a:cubicBezTo>
                  <a:cubicBezTo>
                    <a:pt x="0" y="1188"/>
                    <a:pt x="334" y="1583"/>
                    <a:pt x="760" y="1613"/>
                  </a:cubicBezTo>
                  <a:cubicBezTo>
                    <a:pt x="1186" y="1583"/>
                    <a:pt x="1550" y="1279"/>
                    <a:pt x="1672" y="854"/>
                  </a:cubicBezTo>
                  <a:cubicBezTo>
                    <a:pt x="1702" y="550"/>
                    <a:pt x="1246" y="63"/>
                    <a:pt x="851" y="3"/>
                  </a:cubicBezTo>
                  <a:cubicBezTo>
                    <a:pt x="833" y="1"/>
                    <a:pt x="815" y="1"/>
                    <a:pt x="7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62" name="Google Shape;39162;p45"/>
            <p:cNvSpPr/>
            <p:nvPr/>
          </p:nvSpPr>
          <p:spPr>
            <a:xfrm>
              <a:off x="5162225" y="3160275"/>
              <a:ext cx="46150" cy="38425"/>
            </a:xfrm>
            <a:custGeom>
              <a:avLst/>
              <a:gdLst/>
              <a:ahLst/>
              <a:cxnLst/>
              <a:rect l="l" t="t" r="r" b="b"/>
              <a:pathLst>
                <a:path w="1846" h="1537" extrusionOk="0">
                  <a:moveTo>
                    <a:pt x="884" y="0"/>
                  </a:moveTo>
                  <a:cubicBezTo>
                    <a:pt x="718" y="0"/>
                    <a:pt x="555" y="70"/>
                    <a:pt x="426" y="199"/>
                  </a:cubicBezTo>
                  <a:cubicBezTo>
                    <a:pt x="122" y="442"/>
                    <a:pt x="0" y="807"/>
                    <a:pt x="91" y="1171"/>
                  </a:cubicBezTo>
                  <a:cubicBezTo>
                    <a:pt x="304" y="1263"/>
                    <a:pt x="456" y="1506"/>
                    <a:pt x="699" y="1536"/>
                  </a:cubicBezTo>
                  <a:cubicBezTo>
                    <a:pt x="712" y="1537"/>
                    <a:pt x="724" y="1537"/>
                    <a:pt x="736" y="1537"/>
                  </a:cubicBezTo>
                  <a:cubicBezTo>
                    <a:pt x="1443" y="1537"/>
                    <a:pt x="1845" y="676"/>
                    <a:pt x="1307" y="168"/>
                  </a:cubicBezTo>
                  <a:cubicBezTo>
                    <a:pt x="1179" y="54"/>
                    <a:pt x="1031" y="0"/>
                    <a:pt x="8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63" name="Google Shape;39163;p45"/>
            <p:cNvSpPr/>
            <p:nvPr/>
          </p:nvSpPr>
          <p:spPr>
            <a:xfrm>
              <a:off x="5373475" y="2974150"/>
              <a:ext cx="32700" cy="40325"/>
            </a:xfrm>
            <a:custGeom>
              <a:avLst/>
              <a:gdLst/>
              <a:ahLst/>
              <a:cxnLst/>
              <a:rect l="l" t="t" r="r" b="b"/>
              <a:pathLst>
                <a:path w="1308" h="1613" extrusionOk="0">
                  <a:moveTo>
                    <a:pt x="220" y="0"/>
                  </a:moveTo>
                  <a:cubicBezTo>
                    <a:pt x="93" y="0"/>
                    <a:pt x="67" y="117"/>
                    <a:pt x="31" y="410"/>
                  </a:cubicBezTo>
                  <a:lnTo>
                    <a:pt x="31" y="683"/>
                  </a:lnTo>
                  <a:cubicBezTo>
                    <a:pt x="0" y="805"/>
                    <a:pt x="0" y="896"/>
                    <a:pt x="0" y="1017"/>
                  </a:cubicBezTo>
                  <a:cubicBezTo>
                    <a:pt x="0" y="1291"/>
                    <a:pt x="213" y="1534"/>
                    <a:pt x="486" y="1595"/>
                  </a:cubicBezTo>
                  <a:cubicBezTo>
                    <a:pt x="527" y="1607"/>
                    <a:pt x="568" y="1613"/>
                    <a:pt x="608" y="1613"/>
                  </a:cubicBezTo>
                  <a:cubicBezTo>
                    <a:pt x="861" y="1613"/>
                    <a:pt x="1080" y="1380"/>
                    <a:pt x="1186" y="1169"/>
                  </a:cubicBezTo>
                  <a:cubicBezTo>
                    <a:pt x="1307" y="926"/>
                    <a:pt x="1186" y="714"/>
                    <a:pt x="1155" y="470"/>
                  </a:cubicBezTo>
                  <a:cubicBezTo>
                    <a:pt x="1094" y="136"/>
                    <a:pt x="851" y="197"/>
                    <a:pt x="638" y="136"/>
                  </a:cubicBezTo>
                  <a:cubicBezTo>
                    <a:pt x="433" y="51"/>
                    <a:pt x="304" y="0"/>
                    <a:pt x="22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64" name="Google Shape;39164;p45"/>
            <p:cNvSpPr/>
            <p:nvPr/>
          </p:nvSpPr>
          <p:spPr>
            <a:xfrm>
              <a:off x="5295400" y="3124000"/>
              <a:ext cx="38575" cy="37225"/>
            </a:xfrm>
            <a:custGeom>
              <a:avLst/>
              <a:gdLst/>
              <a:ahLst/>
              <a:cxnLst/>
              <a:rect l="l" t="t" r="r" b="b"/>
              <a:pathLst>
                <a:path w="1543" h="1489" extrusionOk="0">
                  <a:moveTo>
                    <a:pt x="771" y="1"/>
                  </a:moveTo>
                  <a:cubicBezTo>
                    <a:pt x="699" y="1"/>
                    <a:pt x="631" y="24"/>
                    <a:pt x="570" y="69"/>
                  </a:cubicBezTo>
                  <a:cubicBezTo>
                    <a:pt x="144" y="100"/>
                    <a:pt x="236" y="555"/>
                    <a:pt x="53" y="799"/>
                  </a:cubicBezTo>
                  <a:cubicBezTo>
                    <a:pt x="0" y="1171"/>
                    <a:pt x="180" y="1357"/>
                    <a:pt x="470" y="1357"/>
                  </a:cubicBezTo>
                  <a:cubicBezTo>
                    <a:pt x="511" y="1357"/>
                    <a:pt x="555" y="1353"/>
                    <a:pt x="600" y="1346"/>
                  </a:cubicBezTo>
                  <a:cubicBezTo>
                    <a:pt x="893" y="1433"/>
                    <a:pt x="1081" y="1488"/>
                    <a:pt x="1207" y="1488"/>
                  </a:cubicBezTo>
                  <a:cubicBezTo>
                    <a:pt x="1433" y="1488"/>
                    <a:pt x="1454" y="1307"/>
                    <a:pt x="1512" y="799"/>
                  </a:cubicBezTo>
                  <a:cubicBezTo>
                    <a:pt x="1512" y="768"/>
                    <a:pt x="1543" y="677"/>
                    <a:pt x="1543" y="647"/>
                  </a:cubicBezTo>
                  <a:cubicBezTo>
                    <a:pt x="1512" y="616"/>
                    <a:pt x="1512" y="555"/>
                    <a:pt x="1512" y="525"/>
                  </a:cubicBezTo>
                  <a:cubicBezTo>
                    <a:pt x="1451" y="373"/>
                    <a:pt x="1360" y="221"/>
                    <a:pt x="1239" y="100"/>
                  </a:cubicBezTo>
                  <a:lnTo>
                    <a:pt x="1117" y="39"/>
                  </a:lnTo>
                  <a:lnTo>
                    <a:pt x="995" y="69"/>
                  </a:lnTo>
                  <a:cubicBezTo>
                    <a:pt x="919" y="24"/>
                    <a:pt x="843" y="1"/>
                    <a:pt x="7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65" name="Google Shape;39165;p45"/>
            <p:cNvSpPr/>
            <p:nvPr/>
          </p:nvSpPr>
          <p:spPr>
            <a:xfrm>
              <a:off x="5147025" y="3301600"/>
              <a:ext cx="43850" cy="34000"/>
            </a:xfrm>
            <a:custGeom>
              <a:avLst/>
              <a:gdLst/>
              <a:ahLst/>
              <a:cxnLst/>
              <a:rect l="l" t="t" r="r" b="b"/>
              <a:pathLst>
                <a:path w="1754" h="1360" extrusionOk="0">
                  <a:moveTo>
                    <a:pt x="428" y="0"/>
                  </a:moveTo>
                  <a:cubicBezTo>
                    <a:pt x="291" y="0"/>
                    <a:pt x="149" y="30"/>
                    <a:pt x="0" y="139"/>
                  </a:cubicBezTo>
                  <a:cubicBezTo>
                    <a:pt x="152" y="382"/>
                    <a:pt x="304" y="655"/>
                    <a:pt x="426" y="898"/>
                  </a:cubicBezTo>
                  <a:cubicBezTo>
                    <a:pt x="568" y="1163"/>
                    <a:pt x="766" y="1360"/>
                    <a:pt x="1027" y="1360"/>
                  </a:cubicBezTo>
                  <a:cubicBezTo>
                    <a:pt x="1155" y="1360"/>
                    <a:pt x="1299" y="1313"/>
                    <a:pt x="1459" y="1202"/>
                  </a:cubicBezTo>
                  <a:lnTo>
                    <a:pt x="1429" y="1111"/>
                  </a:lnTo>
                  <a:cubicBezTo>
                    <a:pt x="1429" y="1050"/>
                    <a:pt x="1490" y="1020"/>
                    <a:pt x="1520" y="1020"/>
                  </a:cubicBezTo>
                  <a:lnTo>
                    <a:pt x="1611" y="1020"/>
                  </a:lnTo>
                  <a:cubicBezTo>
                    <a:pt x="1754" y="451"/>
                    <a:pt x="1523" y="42"/>
                    <a:pt x="1019" y="42"/>
                  </a:cubicBezTo>
                  <a:cubicBezTo>
                    <a:pt x="985" y="42"/>
                    <a:pt x="949" y="43"/>
                    <a:pt x="912" y="47"/>
                  </a:cubicBezTo>
                  <a:cubicBezTo>
                    <a:pt x="760" y="47"/>
                    <a:pt x="599" y="0"/>
                    <a:pt x="4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66" name="Google Shape;39166;p45"/>
            <p:cNvSpPr/>
            <p:nvPr/>
          </p:nvSpPr>
          <p:spPr>
            <a:xfrm>
              <a:off x="5571050" y="3002550"/>
              <a:ext cx="36500" cy="32000"/>
            </a:xfrm>
            <a:custGeom>
              <a:avLst/>
              <a:gdLst/>
              <a:ahLst/>
              <a:cxnLst/>
              <a:rect l="l" t="t" r="r" b="b"/>
              <a:pathLst>
                <a:path w="1460" h="1280" extrusionOk="0">
                  <a:moveTo>
                    <a:pt x="902" y="1"/>
                  </a:moveTo>
                  <a:cubicBezTo>
                    <a:pt x="885" y="1"/>
                    <a:pt x="868" y="2"/>
                    <a:pt x="851" y="3"/>
                  </a:cubicBezTo>
                  <a:cubicBezTo>
                    <a:pt x="456" y="33"/>
                    <a:pt x="122" y="307"/>
                    <a:pt x="0" y="702"/>
                  </a:cubicBezTo>
                  <a:cubicBezTo>
                    <a:pt x="0" y="1006"/>
                    <a:pt x="395" y="1280"/>
                    <a:pt x="790" y="1280"/>
                  </a:cubicBezTo>
                  <a:cubicBezTo>
                    <a:pt x="1246" y="1249"/>
                    <a:pt x="1459" y="1037"/>
                    <a:pt x="1429" y="581"/>
                  </a:cubicBezTo>
                  <a:cubicBezTo>
                    <a:pt x="1457" y="263"/>
                    <a:pt x="1213" y="1"/>
                    <a:pt x="9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67" name="Google Shape;39167;p45"/>
            <p:cNvSpPr/>
            <p:nvPr/>
          </p:nvSpPr>
          <p:spPr>
            <a:xfrm>
              <a:off x="5604475" y="2851950"/>
              <a:ext cx="33450" cy="35225"/>
            </a:xfrm>
            <a:custGeom>
              <a:avLst/>
              <a:gdLst/>
              <a:ahLst/>
              <a:cxnLst/>
              <a:rect l="l" t="t" r="r" b="b"/>
              <a:pathLst>
                <a:path w="1338" h="1409" extrusionOk="0">
                  <a:moveTo>
                    <a:pt x="709" y="1"/>
                  </a:moveTo>
                  <a:cubicBezTo>
                    <a:pt x="676" y="1"/>
                    <a:pt x="642" y="3"/>
                    <a:pt x="608" y="9"/>
                  </a:cubicBezTo>
                  <a:cubicBezTo>
                    <a:pt x="274" y="39"/>
                    <a:pt x="31" y="343"/>
                    <a:pt x="0" y="677"/>
                  </a:cubicBezTo>
                  <a:cubicBezTo>
                    <a:pt x="30" y="1029"/>
                    <a:pt x="398" y="1409"/>
                    <a:pt x="669" y="1409"/>
                  </a:cubicBezTo>
                  <a:cubicBezTo>
                    <a:pt x="679" y="1409"/>
                    <a:pt x="690" y="1408"/>
                    <a:pt x="700" y="1407"/>
                  </a:cubicBezTo>
                  <a:cubicBezTo>
                    <a:pt x="1064" y="1316"/>
                    <a:pt x="1307" y="1012"/>
                    <a:pt x="1338" y="647"/>
                  </a:cubicBezTo>
                  <a:cubicBezTo>
                    <a:pt x="1338" y="286"/>
                    <a:pt x="1059" y="1"/>
                    <a:pt x="7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68" name="Google Shape;39168;p45"/>
            <p:cNvSpPr/>
            <p:nvPr/>
          </p:nvSpPr>
          <p:spPr>
            <a:xfrm>
              <a:off x="5605225" y="3339400"/>
              <a:ext cx="45625" cy="33300"/>
            </a:xfrm>
            <a:custGeom>
              <a:avLst/>
              <a:gdLst/>
              <a:ahLst/>
              <a:cxnLst/>
              <a:rect l="l" t="t" r="r" b="b"/>
              <a:pathLst>
                <a:path w="1825" h="1332" extrusionOk="0">
                  <a:moveTo>
                    <a:pt x="978" y="1"/>
                  </a:moveTo>
                  <a:cubicBezTo>
                    <a:pt x="737" y="1"/>
                    <a:pt x="500" y="78"/>
                    <a:pt x="305" y="237"/>
                  </a:cubicBezTo>
                  <a:cubicBezTo>
                    <a:pt x="1" y="572"/>
                    <a:pt x="31" y="815"/>
                    <a:pt x="396" y="1332"/>
                  </a:cubicBezTo>
                  <a:cubicBezTo>
                    <a:pt x="623" y="1256"/>
                    <a:pt x="861" y="1145"/>
                    <a:pt x="1097" y="1145"/>
                  </a:cubicBezTo>
                  <a:cubicBezTo>
                    <a:pt x="1240" y="1145"/>
                    <a:pt x="1383" y="1186"/>
                    <a:pt x="1521" y="1301"/>
                  </a:cubicBezTo>
                  <a:cubicBezTo>
                    <a:pt x="1825" y="663"/>
                    <a:pt x="1825" y="359"/>
                    <a:pt x="1490" y="116"/>
                  </a:cubicBezTo>
                  <a:cubicBezTo>
                    <a:pt x="1326" y="40"/>
                    <a:pt x="1151" y="1"/>
                    <a:pt x="9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69" name="Google Shape;39169;p45"/>
            <p:cNvSpPr/>
            <p:nvPr/>
          </p:nvSpPr>
          <p:spPr>
            <a:xfrm>
              <a:off x="5643225" y="2606900"/>
              <a:ext cx="34800" cy="35550"/>
            </a:xfrm>
            <a:custGeom>
              <a:avLst/>
              <a:gdLst/>
              <a:ahLst/>
              <a:cxnLst/>
              <a:rect l="l" t="t" r="r" b="b"/>
              <a:pathLst>
                <a:path w="1392" h="1422" extrusionOk="0">
                  <a:moveTo>
                    <a:pt x="645" y="1"/>
                  </a:moveTo>
                  <a:cubicBezTo>
                    <a:pt x="322" y="1"/>
                    <a:pt x="1" y="210"/>
                    <a:pt x="1" y="662"/>
                  </a:cubicBezTo>
                  <a:cubicBezTo>
                    <a:pt x="1" y="1026"/>
                    <a:pt x="244" y="1330"/>
                    <a:pt x="609" y="1422"/>
                  </a:cubicBezTo>
                  <a:cubicBezTo>
                    <a:pt x="943" y="1391"/>
                    <a:pt x="1216" y="1118"/>
                    <a:pt x="1277" y="783"/>
                  </a:cubicBezTo>
                  <a:cubicBezTo>
                    <a:pt x="1391" y="279"/>
                    <a:pt x="1017" y="1"/>
                    <a:pt x="6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70" name="Google Shape;39170;p45"/>
            <p:cNvSpPr/>
            <p:nvPr/>
          </p:nvSpPr>
          <p:spPr>
            <a:xfrm>
              <a:off x="5297475" y="3235825"/>
              <a:ext cx="37250" cy="45625"/>
            </a:xfrm>
            <a:custGeom>
              <a:avLst/>
              <a:gdLst/>
              <a:ahLst/>
              <a:cxnLst/>
              <a:rect l="l" t="t" r="r" b="b"/>
              <a:pathLst>
                <a:path w="1490" h="1825" extrusionOk="0">
                  <a:moveTo>
                    <a:pt x="880" y="0"/>
                  </a:moveTo>
                  <a:cubicBezTo>
                    <a:pt x="673" y="0"/>
                    <a:pt x="495" y="178"/>
                    <a:pt x="335" y="338"/>
                  </a:cubicBezTo>
                  <a:cubicBezTo>
                    <a:pt x="1" y="1098"/>
                    <a:pt x="31" y="1128"/>
                    <a:pt x="700" y="1493"/>
                  </a:cubicBezTo>
                  <a:cubicBezTo>
                    <a:pt x="821" y="1554"/>
                    <a:pt x="852" y="1675"/>
                    <a:pt x="882" y="1797"/>
                  </a:cubicBezTo>
                  <a:cubicBezTo>
                    <a:pt x="927" y="1816"/>
                    <a:pt x="966" y="1825"/>
                    <a:pt x="999" y="1825"/>
                  </a:cubicBezTo>
                  <a:cubicBezTo>
                    <a:pt x="1122" y="1825"/>
                    <a:pt x="1175" y="1710"/>
                    <a:pt x="1247" y="1614"/>
                  </a:cubicBezTo>
                  <a:cubicBezTo>
                    <a:pt x="1308" y="1371"/>
                    <a:pt x="1368" y="1159"/>
                    <a:pt x="1399" y="915"/>
                  </a:cubicBezTo>
                  <a:cubicBezTo>
                    <a:pt x="1490" y="581"/>
                    <a:pt x="1368" y="247"/>
                    <a:pt x="1095" y="64"/>
                  </a:cubicBezTo>
                  <a:cubicBezTo>
                    <a:pt x="1020" y="19"/>
                    <a:pt x="948" y="0"/>
                    <a:pt x="8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71" name="Google Shape;39171;p45"/>
            <p:cNvSpPr/>
            <p:nvPr/>
          </p:nvSpPr>
          <p:spPr>
            <a:xfrm>
              <a:off x="5362075" y="3449425"/>
              <a:ext cx="30425" cy="40500"/>
            </a:xfrm>
            <a:custGeom>
              <a:avLst/>
              <a:gdLst/>
              <a:ahLst/>
              <a:cxnLst/>
              <a:rect l="l" t="t" r="r" b="b"/>
              <a:pathLst>
                <a:path w="1217" h="1620" extrusionOk="0">
                  <a:moveTo>
                    <a:pt x="669" y="1"/>
                  </a:moveTo>
                  <a:cubicBezTo>
                    <a:pt x="365" y="1"/>
                    <a:pt x="0" y="244"/>
                    <a:pt x="91" y="426"/>
                  </a:cubicBezTo>
                  <a:cubicBezTo>
                    <a:pt x="335" y="761"/>
                    <a:pt x="213" y="1125"/>
                    <a:pt x="365" y="1460"/>
                  </a:cubicBezTo>
                  <a:cubicBezTo>
                    <a:pt x="390" y="1560"/>
                    <a:pt x="478" y="1619"/>
                    <a:pt x="576" y="1619"/>
                  </a:cubicBezTo>
                  <a:cubicBezTo>
                    <a:pt x="597" y="1619"/>
                    <a:pt x="618" y="1617"/>
                    <a:pt x="639" y="1612"/>
                  </a:cubicBezTo>
                  <a:cubicBezTo>
                    <a:pt x="821" y="1551"/>
                    <a:pt x="1125" y="1460"/>
                    <a:pt x="1064" y="1338"/>
                  </a:cubicBezTo>
                  <a:cubicBezTo>
                    <a:pt x="851" y="973"/>
                    <a:pt x="1155" y="730"/>
                    <a:pt x="1216" y="457"/>
                  </a:cubicBezTo>
                  <a:cubicBezTo>
                    <a:pt x="1186" y="183"/>
                    <a:pt x="942" y="1"/>
                    <a:pt x="6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72" name="Google Shape;39172;p45"/>
            <p:cNvSpPr/>
            <p:nvPr/>
          </p:nvSpPr>
          <p:spPr>
            <a:xfrm>
              <a:off x="5299750" y="3617625"/>
              <a:ext cx="36500" cy="32450"/>
            </a:xfrm>
            <a:custGeom>
              <a:avLst/>
              <a:gdLst/>
              <a:ahLst/>
              <a:cxnLst/>
              <a:rect l="l" t="t" r="r" b="b"/>
              <a:pathLst>
                <a:path w="1460" h="1298" extrusionOk="0">
                  <a:moveTo>
                    <a:pt x="852" y="0"/>
                  </a:moveTo>
                  <a:cubicBezTo>
                    <a:pt x="689" y="0"/>
                    <a:pt x="505" y="73"/>
                    <a:pt x="335" y="172"/>
                  </a:cubicBezTo>
                  <a:lnTo>
                    <a:pt x="244" y="203"/>
                  </a:lnTo>
                  <a:cubicBezTo>
                    <a:pt x="1" y="902"/>
                    <a:pt x="31" y="963"/>
                    <a:pt x="761" y="1297"/>
                  </a:cubicBezTo>
                  <a:cubicBezTo>
                    <a:pt x="1217" y="1236"/>
                    <a:pt x="1460" y="750"/>
                    <a:pt x="1277" y="355"/>
                  </a:cubicBezTo>
                  <a:cubicBezTo>
                    <a:pt x="1196" y="95"/>
                    <a:pt x="1037" y="0"/>
                    <a:pt x="8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73" name="Google Shape;39173;p45"/>
            <p:cNvSpPr/>
            <p:nvPr/>
          </p:nvSpPr>
          <p:spPr>
            <a:xfrm>
              <a:off x="5323325" y="3107375"/>
              <a:ext cx="54725" cy="32800"/>
            </a:xfrm>
            <a:custGeom>
              <a:avLst/>
              <a:gdLst/>
              <a:ahLst/>
              <a:cxnLst/>
              <a:rect l="l" t="t" r="r" b="b"/>
              <a:pathLst>
                <a:path w="2189" h="1312" extrusionOk="0">
                  <a:moveTo>
                    <a:pt x="1598" y="1"/>
                  </a:moveTo>
                  <a:cubicBezTo>
                    <a:pt x="1469" y="1"/>
                    <a:pt x="1352" y="85"/>
                    <a:pt x="1216" y="248"/>
                  </a:cubicBezTo>
                  <a:cubicBezTo>
                    <a:pt x="1070" y="414"/>
                    <a:pt x="982" y="595"/>
                    <a:pt x="813" y="595"/>
                  </a:cubicBezTo>
                  <a:cubicBezTo>
                    <a:pt x="736" y="595"/>
                    <a:pt x="641" y="557"/>
                    <a:pt x="517" y="461"/>
                  </a:cubicBezTo>
                  <a:cubicBezTo>
                    <a:pt x="467" y="418"/>
                    <a:pt x="420" y="400"/>
                    <a:pt x="376" y="400"/>
                  </a:cubicBezTo>
                  <a:cubicBezTo>
                    <a:pt x="233" y="400"/>
                    <a:pt x="116" y="587"/>
                    <a:pt x="0" y="704"/>
                  </a:cubicBezTo>
                  <a:lnTo>
                    <a:pt x="30" y="765"/>
                  </a:lnTo>
                  <a:cubicBezTo>
                    <a:pt x="152" y="917"/>
                    <a:pt x="274" y="1099"/>
                    <a:pt x="365" y="1251"/>
                  </a:cubicBezTo>
                  <a:lnTo>
                    <a:pt x="426" y="1312"/>
                  </a:lnTo>
                  <a:lnTo>
                    <a:pt x="1307" y="1281"/>
                  </a:lnTo>
                  <a:cubicBezTo>
                    <a:pt x="1581" y="947"/>
                    <a:pt x="1885" y="643"/>
                    <a:pt x="2189" y="400"/>
                  </a:cubicBezTo>
                  <a:cubicBezTo>
                    <a:pt x="1936" y="130"/>
                    <a:pt x="1758" y="1"/>
                    <a:pt x="15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74" name="Google Shape;39174;p45"/>
            <p:cNvSpPr/>
            <p:nvPr/>
          </p:nvSpPr>
          <p:spPr>
            <a:xfrm>
              <a:off x="5354125" y="3117350"/>
              <a:ext cx="36075" cy="36000"/>
            </a:xfrm>
            <a:custGeom>
              <a:avLst/>
              <a:gdLst/>
              <a:ahLst/>
              <a:cxnLst/>
              <a:rect l="l" t="t" r="r" b="b"/>
              <a:pathLst>
                <a:path w="1443" h="1440" extrusionOk="0">
                  <a:moveTo>
                    <a:pt x="957" y="1"/>
                  </a:moveTo>
                  <a:cubicBezTo>
                    <a:pt x="257" y="214"/>
                    <a:pt x="105" y="335"/>
                    <a:pt x="75" y="882"/>
                  </a:cubicBezTo>
                  <a:lnTo>
                    <a:pt x="105" y="882"/>
                  </a:lnTo>
                  <a:cubicBezTo>
                    <a:pt x="223" y="1029"/>
                    <a:pt x="0" y="1431"/>
                    <a:pt x="395" y="1431"/>
                  </a:cubicBezTo>
                  <a:cubicBezTo>
                    <a:pt x="409" y="1431"/>
                    <a:pt x="424" y="1430"/>
                    <a:pt x="440" y="1429"/>
                  </a:cubicBezTo>
                  <a:cubicBezTo>
                    <a:pt x="561" y="1338"/>
                    <a:pt x="531" y="1217"/>
                    <a:pt x="561" y="1125"/>
                  </a:cubicBezTo>
                  <a:lnTo>
                    <a:pt x="561" y="1125"/>
                  </a:lnTo>
                  <a:cubicBezTo>
                    <a:pt x="531" y="1247"/>
                    <a:pt x="531" y="1338"/>
                    <a:pt x="622" y="1429"/>
                  </a:cubicBezTo>
                  <a:cubicBezTo>
                    <a:pt x="696" y="1435"/>
                    <a:pt x="770" y="1440"/>
                    <a:pt x="841" y="1440"/>
                  </a:cubicBezTo>
                  <a:cubicBezTo>
                    <a:pt x="1150" y="1440"/>
                    <a:pt x="1407" y="1352"/>
                    <a:pt x="1382" y="882"/>
                  </a:cubicBezTo>
                  <a:cubicBezTo>
                    <a:pt x="1443" y="548"/>
                    <a:pt x="1048" y="426"/>
                    <a:pt x="987" y="122"/>
                  </a:cubicBezTo>
                  <a:cubicBezTo>
                    <a:pt x="987" y="92"/>
                    <a:pt x="957" y="31"/>
                    <a:pt x="9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75" name="Google Shape;39175;p45"/>
            <p:cNvSpPr/>
            <p:nvPr/>
          </p:nvSpPr>
          <p:spPr>
            <a:xfrm>
              <a:off x="5273150" y="3141675"/>
              <a:ext cx="38025" cy="32425"/>
            </a:xfrm>
            <a:custGeom>
              <a:avLst/>
              <a:gdLst/>
              <a:ahLst/>
              <a:cxnLst/>
              <a:rect l="l" t="t" r="r" b="b"/>
              <a:pathLst>
                <a:path w="1521" h="1297" extrusionOk="0">
                  <a:moveTo>
                    <a:pt x="943" y="92"/>
                  </a:moveTo>
                  <a:cubicBezTo>
                    <a:pt x="578" y="122"/>
                    <a:pt x="153" y="0"/>
                    <a:pt x="62" y="517"/>
                  </a:cubicBezTo>
                  <a:cubicBezTo>
                    <a:pt x="1" y="912"/>
                    <a:pt x="335" y="1064"/>
                    <a:pt x="639" y="1216"/>
                  </a:cubicBezTo>
                  <a:cubicBezTo>
                    <a:pt x="740" y="1267"/>
                    <a:pt x="825" y="1296"/>
                    <a:pt x="901" y="1296"/>
                  </a:cubicBezTo>
                  <a:cubicBezTo>
                    <a:pt x="1008" y="1296"/>
                    <a:pt x="1097" y="1237"/>
                    <a:pt x="1186" y="1095"/>
                  </a:cubicBezTo>
                  <a:cubicBezTo>
                    <a:pt x="1278" y="943"/>
                    <a:pt x="1399" y="791"/>
                    <a:pt x="1521" y="639"/>
                  </a:cubicBezTo>
                  <a:cubicBezTo>
                    <a:pt x="1247" y="548"/>
                    <a:pt x="1065" y="335"/>
                    <a:pt x="943" y="92"/>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76" name="Google Shape;39176;p45"/>
            <p:cNvSpPr/>
            <p:nvPr/>
          </p:nvSpPr>
          <p:spPr>
            <a:xfrm>
              <a:off x="5128025" y="3422825"/>
              <a:ext cx="31175" cy="30425"/>
            </a:xfrm>
            <a:custGeom>
              <a:avLst/>
              <a:gdLst/>
              <a:ahLst/>
              <a:cxnLst/>
              <a:rect l="l" t="t" r="r" b="b"/>
              <a:pathLst>
                <a:path w="1247" h="1217" extrusionOk="0">
                  <a:moveTo>
                    <a:pt x="669" y="1"/>
                  </a:moveTo>
                  <a:cubicBezTo>
                    <a:pt x="335" y="1"/>
                    <a:pt x="31" y="274"/>
                    <a:pt x="0" y="609"/>
                  </a:cubicBezTo>
                  <a:cubicBezTo>
                    <a:pt x="31" y="913"/>
                    <a:pt x="244" y="1156"/>
                    <a:pt x="547" y="1217"/>
                  </a:cubicBezTo>
                  <a:cubicBezTo>
                    <a:pt x="912" y="1217"/>
                    <a:pt x="1216" y="973"/>
                    <a:pt x="1247" y="609"/>
                  </a:cubicBezTo>
                  <a:cubicBezTo>
                    <a:pt x="1247" y="274"/>
                    <a:pt x="973" y="31"/>
                    <a:pt x="6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77" name="Google Shape;39177;p45"/>
            <p:cNvSpPr/>
            <p:nvPr/>
          </p:nvSpPr>
          <p:spPr>
            <a:xfrm>
              <a:off x="5379550" y="3360025"/>
              <a:ext cx="26875" cy="43075"/>
            </a:xfrm>
            <a:custGeom>
              <a:avLst/>
              <a:gdLst/>
              <a:ahLst/>
              <a:cxnLst/>
              <a:rect l="l" t="t" r="r" b="b"/>
              <a:pathLst>
                <a:path w="1075" h="1723" extrusionOk="0">
                  <a:moveTo>
                    <a:pt x="827" y="0"/>
                  </a:moveTo>
                  <a:cubicBezTo>
                    <a:pt x="716" y="0"/>
                    <a:pt x="558" y="41"/>
                    <a:pt x="335" y="112"/>
                  </a:cubicBezTo>
                  <a:cubicBezTo>
                    <a:pt x="213" y="203"/>
                    <a:pt x="213" y="355"/>
                    <a:pt x="335" y="476"/>
                  </a:cubicBezTo>
                  <a:cubicBezTo>
                    <a:pt x="456" y="507"/>
                    <a:pt x="760" y="476"/>
                    <a:pt x="517" y="780"/>
                  </a:cubicBezTo>
                  <a:cubicBezTo>
                    <a:pt x="487" y="841"/>
                    <a:pt x="365" y="841"/>
                    <a:pt x="274" y="871"/>
                  </a:cubicBezTo>
                  <a:cubicBezTo>
                    <a:pt x="0" y="993"/>
                    <a:pt x="61" y="1175"/>
                    <a:pt x="122" y="1419"/>
                  </a:cubicBezTo>
                  <a:cubicBezTo>
                    <a:pt x="183" y="1540"/>
                    <a:pt x="213" y="1723"/>
                    <a:pt x="395" y="1723"/>
                  </a:cubicBezTo>
                  <a:cubicBezTo>
                    <a:pt x="639" y="1723"/>
                    <a:pt x="821" y="1571"/>
                    <a:pt x="851" y="1358"/>
                  </a:cubicBezTo>
                  <a:cubicBezTo>
                    <a:pt x="943" y="1115"/>
                    <a:pt x="1003" y="841"/>
                    <a:pt x="1034" y="567"/>
                  </a:cubicBezTo>
                  <a:cubicBezTo>
                    <a:pt x="1074" y="162"/>
                    <a:pt x="1047" y="0"/>
                    <a:pt x="8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78" name="Google Shape;39178;p45"/>
            <p:cNvSpPr/>
            <p:nvPr/>
          </p:nvSpPr>
          <p:spPr>
            <a:xfrm>
              <a:off x="5131825" y="2785900"/>
              <a:ext cx="28850" cy="30050"/>
            </a:xfrm>
            <a:custGeom>
              <a:avLst/>
              <a:gdLst/>
              <a:ahLst/>
              <a:cxnLst/>
              <a:rect l="l" t="t" r="r" b="b"/>
              <a:pathLst>
                <a:path w="1154" h="1202" extrusionOk="0">
                  <a:moveTo>
                    <a:pt x="607" y="0"/>
                  </a:moveTo>
                  <a:cubicBezTo>
                    <a:pt x="587" y="0"/>
                    <a:pt x="567" y="2"/>
                    <a:pt x="547" y="6"/>
                  </a:cubicBezTo>
                  <a:cubicBezTo>
                    <a:pt x="243" y="37"/>
                    <a:pt x="31" y="310"/>
                    <a:pt x="31" y="614"/>
                  </a:cubicBezTo>
                  <a:cubicBezTo>
                    <a:pt x="0" y="918"/>
                    <a:pt x="213" y="1161"/>
                    <a:pt x="517" y="1192"/>
                  </a:cubicBezTo>
                  <a:cubicBezTo>
                    <a:pt x="549" y="1198"/>
                    <a:pt x="580" y="1201"/>
                    <a:pt x="612" y="1201"/>
                  </a:cubicBezTo>
                  <a:cubicBezTo>
                    <a:pt x="881" y="1201"/>
                    <a:pt x="1125" y="978"/>
                    <a:pt x="1125" y="705"/>
                  </a:cubicBezTo>
                  <a:cubicBezTo>
                    <a:pt x="1153" y="393"/>
                    <a:pt x="890" y="0"/>
                    <a:pt x="6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79" name="Google Shape;39179;p45"/>
            <p:cNvSpPr/>
            <p:nvPr/>
          </p:nvSpPr>
          <p:spPr>
            <a:xfrm>
              <a:off x="5482925" y="3654550"/>
              <a:ext cx="28875" cy="27425"/>
            </a:xfrm>
            <a:custGeom>
              <a:avLst/>
              <a:gdLst/>
              <a:ahLst/>
              <a:cxnLst/>
              <a:rect l="l" t="t" r="r" b="b"/>
              <a:pathLst>
                <a:path w="1155" h="1097" extrusionOk="0">
                  <a:moveTo>
                    <a:pt x="526" y="0"/>
                  </a:moveTo>
                  <a:cubicBezTo>
                    <a:pt x="218" y="0"/>
                    <a:pt x="1" y="263"/>
                    <a:pt x="30" y="580"/>
                  </a:cubicBezTo>
                  <a:cubicBezTo>
                    <a:pt x="60" y="945"/>
                    <a:pt x="303" y="1097"/>
                    <a:pt x="637" y="1097"/>
                  </a:cubicBezTo>
                  <a:cubicBezTo>
                    <a:pt x="1002" y="1097"/>
                    <a:pt x="1154" y="914"/>
                    <a:pt x="1124" y="641"/>
                  </a:cubicBezTo>
                  <a:cubicBezTo>
                    <a:pt x="1093" y="215"/>
                    <a:pt x="911" y="2"/>
                    <a:pt x="577" y="2"/>
                  </a:cubicBezTo>
                  <a:cubicBezTo>
                    <a:pt x="560" y="1"/>
                    <a:pt x="543" y="0"/>
                    <a:pt x="5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80" name="Google Shape;39180;p45"/>
            <p:cNvSpPr/>
            <p:nvPr/>
          </p:nvSpPr>
          <p:spPr>
            <a:xfrm>
              <a:off x="5434275" y="3219150"/>
              <a:ext cx="25850" cy="28925"/>
            </a:xfrm>
            <a:custGeom>
              <a:avLst/>
              <a:gdLst/>
              <a:ahLst/>
              <a:cxnLst/>
              <a:rect l="l" t="t" r="r" b="b"/>
              <a:pathLst>
                <a:path w="1034" h="1157" extrusionOk="0">
                  <a:moveTo>
                    <a:pt x="587" y="1"/>
                  </a:moveTo>
                  <a:cubicBezTo>
                    <a:pt x="344" y="1"/>
                    <a:pt x="1" y="497"/>
                    <a:pt x="30" y="792"/>
                  </a:cubicBezTo>
                  <a:cubicBezTo>
                    <a:pt x="61" y="1096"/>
                    <a:pt x="273" y="1157"/>
                    <a:pt x="517" y="1157"/>
                  </a:cubicBezTo>
                  <a:cubicBezTo>
                    <a:pt x="912" y="1157"/>
                    <a:pt x="1033" y="944"/>
                    <a:pt x="1033" y="549"/>
                  </a:cubicBezTo>
                  <a:cubicBezTo>
                    <a:pt x="972" y="336"/>
                    <a:pt x="972" y="2"/>
                    <a:pt x="608" y="2"/>
                  </a:cubicBezTo>
                  <a:cubicBezTo>
                    <a:pt x="601" y="1"/>
                    <a:pt x="594" y="1"/>
                    <a:pt x="58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81" name="Google Shape;39181;p45"/>
            <p:cNvSpPr/>
            <p:nvPr/>
          </p:nvSpPr>
          <p:spPr>
            <a:xfrm>
              <a:off x="5465425" y="2846075"/>
              <a:ext cx="36500" cy="32700"/>
            </a:xfrm>
            <a:custGeom>
              <a:avLst/>
              <a:gdLst/>
              <a:ahLst/>
              <a:cxnLst/>
              <a:rect l="l" t="t" r="r" b="b"/>
              <a:pathLst>
                <a:path w="1460" h="1308" extrusionOk="0">
                  <a:moveTo>
                    <a:pt x="742" y="0"/>
                  </a:moveTo>
                  <a:cubicBezTo>
                    <a:pt x="621" y="0"/>
                    <a:pt x="493" y="26"/>
                    <a:pt x="365" y="61"/>
                  </a:cubicBezTo>
                  <a:cubicBezTo>
                    <a:pt x="345" y="57"/>
                    <a:pt x="326" y="56"/>
                    <a:pt x="306" y="56"/>
                  </a:cubicBezTo>
                  <a:cubicBezTo>
                    <a:pt x="175" y="56"/>
                    <a:pt x="53" y="142"/>
                    <a:pt x="0" y="274"/>
                  </a:cubicBezTo>
                  <a:cubicBezTo>
                    <a:pt x="304" y="487"/>
                    <a:pt x="61" y="1034"/>
                    <a:pt x="547" y="1186"/>
                  </a:cubicBezTo>
                  <a:cubicBezTo>
                    <a:pt x="612" y="1143"/>
                    <a:pt x="684" y="1123"/>
                    <a:pt x="756" y="1123"/>
                  </a:cubicBezTo>
                  <a:cubicBezTo>
                    <a:pt x="887" y="1123"/>
                    <a:pt x="1016" y="1190"/>
                    <a:pt x="1094" y="1308"/>
                  </a:cubicBezTo>
                  <a:cubicBezTo>
                    <a:pt x="1398" y="1064"/>
                    <a:pt x="1459" y="608"/>
                    <a:pt x="1246" y="274"/>
                  </a:cubicBezTo>
                  <a:cubicBezTo>
                    <a:pt x="1115" y="68"/>
                    <a:pt x="937" y="0"/>
                    <a:pt x="7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82" name="Google Shape;39182;p45"/>
            <p:cNvSpPr/>
            <p:nvPr/>
          </p:nvSpPr>
          <p:spPr>
            <a:xfrm>
              <a:off x="5863600" y="2888625"/>
              <a:ext cx="30425" cy="26625"/>
            </a:xfrm>
            <a:custGeom>
              <a:avLst/>
              <a:gdLst/>
              <a:ahLst/>
              <a:cxnLst/>
              <a:rect l="l" t="t" r="r" b="b"/>
              <a:pathLst>
                <a:path w="1217" h="1065" extrusionOk="0">
                  <a:moveTo>
                    <a:pt x="699" y="1"/>
                  </a:moveTo>
                  <a:cubicBezTo>
                    <a:pt x="335" y="1"/>
                    <a:pt x="0" y="244"/>
                    <a:pt x="61" y="548"/>
                  </a:cubicBezTo>
                  <a:cubicBezTo>
                    <a:pt x="122" y="821"/>
                    <a:pt x="244" y="1065"/>
                    <a:pt x="578" y="1065"/>
                  </a:cubicBezTo>
                  <a:cubicBezTo>
                    <a:pt x="882" y="1065"/>
                    <a:pt x="1155" y="821"/>
                    <a:pt x="1186" y="487"/>
                  </a:cubicBezTo>
                  <a:cubicBezTo>
                    <a:pt x="1216" y="153"/>
                    <a:pt x="973" y="31"/>
                    <a:pt x="6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83" name="Google Shape;39183;p45"/>
            <p:cNvSpPr/>
            <p:nvPr/>
          </p:nvSpPr>
          <p:spPr>
            <a:xfrm>
              <a:off x="5472250" y="2734300"/>
              <a:ext cx="28150" cy="26950"/>
            </a:xfrm>
            <a:custGeom>
              <a:avLst/>
              <a:gdLst/>
              <a:ahLst/>
              <a:cxnLst/>
              <a:rect l="l" t="t" r="r" b="b"/>
              <a:pathLst>
                <a:path w="1126" h="1078" extrusionOk="0">
                  <a:moveTo>
                    <a:pt x="638" y="1"/>
                  </a:moveTo>
                  <a:cubicBezTo>
                    <a:pt x="619" y="1"/>
                    <a:pt x="599" y="2"/>
                    <a:pt x="578" y="3"/>
                  </a:cubicBezTo>
                  <a:cubicBezTo>
                    <a:pt x="244" y="3"/>
                    <a:pt x="1" y="307"/>
                    <a:pt x="92" y="611"/>
                  </a:cubicBezTo>
                  <a:cubicBezTo>
                    <a:pt x="92" y="880"/>
                    <a:pt x="306" y="1078"/>
                    <a:pt x="544" y="1078"/>
                  </a:cubicBezTo>
                  <a:cubicBezTo>
                    <a:pt x="576" y="1078"/>
                    <a:pt x="607" y="1074"/>
                    <a:pt x="639" y="1067"/>
                  </a:cubicBezTo>
                  <a:cubicBezTo>
                    <a:pt x="973" y="1037"/>
                    <a:pt x="1095" y="794"/>
                    <a:pt x="1125" y="490"/>
                  </a:cubicBezTo>
                  <a:cubicBezTo>
                    <a:pt x="1039" y="232"/>
                    <a:pt x="953" y="1"/>
                    <a:pt x="6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84" name="Google Shape;39184;p45"/>
            <p:cNvSpPr/>
            <p:nvPr/>
          </p:nvSpPr>
          <p:spPr>
            <a:xfrm>
              <a:off x="5255675" y="2795325"/>
              <a:ext cx="33475" cy="25725"/>
            </a:xfrm>
            <a:custGeom>
              <a:avLst/>
              <a:gdLst/>
              <a:ahLst/>
              <a:cxnLst/>
              <a:rect l="l" t="t" r="r" b="b"/>
              <a:pathLst>
                <a:path w="1339" h="1029" extrusionOk="0">
                  <a:moveTo>
                    <a:pt x="416" y="0"/>
                  </a:moveTo>
                  <a:cubicBezTo>
                    <a:pt x="291" y="0"/>
                    <a:pt x="207" y="90"/>
                    <a:pt x="122" y="237"/>
                  </a:cubicBezTo>
                  <a:cubicBezTo>
                    <a:pt x="1" y="420"/>
                    <a:pt x="1" y="663"/>
                    <a:pt x="122" y="815"/>
                  </a:cubicBezTo>
                  <a:cubicBezTo>
                    <a:pt x="222" y="955"/>
                    <a:pt x="375" y="1029"/>
                    <a:pt x="528" y="1029"/>
                  </a:cubicBezTo>
                  <a:cubicBezTo>
                    <a:pt x="608" y="1029"/>
                    <a:pt x="688" y="1008"/>
                    <a:pt x="761" y="967"/>
                  </a:cubicBezTo>
                  <a:cubicBezTo>
                    <a:pt x="1034" y="906"/>
                    <a:pt x="1065" y="602"/>
                    <a:pt x="1277" y="480"/>
                  </a:cubicBezTo>
                  <a:lnTo>
                    <a:pt x="1338" y="389"/>
                  </a:lnTo>
                  <a:lnTo>
                    <a:pt x="1277" y="298"/>
                  </a:lnTo>
                  <a:cubicBezTo>
                    <a:pt x="1034" y="268"/>
                    <a:pt x="822" y="176"/>
                    <a:pt x="609" y="55"/>
                  </a:cubicBezTo>
                  <a:cubicBezTo>
                    <a:pt x="534" y="18"/>
                    <a:pt x="471" y="0"/>
                    <a:pt x="4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85" name="Google Shape;39185;p45"/>
            <p:cNvSpPr/>
            <p:nvPr/>
          </p:nvSpPr>
          <p:spPr>
            <a:xfrm>
              <a:off x="5500375" y="3609675"/>
              <a:ext cx="27375" cy="25950"/>
            </a:xfrm>
            <a:custGeom>
              <a:avLst/>
              <a:gdLst/>
              <a:ahLst/>
              <a:cxnLst/>
              <a:rect l="l" t="t" r="r" b="b"/>
              <a:pathLst>
                <a:path w="1095" h="1038" extrusionOk="0">
                  <a:moveTo>
                    <a:pt x="508" y="1"/>
                  </a:moveTo>
                  <a:cubicBezTo>
                    <a:pt x="222" y="1"/>
                    <a:pt x="89" y="180"/>
                    <a:pt x="61" y="490"/>
                  </a:cubicBezTo>
                  <a:cubicBezTo>
                    <a:pt x="0" y="764"/>
                    <a:pt x="243" y="1038"/>
                    <a:pt x="517" y="1038"/>
                  </a:cubicBezTo>
                  <a:cubicBezTo>
                    <a:pt x="821" y="1038"/>
                    <a:pt x="1003" y="825"/>
                    <a:pt x="1094" y="551"/>
                  </a:cubicBezTo>
                  <a:cubicBezTo>
                    <a:pt x="1094" y="247"/>
                    <a:pt x="851" y="35"/>
                    <a:pt x="578" y="4"/>
                  </a:cubicBezTo>
                  <a:cubicBezTo>
                    <a:pt x="554" y="2"/>
                    <a:pt x="530" y="1"/>
                    <a:pt x="5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86" name="Google Shape;39186;p45"/>
            <p:cNvSpPr/>
            <p:nvPr/>
          </p:nvSpPr>
          <p:spPr>
            <a:xfrm>
              <a:off x="5300575" y="2867300"/>
              <a:ext cx="27325" cy="26200"/>
            </a:xfrm>
            <a:custGeom>
              <a:avLst/>
              <a:gdLst/>
              <a:ahLst/>
              <a:cxnLst/>
              <a:rect l="l" t="t" r="r" b="b"/>
              <a:pathLst>
                <a:path w="1093" h="1048" extrusionOk="0">
                  <a:moveTo>
                    <a:pt x="549" y="1"/>
                  </a:moveTo>
                  <a:cubicBezTo>
                    <a:pt x="309" y="1"/>
                    <a:pt x="0" y="376"/>
                    <a:pt x="59" y="611"/>
                  </a:cubicBezTo>
                  <a:cubicBezTo>
                    <a:pt x="85" y="875"/>
                    <a:pt x="296" y="1048"/>
                    <a:pt x="531" y="1048"/>
                  </a:cubicBezTo>
                  <a:cubicBezTo>
                    <a:pt x="566" y="1048"/>
                    <a:pt x="601" y="1044"/>
                    <a:pt x="636" y="1036"/>
                  </a:cubicBezTo>
                  <a:cubicBezTo>
                    <a:pt x="910" y="1036"/>
                    <a:pt x="1092" y="823"/>
                    <a:pt x="1092" y="550"/>
                  </a:cubicBezTo>
                  <a:cubicBezTo>
                    <a:pt x="1062" y="276"/>
                    <a:pt x="849" y="63"/>
                    <a:pt x="576" y="3"/>
                  </a:cubicBezTo>
                  <a:cubicBezTo>
                    <a:pt x="567" y="2"/>
                    <a:pt x="558" y="1"/>
                    <a:pt x="54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87" name="Google Shape;39187;p45"/>
            <p:cNvSpPr/>
            <p:nvPr/>
          </p:nvSpPr>
          <p:spPr>
            <a:xfrm>
              <a:off x="5349150" y="3194300"/>
              <a:ext cx="27375" cy="34775"/>
            </a:xfrm>
            <a:custGeom>
              <a:avLst/>
              <a:gdLst/>
              <a:ahLst/>
              <a:cxnLst/>
              <a:rect l="l" t="t" r="r" b="b"/>
              <a:pathLst>
                <a:path w="1095" h="1391" extrusionOk="0">
                  <a:moveTo>
                    <a:pt x="536" y="0"/>
                  </a:moveTo>
                  <a:cubicBezTo>
                    <a:pt x="434" y="0"/>
                    <a:pt x="335" y="38"/>
                    <a:pt x="274" y="114"/>
                  </a:cubicBezTo>
                  <a:cubicBezTo>
                    <a:pt x="31" y="297"/>
                    <a:pt x="1" y="631"/>
                    <a:pt x="213" y="844"/>
                  </a:cubicBezTo>
                  <a:cubicBezTo>
                    <a:pt x="396" y="996"/>
                    <a:pt x="304" y="1209"/>
                    <a:pt x="456" y="1391"/>
                  </a:cubicBezTo>
                  <a:cubicBezTo>
                    <a:pt x="700" y="1300"/>
                    <a:pt x="669" y="996"/>
                    <a:pt x="852" y="844"/>
                  </a:cubicBezTo>
                  <a:cubicBezTo>
                    <a:pt x="1095" y="631"/>
                    <a:pt x="1064" y="297"/>
                    <a:pt x="821" y="114"/>
                  </a:cubicBezTo>
                  <a:cubicBezTo>
                    <a:pt x="745" y="38"/>
                    <a:pt x="639" y="0"/>
                    <a:pt x="5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88" name="Google Shape;39188;p45"/>
            <p:cNvSpPr/>
            <p:nvPr/>
          </p:nvSpPr>
          <p:spPr>
            <a:xfrm>
              <a:off x="6066500" y="3099050"/>
              <a:ext cx="28075" cy="26000"/>
            </a:xfrm>
            <a:custGeom>
              <a:avLst/>
              <a:gdLst/>
              <a:ahLst/>
              <a:cxnLst/>
              <a:rect l="l" t="t" r="r" b="b"/>
              <a:pathLst>
                <a:path w="1123" h="1040" extrusionOk="0">
                  <a:moveTo>
                    <a:pt x="622" y="1"/>
                  </a:moveTo>
                  <a:cubicBezTo>
                    <a:pt x="343" y="1"/>
                    <a:pt x="149" y="257"/>
                    <a:pt x="91" y="459"/>
                  </a:cubicBezTo>
                  <a:cubicBezTo>
                    <a:pt x="0" y="672"/>
                    <a:pt x="365" y="1006"/>
                    <a:pt x="669" y="1037"/>
                  </a:cubicBezTo>
                  <a:cubicBezTo>
                    <a:pt x="684" y="1039"/>
                    <a:pt x="700" y="1040"/>
                    <a:pt x="715" y="1040"/>
                  </a:cubicBezTo>
                  <a:cubicBezTo>
                    <a:pt x="938" y="1040"/>
                    <a:pt x="1123" y="839"/>
                    <a:pt x="1094" y="611"/>
                  </a:cubicBezTo>
                  <a:cubicBezTo>
                    <a:pt x="1094" y="338"/>
                    <a:pt x="973" y="64"/>
                    <a:pt x="669" y="3"/>
                  </a:cubicBezTo>
                  <a:cubicBezTo>
                    <a:pt x="653" y="2"/>
                    <a:pt x="638" y="1"/>
                    <a:pt x="6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89" name="Google Shape;39189;p45"/>
            <p:cNvSpPr/>
            <p:nvPr/>
          </p:nvSpPr>
          <p:spPr>
            <a:xfrm>
              <a:off x="5220725" y="3239400"/>
              <a:ext cx="34225" cy="28975"/>
            </a:xfrm>
            <a:custGeom>
              <a:avLst/>
              <a:gdLst/>
              <a:ahLst/>
              <a:cxnLst/>
              <a:rect l="l" t="t" r="r" b="b"/>
              <a:pathLst>
                <a:path w="1369" h="1159" extrusionOk="0">
                  <a:moveTo>
                    <a:pt x="648" y="0"/>
                  </a:moveTo>
                  <a:cubicBezTo>
                    <a:pt x="593" y="0"/>
                    <a:pt x="538" y="13"/>
                    <a:pt x="487" y="43"/>
                  </a:cubicBezTo>
                  <a:cubicBezTo>
                    <a:pt x="153" y="195"/>
                    <a:pt x="1" y="438"/>
                    <a:pt x="305" y="742"/>
                  </a:cubicBezTo>
                  <a:lnTo>
                    <a:pt x="274" y="742"/>
                  </a:lnTo>
                  <a:cubicBezTo>
                    <a:pt x="350" y="1044"/>
                    <a:pt x="495" y="1158"/>
                    <a:pt x="675" y="1158"/>
                  </a:cubicBezTo>
                  <a:cubicBezTo>
                    <a:pt x="784" y="1158"/>
                    <a:pt x="907" y="1115"/>
                    <a:pt x="1034" y="1046"/>
                  </a:cubicBezTo>
                  <a:cubicBezTo>
                    <a:pt x="1368" y="833"/>
                    <a:pt x="1095" y="560"/>
                    <a:pt x="1034" y="316"/>
                  </a:cubicBezTo>
                  <a:cubicBezTo>
                    <a:pt x="988" y="132"/>
                    <a:pt x="820" y="0"/>
                    <a:pt x="6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90" name="Google Shape;39190;p45"/>
            <p:cNvSpPr/>
            <p:nvPr/>
          </p:nvSpPr>
          <p:spPr>
            <a:xfrm>
              <a:off x="5639425" y="3052775"/>
              <a:ext cx="31175" cy="31800"/>
            </a:xfrm>
            <a:custGeom>
              <a:avLst/>
              <a:gdLst/>
              <a:ahLst/>
              <a:cxnLst/>
              <a:rect l="l" t="t" r="r" b="b"/>
              <a:pathLst>
                <a:path w="1247" h="1272" extrusionOk="0">
                  <a:moveTo>
                    <a:pt x="153" y="0"/>
                  </a:moveTo>
                  <a:cubicBezTo>
                    <a:pt x="1" y="152"/>
                    <a:pt x="1" y="395"/>
                    <a:pt x="153" y="547"/>
                  </a:cubicBezTo>
                  <a:cubicBezTo>
                    <a:pt x="153" y="821"/>
                    <a:pt x="305" y="1064"/>
                    <a:pt x="548" y="1186"/>
                  </a:cubicBezTo>
                  <a:cubicBezTo>
                    <a:pt x="619" y="1245"/>
                    <a:pt x="699" y="1272"/>
                    <a:pt x="778" y="1272"/>
                  </a:cubicBezTo>
                  <a:cubicBezTo>
                    <a:pt x="901" y="1272"/>
                    <a:pt x="1021" y="1206"/>
                    <a:pt x="1095" y="1094"/>
                  </a:cubicBezTo>
                  <a:cubicBezTo>
                    <a:pt x="1247" y="942"/>
                    <a:pt x="1156" y="790"/>
                    <a:pt x="1065" y="638"/>
                  </a:cubicBezTo>
                  <a:cubicBezTo>
                    <a:pt x="852" y="274"/>
                    <a:pt x="365" y="304"/>
                    <a:pt x="1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91" name="Google Shape;39191;p45"/>
            <p:cNvSpPr/>
            <p:nvPr/>
          </p:nvSpPr>
          <p:spPr>
            <a:xfrm>
              <a:off x="5263275" y="3564100"/>
              <a:ext cx="25100" cy="25250"/>
            </a:xfrm>
            <a:custGeom>
              <a:avLst/>
              <a:gdLst/>
              <a:ahLst/>
              <a:cxnLst/>
              <a:rect l="l" t="t" r="r" b="b"/>
              <a:pathLst>
                <a:path w="1004" h="1010" extrusionOk="0">
                  <a:moveTo>
                    <a:pt x="540" y="0"/>
                  </a:moveTo>
                  <a:cubicBezTo>
                    <a:pt x="523" y="0"/>
                    <a:pt x="505" y="1"/>
                    <a:pt x="487" y="3"/>
                  </a:cubicBezTo>
                  <a:cubicBezTo>
                    <a:pt x="183" y="34"/>
                    <a:pt x="1" y="307"/>
                    <a:pt x="62" y="581"/>
                  </a:cubicBezTo>
                  <a:cubicBezTo>
                    <a:pt x="62" y="835"/>
                    <a:pt x="244" y="1010"/>
                    <a:pt x="489" y="1010"/>
                  </a:cubicBezTo>
                  <a:cubicBezTo>
                    <a:pt x="508" y="1010"/>
                    <a:pt x="528" y="1009"/>
                    <a:pt x="548" y="1006"/>
                  </a:cubicBezTo>
                  <a:cubicBezTo>
                    <a:pt x="882" y="976"/>
                    <a:pt x="1004" y="733"/>
                    <a:pt x="973" y="429"/>
                  </a:cubicBezTo>
                  <a:cubicBezTo>
                    <a:pt x="973" y="175"/>
                    <a:pt x="764" y="0"/>
                    <a:pt x="5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92" name="Google Shape;39192;p45"/>
            <p:cNvSpPr/>
            <p:nvPr/>
          </p:nvSpPr>
          <p:spPr>
            <a:xfrm>
              <a:off x="5535475" y="3079900"/>
              <a:ext cx="25700" cy="23125"/>
            </a:xfrm>
            <a:custGeom>
              <a:avLst/>
              <a:gdLst/>
              <a:ahLst/>
              <a:cxnLst/>
              <a:rect l="l" t="t" r="r" b="b"/>
              <a:pathLst>
                <a:path w="1028" h="925" extrusionOk="0">
                  <a:moveTo>
                    <a:pt x="456" y="1"/>
                  </a:moveTo>
                  <a:cubicBezTo>
                    <a:pt x="194" y="1"/>
                    <a:pt x="0" y="248"/>
                    <a:pt x="55" y="496"/>
                  </a:cubicBezTo>
                  <a:cubicBezTo>
                    <a:pt x="27" y="749"/>
                    <a:pt x="234" y="925"/>
                    <a:pt x="482" y="925"/>
                  </a:cubicBezTo>
                  <a:cubicBezTo>
                    <a:pt x="502" y="925"/>
                    <a:pt x="522" y="923"/>
                    <a:pt x="542" y="921"/>
                  </a:cubicBezTo>
                  <a:cubicBezTo>
                    <a:pt x="846" y="891"/>
                    <a:pt x="1028" y="709"/>
                    <a:pt x="1028" y="374"/>
                  </a:cubicBezTo>
                  <a:cubicBezTo>
                    <a:pt x="1028" y="70"/>
                    <a:pt x="815" y="9"/>
                    <a:pt x="542" y="9"/>
                  </a:cubicBezTo>
                  <a:cubicBezTo>
                    <a:pt x="513" y="4"/>
                    <a:pt x="484" y="1"/>
                    <a:pt x="4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93" name="Google Shape;39193;p45"/>
            <p:cNvSpPr/>
            <p:nvPr/>
          </p:nvSpPr>
          <p:spPr>
            <a:xfrm>
              <a:off x="5169825" y="3391600"/>
              <a:ext cx="25850" cy="24425"/>
            </a:xfrm>
            <a:custGeom>
              <a:avLst/>
              <a:gdLst/>
              <a:ahLst/>
              <a:cxnLst/>
              <a:rect l="l" t="t" r="r" b="b"/>
              <a:pathLst>
                <a:path w="1034" h="977" extrusionOk="0">
                  <a:moveTo>
                    <a:pt x="576" y="0"/>
                  </a:moveTo>
                  <a:cubicBezTo>
                    <a:pt x="556" y="0"/>
                    <a:pt x="537" y="1"/>
                    <a:pt x="517" y="4"/>
                  </a:cubicBezTo>
                  <a:cubicBezTo>
                    <a:pt x="243" y="4"/>
                    <a:pt x="0" y="247"/>
                    <a:pt x="31" y="520"/>
                  </a:cubicBezTo>
                  <a:cubicBezTo>
                    <a:pt x="61" y="794"/>
                    <a:pt x="274" y="976"/>
                    <a:pt x="517" y="976"/>
                  </a:cubicBezTo>
                  <a:cubicBezTo>
                    <a:pt x="821" y="946"/>
                    <a:pt x="973" y="703"/>
                    <a:pt x="1034" y="429"/>
                  </a:cubicBezTo>
                  <a:cubicBezTo>
                    <a:pt x="1005" y="176"/>
                    <a:pt x="820" y="0"/>
                    <a:pt x="5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94" name="Google Shape;39194;p45"/>
            <p:cNvSpPr/>
            <p:nvPr/>
          </p:nvSpPr>
          <p:spPr>
            <a:xfrm>
              <a:off x="5219275" y="3026125"/>
              <a:ext cx="25800" cy="25150"/>
            </a:xfrm>
            <a:custGeom>
              <a:avLst/>
              <a:gdLst/>
              <a:ahLst/>
              <a:cxnLst/>
              <a:rect l="l" t="t" r="r" b="b"/>
              <a:pathLst>
                <a:path w="1032" h="1006" extrusionOk="0">
                  <a:moveTo>
                    <a:pt x="459" y="1"/>
                  </a:moveTo>
                  <a:cubicBezTo>
                    <a:pt x="250" y="1"/>
                    <a:pt x="0" y="346"/>
                    <a:pt x="59" y="580"/>
                  </a:cubicBezTo>
                  <a:cubicBezTo>
                    <a:pt x="119" y="823"/>
                    <a:pt x="302" y="975"/>
                    <a:pt x="575" y="1005"/>
                  </a:cubicBezTo>
                  <a:cubicBezTo>
                    <a:pt x="819" y="914"/>
                    <a:pt x="1031" y="793"/>
                    <a:pt x="1001" y="519"/>
                  </a:cubicBezTo>
                  <a:cubicBezTo>
                    <a:pt x="1001" y="245"/>
                    <a:pt x="788" y="2"/>
                    <a:pt x="484" y="2"/>
                  </a:cubicBezTo>
                  <a:cubicBezTo>
                    <a:pt x="476" y="1"/>
                    <a:pt x="467" y="1"/>
                    <a:pt x="4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95" name="Google Shape;39195;p45"/>
            <p:cNvSpPr/>
            <p:nvPr/>
          </p:nvSpPr>
          <p:spPr>
            <a:xfrm>
              <a:off x="5432925" y="3025400"/>
              <a:ext cx="32525" cy="31200"/>
            </a:xfrm>
            <a:custGeom>
              <a:avLst/>
              <a:gdLst/>
              <a:ahLst/>
              <a:cxnLst/>
              <a:rect l="l" t="t" r="r" b="b"/>
              <a:pathLst>
                <a:path w="1301" h="1248" extrusionOk="0">
                  <a:moveTo>
                    <a:pt x="935" y="1"/>
                  </a:moveTo>
                  <a:cubicBezTo>
                    <a:pt x="297" y="31"/>
                    <a:pt x="358" y="670"/>
                    <a:pt x="54" y="1004"/>
                  </a:cubicBezTo>
                  <a:cubicBezTo>
                    <a:pt x="0" y="1057"/>
                    <a:pt x="158" y="1228"/>
                    <a:pt x="218" y="1228"/>
                  </a:cubicBezTo>
                  <a:cubicBezTo>
                    <a:pt x="226" y="1228"/>
                    <a:pt x="232" y="1224"/>
                    <a:pt x="236" y="1217"/>
                  </a:cubicBezTo>
                  <a:cubicBezTo>
                    <a:pt x="510" y="822"/>
                    <a:pt x="1118" y="1247"/>
                    <a:pt x="1300" y="730"/>
                  </a:cubicBezTo>
                  <a:cubicBezTo>
                    <a:pt x="1270" y="457"/>
                    <a:pt x="1148" y="183"/>
                    <a:pt x="9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96" name="Google Shape;39196;p45"/>
            <p:cNvSpPr/>
            <p:nvPr/>
          </p:nvSpPr>
          <p:spPr>
            <a:xfrm>
              <a:off x="5255100" y="3048900"/>
              <a:ext cx="23400" cy="26200"/>
            </a:xfrm>
            <a:custGeom>
              <a:avLst/>
              <a:gdLst/>
              <a:ahLst/>
              <a:cxnLst/>
              <a:rect l="l" t="t" r="r" b="b"/>
              <a:pathLst>
                <a:path w="936" h="1048" extrusionOk="0">
                  <a:moveTo>
                    <a:pt x="646" y="1"/>
                  </a:moveTo>
                  <a:cubicBezTo>
                    <a:pt x="632" y="1"/>
                    <a:pt x="617" y="2"/>
                    <a:pt x="601" y="3"/>
                  </a:cubicBezTo>
                  <a:cubicBezTo>
                    <a:pt x="297" y="34"/>
                    <a:pt x="54" y="307"/>
                    <a:pt x="54" y="611"/>
                  </a:cubicBezTo>
                  <a:cubicBezTo>
                    <a:pt x="1" y="853"/>
                    <a:pt x="184" y="1047"/>
                    <a:pt x="416" y="1047"/>
                  </a:cubicBezTo>
                  <a:cubicBezTo>
                    <a:pt x="447" y="1047"/>
                    <a:pt x="478" y="1044"/>
                    <a:pt x="510" y="1037"/>
                  </a:cubicBezTo>
                  <a:cubicBezTo>
                    <a:pt x="845" y="1006"/>
                    <a:pt x="936" y="733"/>
                    <a:pt x="936" y="459"/>
                  </a:cubicBezTo>
                  <a:cubicBezTo>
                    <a:pt x="907" y="257"/>
                    <a:pt x="905" y="1"/>
                    <a:pt x="6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97" name="Google Shape;39197;p45"/>
            <p:cNvSpPr/>
            <p:nvPr/>
          </p:nvSpPr>
          <p:spPr>
            <a:xfrm>
              <a:off x="5036075" y="2941000"/>
              <a:ext cx="24300" cy="24400"/>
            </a:xfrm>
            <a:custGeom>
              <a:avLst/>
              <a:gdLst/>
              <a:ahLst/>
              <a:cxnLst/>
              <a:rect l="l" t="t" r="r" b="b"/>
              <a:pathLst>
                <a:path w="972" h="976" extrusionOk="0">
                  <a:moveTo>
                    <a:pt x="477" y="0"/>
                  </a:moveTo>
                  <a:cubicBezTo>
                    <a:pt x="460" y="0"/>
                    <a:pt x="443" y="1"/>
                    <a:pt x="426" y="3"/>
                  </a:cubicBezTo>
                  <a:cubicBezTo>
                    <a:pt x="183" y="33"/>
                    <a:pt x="0" y="246"/>
                    <a:pt x="31" y="520"/>
                  </a:cubicBezTo>
                  <a:cubicBezTo>
                    <a:pt x="31" y="763"/>
                    <a:pt x="244" y="976"/>
                    <a:pt x="487" y="976"/>
                  </a:cubicBezTo>
                  <a:cubicBezTo>
                    <a:pt x="730" y="976"/>
                    <a:pt x="943" y="763"/>
                    <a:pt x="943" y="520"/>
                  </a:cubicBezTo>
                  <a:cubicBezTo>
                    <a:pt x="971" y="233"/>
                    <a:pt x="757" y="0"/>
                    <a:pt x="4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98" name="Google Shape;39198;p45"/>
            <p:cNvSpPr/>
            <p:nvPr/>
          </p:nvSpPr>
          <p:spPr>
            <a:xfrm>
              <a:off x="5320275" y="3276175"/>
              <a:ext cx="27375" cy="29775"/>
            </a:xfrm>
            <a:custGeom>
              <a:avLst/>
              <a:gdLst/>
              <a:ahLst/>
              <a:cxnLst/>
              <a:rect l="l" t="t" r="r" b="b"/>
              <a:pathLst>
                <a:path w="1095" h="1191" extrusionOk="0">
                  <a:moveTo>
                    <a:pt x="365" y="0"/>
                  </a:moveTo>
                  <a:lnTo>
                    <a:pt x="0" y="183"/>
                  </a:lnTo>
                  <a:cubicBezTo>
                    <a:pt x="0" y="335"/>
                    <a:pt x="31" y="456"/>
                    <a:pt x="122" y="608"/>
                  </a:cubicBezTo>
                  <a:cubicBezTo>
                    <a:pt x="199" y="889"/>
                    <a:pt x="382" y="1191"/>
                    <a:pt x="619" y="1191"/>
                  </a:cubicBezTo>
                  <a:cubicBezTo>
                    <a:pt x="664" y="1191"/>
                    <a:pt x="712" y="1180"/>
                    <a:pt x="760" y="1156"/>
                  </a:cubicBezTo>
                  <a:cubicBezTo>
                    <a:pt x="1095" y="1004"/>
                    <a:pt x="760" y="578"/>
                    <a:pt x="760" y="335"/>
                  </a:cubicBezTo>
                  <a:cubicBezTo>
                    <a:pt x="730" y="61"/>
                    <a:pt x="456" y="122"/>
                    <a:pt x="3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99" name="Google Shape;39199;p45"/>
            <p:cNvSpPr/>
            <p:nvPr/>
          </p:nvSpPr>
          <p:spPr>
            <a:xfrm>
              <a:off x="5270875" y="3293750"/>
              <a:ext cx="26625" cy="23700"/>
            </a:xfrm>
            <a:custGeom>
              <a:avLst/>
              <a:gdLst/>
              <a:ahLst/>
              <a:cxnLst/>
              <a:rect l="l" t="t" r="r" b="b"/>
              <a:pathLst>
                <a:path w="1065" h="948" extrusionOk="0">
                  <a:moveTo>
                    <a:pt x="557" y="1"/>
                  </a:moveTo>
                  <a:cubicBezTo>
                    <a:pt x="390" y="1"/>
                    <a:pt x="227" y="70"/>
                    <a:pt x="122" y="209"/>
                  </a:cubicBezTo>
                  <a:cubicBezTo>
                    <a:pt x="1" y="361"/>
                    <a:pt x="1" y="604"/>
                    <a:pt x="122" y="756"/>
                  </a:cubicBezTo>
                  <a:cubicBezTo>
                    <a:pt x="183" y="817"/>
                    <a:pt x="244" y="878"/>
                    <a:pt x="305" y="939"/>
                  </a:cubicBezTo>
                  <a:cubicBezTo>
                    <a:pt x="387" y="939"/>
                    <a:pt x="474" y="947"/>
                    <a:pt x="559" y="947"/>
                  </a:cubicBezTo>
                  <a:cubicBezTo>
                    <a:pt x="757" y="947"/>
                    <a:pt x="940" y="902"/>
                    <a:pt x="1004" y="604"/>
                  </a:cubicBezTo>
                  <a:cubicBezTo>
                    <a:pt x="1034" y="453"/>
                    <a:pt x="1065" y="240"/>
                    <a:pt x="913" y="118"/>
                  </a:cubicBezTo>
                  <a:cubicBezTo>
                    <a:pt x="808" y="40"/>
                    <a:pt x="682" y="1"/>
                    <a:pt x="5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00" name="Google Shape;39200;p45"/>
            <p:cNvSpPr/>
            <p:nvPr/>
          </p:nvSpPr>
          <p:spPr>
            <a:xfrm>
              <a:off x="5615100" y="3354350"/>
              <a:ext cx="28150" cy="26250"/>
            </a:xfrm>
            <a:custGeom>
              <a:avLst/>
              <a:gdLst/>
              <a:ahLst/>
              <a:cxnLst/>
              <a:rect l="l" t="t" r="r" b="b"/>
              <a:pathLst>
                <a:path w="1126" h="1050" extrusionOk="0">
                  <a:moveTo>
                    <a:pt x="654" y="1"/>
                  </a:moveTo>
                  <a:cubicBezTo>
                    <a:pt x="474" y="1"/>
                    <a:pt x="389" y="168"/>
                    <a:pt x="305" y="308"/>
                  </a:cubicBezTo>
                  <a:cubicBezTo>
                    <a:pt x="214" y="460"/>
                    <a:pt x="183" y="643"/>
                    <a:pt x="1" y="734"/>
                  </a:cubicBezTo>
                  <a:cubicBezTo>
                    <a:pt x="330" y="943"/>
                    <a:pt x="497" y="1049"/>
                    <a:pt x="636" y="1049"/>
                  </a:cubicBezTo>
                  <a:cubicBezTo>
                    <a:pt x="780" y="1049"/>
                    <a:pt x="894" y="935"/>
                    <a:pt x="1126" y="703"/>
                  </a:cubicBezTo>
                  <a:cubicBezTo>
                    <a:pt x="1034" y="643"/>
                    <a:pt x="974" y="551"/>
                    <a:pt x="943" y="430"/>
                  </a:cubicBezTo>
                  <a:cubicBezTo>
                    <a:pt x="913" y="247"/>
                    <a:pt x="913" y="65"/>
                    <a:pt x="700" y="4"/>
                  </a:cubicBezTo>
                  <a:cubicBezTo>
                    <a:pt x="684" y="2"/>
                    <a:pt x="669" y="1"/>
                    <a:pt x="6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01" name="Google Shape;39201;p45"/>
            <p:cNvSpPr/>
            <p:nvPr/>
          </p:nvSpPr>
          <p:spPr>
            <a:xfrm>
              <a:off x="5514800" y="3399150"/>
              <a:ext cx="22825" cy="22275"/>
            </a:xfrm>
            <a:custGeom>
              <a:avLst/>
              <a:gdLst/>
              <a:ahLst/>
              <a:cxnLst/>
              <a:rect l="l" t="t" r="r" b="b"/>
              <a:pathLst>
                <a:path w="913" h="891" extrusionOk="0">
                  <a:moveTo>
                    <a:pt x="387" y="1"/>
                  </a:moveTo>
                  <a:cubicBezTo>
                    <a:pt x="185" y="1"/>
                    <a:pt x="62" y="124"/>
                    <a:pt x="62" y="370"/>
                  </a:cubicBezTo>
                  <a:cubicBezTo>
                    <a:pt x="1" y="613"/>
                    <a:pt x="183" y="857"/>
                    <a:pt x="426" y="887"/>
                  </a:cubicBezTo>
                  <a:cubicBezTo>
                    <a:pt x="448" y="889"/>
                    <a:pt x="470" y="890"/>
                    <a:pt x="490" y="890"/>
                  </a:cubicBezTo>
                  <a:cubicBezTo>
                    <a:pt x="748" y="890"/>
                    <a:pt x="856" y="715"/>
                    <a:pt x="913" y="461"/>
                  </a:cubicBezTo>
                  <a:cubicBezTo>
                    <a:pt x="913" y="218"/>
                    <a:pt x="700" y="6"/>
                    <a:pt x="457" y="6"/>
                  </a:cubicBezTo>
                  <a:cubicBezTo>
                    <a:pt x="432" y="3"/>
                    <a:pt x="409" y="1"/>
                    <a:pt x="38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02" name="Google Shape;39202;p45"/>
            <p:cNvSpPr/>
            <p:nvPr/>
          </p:nvSpPr>
          <p:spPr>
            <a:xfrm>
              <a:off x="5450225" y="3177275"/>
              <a:ext cx="26600" cy="28750"/>
            </a:xfrm>
            <a:custGeom>
              <a:avLst/>
              <a:gdLst/>
              <a:ahLst/>
              <a:cxnLst/>
              <a:rect l="l" t="t" r="r" b="b"/>
              <a:pathLst>
                <a:path w="1064" h="1150" extrusionOk="0">
                  <a:moveTo>
                    <a:pt x="604" y="1"/>
                  </a:moveTo>
                  <a:cubicBezTo>
                    <a:pt x="442" y="1"/>
                    <a:pt x="356" y="244"/>
                    <a:pt x="213" y="339"/>
                  </a:cubicBezTo>
                  <a:cubicBezTo>
                    <a:pt x="61" y="431"/>
                    <a:pt x="0" y="583"/>
                    <a:pt x="31" y="765"/>
                  </a:cubicBezTo>
                  <a:cubicBezTo>
                    <a:pt x="61" y="947"/>
                    <a:pt x="61" y="1069"/>
                    <a:pt x="183" y="1130"/>
                  </a:cubicBezTo>
                  <a:cubicBezTo>
                    <a:pt x="210" y="1143"/>
                    <a:pt x="237" y="1149"/>
                    <a:pt x="264" y="1149"/>
                  </a:cubicBezTo>
                  <a:cubicBezTo>
                    <a:pt x="356" y="1149"/>
                    <a:pt x="439" y="1079"/>
                    <a:pt x="486" y="1008"/>
                  </a:cubicBezTo>
                  <a:cubicBezTo>
                    <a:pt x="578" y="887"/>
                    <a:pt x="669" y="765"/>
                    <a:pt x="730" y="643"/>
                  </a:cubicBezTo>
                  <a:cubicBezTo>
                    <a:pt x="760" y="461"/>
                    <a:pt x="1064" y="309"/>
                    <a:pt x="760" y="66"/>
                  </a:cubicBezTo>
                  <a:cubicBezTo>
                    <a:pt x="700" y="19"/>
                    <a:pt x="649" y="1"/>
                    <a:pt x="6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03" name="Google Shape;39203;p45"/>
            <p:cNvSpPr/>
            <p:nvPr/>
          </p:nvSpPr>
          <p:spPr>
            <a:xfrm>
              <a:off x="5530000" y="3270100"/>
              <a:ext cx="27375" cy="25100"/>
            </a:xfrm>
            <a:custGeom>
              <a:avLst/>
              <a:gdLst/>
              <a:ahLst/>
              <a:cxnLst/>
              <a:rect l="l" t="t" r="r" b="b"/>
              <a:pathLst>
                <a:path w="1095" h="1004" extrusionOk="0">
                  <a:moveTo>
                    <a:pt x="609" y="0"/>
                  </a:moveTo>
                  <a:cubicBezTo>
                    <a:pt x="335" y="0"/>
                    <a:pt x="244" y="243"/>
                    <a:pt x="122" y="456"/>
                  </a:cubicBezTo>
                  <a:lnTo>
                    <a:pt x="1" y="791"/>
                  </a:lnTo>
                  <a:cubicBezTo>
                    <a:pt x="153" y="943"/>
                    <a:pt x="335" y="1003"/>
                    <a:pt x="548" y="1003"/>
                  </a:cubicBezTo>
                  <a:cubicBezTo>
                    <a:pt x="852" y="943"/>
                    <a:pt x="1095" y="821"/>
                    <a:pt x="1004" y="456"/>
                  </a:cubicBezTo>
                  <a:cubicBezTo>
                    <a:pt x="913" y="274"/>
                    <a:pt x="882" y="0"/>
                    <a:pt x="6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04" name="Google Shape;39204;p45"/>
            <p:cNvSpPr/>
            <p:nvPr/>
          </p:nvSpPr>
          <p:spPr>
            <a:xfrm>
              <a:off x="5393475" y="2941750"/>
              <a:ext cx="25600" cy="21375"/>
            </a:xfrm>
            <a:custGeom>
              <a:avLst/>
              <a:gdLst/>
              <a:ahLst/>
              <a:cxnLst/>
              <a:rect l="l" t="t" r="r" b="b"/>
              <a:pathLst>
                <a:path w="1024" h="855" extrusionOk="0">
                  <a:moveTo>
                    <a:pt x="651" y="0"/>
                  </a:moveTo>
                  <a:cubicBezTo>
                    <a:pt x="634" y="0"/>
                    <a:pt x="616" y="1"/>
                    <a:pt x="598" y="3"/>
                  </a:cubicBezTo>
                  <a:cubicBezTo>
                    <a:pt x="589" y="3"/>
                    <a:pt x="579" y="3"/>
                    <a:pt x="569" y="3"/>
                  </a:cubicBezTo>
                  <a:cubicBezTo>
                    <a:pt x="20" y="3"/>
                    <a:pt x="1" y="854"/>
                    <a:pt x="598" y="854"/>
                  </a:cubicBezTo>
                  <a:cubicBezTo>
                    <a:pt x="842" y="854"/>
                    <a:pt x="994" y="642"/>
                    <a:pt x="1024" y="368"/>
                  </a:cubicBezTo>
                  <a:cubicBezTo>
                    <a:pt x="1024" y="171"/>
                    <a:pt x="867" y="0"/>
                    <a:pt x="6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05" name="Google Shape;39205;p45"/>
            <p:cNvSpPr/>
            <p:nvPr/>
          </p:nvSpPr>
          <p:spPr>
            <a:xfrm>
              <a:off x="5299750" y="3404100"/>
              <a:ext cx="28150" cy="21800"/>
            </a:xfrm>
            <a:custGeom>
              <a:avLst/>
              <a:gdLst/>
              <a:ahLst/>
              <a:cxnLst/>
              <a:rect l="l" t="t" r="r" b="b"/>
              <a:pathLst>
                <a:path w="1126" h="872" extrusionOk="0">
                  <a:moveTo>
                    <a:pt x="493" y="1"/>
                  </a:moveTo>
                  <a:cubicBezTo>
                    <a:pt x="366" y="1"/>
                    <a:pt x="244" y="69"/>
                    <a:pt x="122" y="263"/>
                  </a:cubicBezTo>
                  <a:cubicBezTo>
                    <a:pt x="1" y="446"/>
                    <a:pt x="92" y="689"/>
                    <a:pt x="274" y="811"/>
                  </a:cubicBezTo>
                  <a:cubicBezTo>
                    <a:pt x="370" y="853"/>
                    <a:pt x="449" y="872"/>
                    <a:pt x="516" y="872"/>
                  </a:cubicBezTo>
                  <a:cubicBezTo>
                    <a:pt x="831" y="872"/>
                    <a:pt x="875" y="464"/>
                    <a:pt x="1125" y="263"/>
                  </a:cubicBezTo>
                  <a:cubicBezTo>
                    <a:pt x="888" y="154"/>
                    <a:pt x="684" y="1"/>
                    <a:pt x="4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06" name="Google Shape;39206;p45"/>
            <p:cNvSpPr/>
            <p:nvPr/>
          </p:nvSpPr>
          <p:spPr>
            <a:xfrm>
              <a:off x="5507275" y="2947800"/>
              <a:ext cx="22700" cy="21400"/>
            </a:xfrm>
            <a:custGeom>
              <a:avLst/>
              <a:gdLst/>
              <a:ahLst/>
              <a:cxnLst/>
              <a:rect l="l" t="t" r="r" b="b"/>
              <a:pathLst>
                <a:path w="908" h="856" extrusionOk="0">
                  <a:moveTo>
                    <a:pt x="446" y="1"/>
                  </a:moveTo>
                  <a:cubicBezTo>
                    <a:pt x="202" y="1"/>
                    <a:pt x="0" y="149"/>
                    <a:pt x="28" y="400"/>
                  </a:cubicBezTo>
                  <a:cubicBezTo>
                    <a:pt x="28" y="643"/>
                    <a:pt x="241" y="795"/>
                    <a:pt x="515" y="856"/>
                  </a:cubicBezTo>
                  <a:cubicBezTo>
                    <a:pt x="727" y="825"/>
                    <a:pt x="879" y="643"/>
                    <a:pt x="879" y="430"/>
                  </a:cubicBezTo>
                  <a:cubicBezTo>
                    <a:pt x="908" y="203"/>
                    <a:pt x="750" y="2"/>
                    <a:pt x="555" y="2"/>
                  </a:cubicBezTo>
                  <a:cubicBezTo>
                    <a:pt x="542" y="2"/>
                    <a:pt x="528" y="3"/>
                    <a:pt x="515" y="5"/>
                  </a:cubicBezTo>
                  <a:cubicBezTo>
                    <a:pt x="491" y="2"/>
                    <a:pt x="469" y="1"/>
                    <a:pt x="4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07" name="Google Shape;39207;p45"/>
            <p:cNvSpPr/>
            <p:nvPr/>
          </p:nvSpPr>
          <p:spPr>
            <a:xfrm>
              <a:off x="5513275" y="2985875"/>
              <a:ext cx="26625" cy="23700"/>
            </a:xfrm>
            <a:custGeom>
              <a:avLst/>
              <a:gdLst/>
              <a:ahLst/>
              <a:cxnLst/>
              <a:rect l="l" t="t" r="r" b="b"/>
              <a:pathLst>
                <a:path w="1065" h="948" extrusionOk="0">
                  <a:moveTo>
                    <a:pt x="478" y="0"/>
                  </a:moveTo>
                  <a:cubicBezTo>
                    <a:pt x="433" y="0"/>
                    <a:pt x="386" y="10"/>
                    <a:pt x="335" y="32"/>
                  </a:cubicBezTo>
                  <a:cubicBezTo>
                    <a:pt x="92" y="153"/>
                    <a:pt x="1" y="488"/>
                    <a:pt x="153" y="731"/>
                  </a:cubicBezTo>
                  <a:cubicBezTo>
                    <a:pt x="153" y="792"/>
                    <a:pt x="214" y="822"/>
                    <a:pt x="275" y="852"/>
                  </a:cubicBezTo>
                  <a:cubicBezTo>
                    <a:pt x="323" y="918"/>
                    <a:pt x="398" y="948"/>
                    <a:pt x="476" y="948"/>
                  </a:cubicBezTo>
                  <a:cubicBezTo>
                    <a:pt x="544" y="948"/>
                    <a:pt x="613" y="925"/>
                    <a:pt x="670" y="883"/>
                  </a:cubicBezTo>
                  <a:cubicBezTo>
                    <a:pt x="913" y="700"/>
                    <a:pt x="1065" y="488"/>
                    <a:pt x="822" y="214"/>
                  </a:cubicBezTo>
                  <a:cubicBezTo>
                    <a:pt x="729" y="98"/>
                    <a:pt x="619" y="0"/>
                    <a:pt x="4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08" name="Google Shape;39208;p45"/>
            <p:cNvSpPr/>
            <p:nvPr/>
          </p:nvSpPr>
          <p:spPr>
            <a:xfrm>
              <a:off x="5501900" y="3098000"/>
              <a:ext cx="26600" cy="27750"/>
            </a:xfrm>
            <a:custGeom>
              <a:avLst/>
              <a:gdLst/>
              <a:ahLst/>
              <a:cxnLst/>
              <a:rect l="l" t="t" r="r" b="b"/>
              <a:pathLst>
                <a:path w="1064" h="1110" extrusionOk="0">
                  <a:moveTo>
                    <a:pt x="376" y="0"/>
                  </a:moveTo>
                  <a:cubicBezTo>
                    <a:pt x="235" y="0"/>
                    <a:pt x="94" y="63"/>
                    <a:pt x="0" y="197"/>
                  </a:cubicBezTo>
                  <a:cubicBezTo>
                    <a:pt x="61" y="592"/>
                    <a:pt x="61" y="988"/>
                    <a:pt x="547" y="1109"/>
                  </a:cubicBezTo>
                  <a:cubicBezTo>
                    <a:pt x="1064" y="957"/>
                    <a:pt x="973" y="592"/>
                    <a:pt x="821" y="288"/>
                  </a:cubicBezTo>
                  <a:cubicBezTo>
                    <a:pt x="736" y="102"/>
                    <a:pt x="556" y="0"/>
                    <a:pt x="3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09" name="Google Shape;39209;p45"/>
            <p:cNvSpPr/>
            <p:nvPr/>
          </p:nvSpPr>
          <p:spPr>
            <a:xfrm>
              <a:off x="5199575" y="2943800"/>
              <a:ext cx="21950" cy="20850"/>
            </a:xfrm>
            <a:custGeom>
              <a:avLst/>
              <a:gdLst/>
              <a:ahLst/>
              <a:cxnLst/>
              <a:rect l="l" t="t" r="r" b="b"/>
              <a:pathLst>
                <a:path w="878" h="834" extrusionOk="0">
                  <a:moveTo>
                    <a:pt x="536" y="1"/>
                  </a:moveTo>
                  <a:cubicBezTo>
                    <a:pt x="508" y="1"/>
                    <a:pt x="480" y="5"/>
                    <a:pt x="451" y="13"/>
                  </a:cubicBezTo>
                  <a:cubicBezTo>
                    <a:pt x="437" y="11"/>
                    <a:pt x="424" y="10"/>
                    <a:pt x="410" y="10"/>
                  </a:cubicBezTo>
                  <a:cubicBezTo>
                    <a:pt x="160" y="10"/>
                    <a:pt x="0" y="268"/>
                    <a:pt x="87" y="499"/>
                  </a:cubicBezTo>
                  <a:cubicBezTo>
                    <a:pt x="87" y="712"/>
                    <a:pt x="269" y="833"/>
                    <a:pt x="451" y="833"/>
                  </a:cubicBezTo>
                  <a:cubicBezTo>
                    <a:pt x="695" y="772"/>
                    <a:pt x="877" y="621"/>
                    <a:pt x="877" y="347"/>
                  </a:cubicBezTo>
                  <a:cubicBezTo>
                    <a:pt x="877" y="162"/>
                    <a:pt x="717" y="1"/>
                    <a:pt x="5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10" name="Google Shape;39210;p45"/>
            <p:cNvSpPr/>
            <p:nvPr/>
          </p:nvSpPr>
          <p:spPr>
            <a:xfrm>
              <a:off x="5534575" y="3371925"/>
              <a:ext cx="21300" cy="21475"/>
            </a:xfrm>
            <a:custGeom>
              <a:avLst/>
              <a:gdLst/>
              <a:ahLst/>
              <a:cxnLst/>
              <a:rect l="l" t="t" r="r" b="b"/>
              <a:pathLst>
                <a:path w="852" h="859" extrusionOk="0">
                  <a:moveTo>
                    <a:pt x="365" y="0"/>
                  </a:moveTo>
                  <a:cubicBezTo>
                    <a:pt x="213" y="0"/>
                    <a:pt x="61" y="243"/>
                    <a:pt x="30" y="517"/>
                  </a:cubicBezTo>
                  <a:cubicBezTo>
                    <a:pt x="0" y="669"/>
                    <a:pt x="122" y="821"/>
                    <a:pt x="274" y="851"/>
                  </a:cubicBezTo>
                  <a:cubicBezTo>
                    <a:pt x="292" y="856"/>
                    <a:pt x="311" y="858"/>
                    <a:pt x="330" y="858"/>
                  </a:cubicBezTo>
                  <a:cubicBezTo>
                    <a:pt x="565" y="858"/>
                    <a:pt x="851" y="527"/>
                    <a:pt x="851" y="274"/>
                  </a:cubicBezTo>
                  <a:cubicBezTo>
                    <a:pt x="821" y="91"/>
                    <a:pt x="699" y="0"/>
                    <a:pt x="3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11" name="Google Shape;39211;p45"/>
            <p:cNvSpPr/>
            <p:nvPr/>
          </p:nvSpPr>
          <p:spPr>
            <a:xfrm>
              <a:off x="5533050" y="3111975"/>
              <a:ext cx="21300" cy="22200"/>
            </a:xfrm>
            <a:custGeom>
              <a:avLst/>
              <a:gdLst/>
              <a:ahLst/>
              <a:cxnLst/>
              <a:rect l="l" t="t" r="r" b="b"/>
              <a:pathLst>
                <a:path w="852" h="888" extrusionOk="0">
                  <a:moveTo>
                    <a:pt x="460" y="0"/>
                  </a:moveTo>
                  <a:cubicBezTo>
                    <a:pt x="190" y="0"/>
                    <a:pt x="31" y="203"/>
                    <a:pt x="31" y="459"/>
                  </a:cubicBezTo>
                  <a:cubicBezTo>
                    <a:pt x="0" y="672"/>
                    <a:pt x="183" y="884"/>
                    <a:pt x="426" y="884"/>
                  </a:cubicBezTo>
                  <a:cubicBezTo>
                    <a:pt x="446" y="887"/>
                    <a:pt x="465" y="888"/>
                    <a:pt x="483" y="888"/>
                  </a:cubicBezTo>
                  <a:cubicBezTo>
                    <a:pt x="713" y="888"/>
                    <a:pt x="795" y="715"/>
                    <a:pt x="851" y="489"/>
                  </a:cubicBezTo>
                  <a:cubicBezTo>
                    <a:pt x="821" y="277"/>
                    <a:pt x="821" y="64"/>
                    <a:pt x="517" y="3"/>
                  </a:cubicBezTo>
                  <a:cubicBezTo>
                    <a:pt x="498" y="1"/>
                    <a:pt x="479" y="0"/>
                    <a:pt x="4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12" name="Google Shape;39212;p45"/>
            <p:cNvSpPr/>
            <p:nvPr/>
          </p:nvSpPr>
          <p:spPr>
            <a:xfrm>
              <a:off x="5279250" y="3076250"/>
              <a:ext cx="22000" cy="20625"/>
            </a:xfrm>
            <a:custGeom>
              <a:avLst/>
              <a:gdLst/>
              <a:ahLst/>
              <a:cxnLst/>
              <a:rect l="l" t="t" r="r" b="b"/>
              <a:pathLst>
                <a:path w="880" h="825" extrusionOk="0">
                  <a:moveTo>
                    <a:pt x="467" y="1"/>
                  </a:moveTo>
                  <a:cubicBezTo>
                    <a:pt x="453" y="1"/>
                    <a:pt x="440" y="2"/>
                    <a:pt x="426" y="3"/>
                  </a:cubicBezTo>
                  <a:cubicBezTo>
                    <a:pt x="182" y="3"/>
                    <a:pt x="0" y="155"/>
                    <a:pt x="30" y="399"/>
                  </a:cubicBezTo>
                  <a:cubicBezTo>
                    <a:pt x="61" y="642"/>
                    <a:pt x="274" y="824"/>
                    <a:pt x="517" y="824"/>
                  </a:cubicBezTo>
                  <a:cubicBezTo>
                    <a:pt x="699" y="794"/>
                    <a:pt x="851" y="642"/>
                    <a:pt x="851" y="459"/>
                  </a:cubicBezTo>
                  <a:cubicBezTo>
                    <a:pt x="880" y="230"/>
                    <a:pt x="692"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13" name="Google Shape;39213;p45"/>
            <p:cNvSpPr/>
            <p:nvPr/>
          </p:nvSpPr>
          <p:spPr>
            <a:xfrm>
              <a:off x="5243525" y="3298975"/>
              <a:ext cx="30425" cy="20850"/>
            </a:xfrm>
            <a:custGeom>
              <a:avLst/>
              <a:gdLst/>
              <a:ahLst/>
              <a:cxnLst/>
              <a:rect l="l" t="t" r="r" b="b"/>
              <a:pathLst>
                <a:path w="1217" h="834" extrusionOk="0">
                  <a:moveTo>
                    <a:pt x="1216" y="0"/>
                  </a:moveTo>
                  <a:cubicBezTo>
                    <a:pt x="1021" y="130"/>
                    <a:pt x="888" y="400"/>
                    <a:pt x="662" y="400"/>
                  </a:cubicBezTo>
                  <a:cubicBezTo>
                    <a:pt x="571" y="400"/>
                    <a:pt x="465" y="357"/>
                    <a:pt x="335" y="244"/>
                  </a:cubicBezTo>
                  <a:cubicBezTo>
                    <a:pt x="318" y="232"/>
                    <a:pt x="299" y="227"/>
                    <a:pt x="278" y="227"/>
                  </a:cubicBezTo>
                  <a:cubicBezTo>
                    <a:pt x="191" y="227"/>
                    <a:pt x="86" y="321"/>
                    <a:pt x="61" y="395"/>
                  </a:cubicBezTo>
                  <a:cubicBezTo>
                    <a:pt x="1" y="487"/>
                    <a:pt x="61" y="578"/>
                    <a:pt x="152" y="639"/>
                  </a:cubicBezTo>
                  <a:cubicBezTo>
                    <a:pt x="308" y="766"/>
                    <a:pt x="456" y="834"/>
                    <a:pt x="614" y="834"/>
                  </a:cubicBezTo>
                  <a:cubicBezTo>
                    <a:pt x="795" y="834"/>
                    <a:pt x="988" y="743"/>
                    <a:pt x="1216" y="547"/>
                  </a:cubicBezTo>
                  <a:lnTo>
                    <a:pt x="121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14" name="Google Shape;39214;p45"/>
            <p:cNvSpPr/>
            <p:nvPr/>
          </p:nvSpPr>
          <p:spPr>
            <a:xfrm>
              <a:off x="5447175" y="3436400"/>
              <a:ext cx="21300" cy="20650"/>
            </a:xfrm>
            <a:custGeom>
              <a:avLst/>
              <a:gdLst/>
              <a:ahLst/>
              <a:cxnLst/>
              <a:rect l="l" t="t" r="r" b="b"/>
              <a:pathLst>
                <a:path w="852" h="826" extrusionOk="0">
                  <a:moveTo>
                    <a:pt x="400" y="0"/>
                  </a:moveTo>
                  <a:cubicBezTo>
                    <a:pt x="238" y="0"/>
                    <a:pt x="89" y="115"/>
                    <a:pt x="61" y="278"/>
                  </a:cubicBezTo>
                  <a:cubicBezTo>
                    <a:pt x="1" y="491"/>
                    <a:pt x="305" y="826"/>
                    <a:pt x="548" y="826"/>
                  </a:cubicBezTo>
                  <a:cubicBezTo>
                    <a:pt x="730" y="826"/>
                    <a:pt x="821" y="704"/>
                    <a:pt x="852" y="522"/>
                  </a:cubicBezTo>
                  <a:cubicBezTo>
                    <a:pt x="821" y="309"/>
                    <a:pt x="760" y="35"/>
                    <a:pt x="456" y="5"/>
                  </a:cubicBezTo>
                  <a:cubicBezTo>
                    <a:pt x="438" y="2"/>
                    <a:pt x="419" y="0"/>
                    <a:pt x="40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15" name="Google Shape;39215;p45"/>
            <p:cNvSpPr/>
            <p:nvPr/>
          </p:nvSpPr>
          <p:spPr>
            <a:xfrm>
              <a:off x="5212375" y="3427100"/>
              <a:ext cx="21300" cy="17800"/>
            </a:xfrm>
            <a:custGeom>
              <a:avLst/>
              <a:gdLst/>
              <a:ahLst/>
              <a:cxnLst/>
              <a:rect l="l" t="t" r="r" b="b"/>
              <a:pathLst>
                <a:path w="852" h="712" extrusionOk="0">
                  <a:moveTo>
                    <a:pt x="422" y="0"/>
                  </a:moveTo>
                  <a:cubicBezTo>
                    <a:pt x="214" y="0"/>
                    <a:pt x="31" y="166"/>
                    <a:pt x="31" y="377"/>
                  </a:cubicBezTo>
                  <a:cubicBezTo>
                    <a:pt x="0" y="620"/>
                    <a:pt x="183" y="681"/>
                    <a:pt x="365" y="711"/>
                  </a:cubicBezTo>
                  <a:cubicBezTo>
                    <a:pt x="608" y="711"/>
                    <a:pt x="791" y="620"/>
                    <a:pt x="791" y="377"/>
                  </a:cubicBezTo>
                  <a:cubicBezTo>
                    <a:pt x="851" y="195"/>
                    <a:pt x="699" y="12"/>
                    <a:pt x="517" y="12"/>
                  </a:cubicBezTo>
                  <a:cubicBezTo>
                    <a:pt x="485" y="4"/>
                    <a:pt x="453" y="0"/>
                    <a:pt x="4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16" name="Google Shape;39216;p45"/>
            <p:cNvSpPr/>
            <p:nvPr/>
          </p:nvSpPr>
          <p:spPr>
            <a:xfrm>
              <a:off x="5704025" y="3076325"/>
              <a:ext cx="20525" cy="16750"/>
            </a:xfrm>
            <a:custGeom>
              <a:avLst/>
              <a:gdLst/>
              <a:ahLst/>
              <a:cxnLst/>
              <a:rect l="l" t="t" r="r" b="b"/>
              <a:pathLst>
                <a:path w="821" h="670" extrusionOk="0">
                  <a:moveTo>
                    <a:pt x="335" y="0"/>
                  </a:moveTo>
                  <a:cubicBezTo>
                    <a:pt x="122" y="0"/>
                    <a:pt x="0" y="61"/>
                    <a:pt x="0" y="304"/>
                  </a:cubicBezTo>
                  <a:cubicBezTo>
                    <a:pt x="0" y="487"/>
                    <a:pt x="152" y="669"/>
                    <a:pt x="365" y="669"/>
                  </a:cubicBezTo>
                  <a:cubicBezTo>
                    <a:pt x="608" y="669"/>
                    <a:pt x="760" y="578"/>
                    <a:pt x="791" y="396"/>
                  </a:cubicBezTo>
                  <a:cubicBezTo>
                    <a:pt x="821" y="92"/>
                    <a:pt x="608" y="0"/>
                    <a:pt x="3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17" name="Google Shape;39217;p45"/>
            <p:cNvSpPr/>
            <p:nvPr/>
          </p:nvSpPr>
          <p:spPr>
            <a:xfrm>
              <a:off x="5336225" y="3075575"/>
              <a:ext cx="24350" cy="17750"/>
            </a:xfrm>
            <a:custGeom>
              <a:avLst/>
              <a:gdLst/>
              <a:ahLst/>
              <a:cxnLst/>
              <a:rect l="l" t="t" r="r" b="b"/>
              <a:pathLst>
                <a:path w="974" h="710" extrusionOk="0">
                  <a:moveTo>
                    <a:pt x="366" y="0"/>
                  </a:moveTo>
                  <a:cubicBezTo>
                    <a:pt x="153" y="30"/>
                    <a:pt x="1" y="274"/>
                    <a:pt x="92" y="486"/>
                  </a:cubicBezTo>
                  <a:cubicBezTo>
                    <a:pt x="113" y="635"/>
                    <a:pt x="194" y="710"/>
                    <a:pt x="324" y="710"/>
                  </a:cubicBezTo>
                  <a:cubicBezTo>
                    <a:pt x="380" y="710"/>
                    <a:pt x="445" y="696"/>
                    <a:pt x="518" y="669"/>
                  </a:cubicBezTo>
                  <a:cubicBezTo>
                    <a:pt x="730" y="578"/>
                    <a:pt x="973" y="486"/>
                    <a:pt x="973" y="182"/>
                  </a:cubicBezTo>
                  <a:cubicBezTo>
                    <a:pt x="791" y="61"/>
                    <a:pt x="578" y="0"/>
                    <a:pt x="3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18" name="Google Shape;39218;p45"/>
            <p:cNvSpPr/>
            <p:nvPr/>
          </p:nvSpPr>
          <p:spPr>
            <a:xfrm>
              <a:off x="5620425" y="3046500"/>
              <a:ext cx="22825" cy="20325"/>
            </a:xfrm>
            <a:custGeom>
              <a:avLst/>
              <a:gdLst/>
              <a:ahLst/>
              <a:cxnLst/>
              <a:rect l="l" t="t" r="r" b="b"/>
              <a:pathLst>
                <a:path w="913" h="813" extrusionOk="0">
                  <a:moveTo>
                    <a:pt x="593" y="0"/>
                  </a:moveTo>
                  <a:cubicBezTo>
                    <a:pt x="464" y="0"/>
                    <a:pt x="320" y="54"/>
                    <a:pt x="183" y="69"/>
                  </a:cubicBezTo>
                  <a:cubicBezTo>
                    <a:pt x="1" y="251"/>
                    <a:pt x="62" y="434"/>
                    <a:pt x="153" y="616"/>
                  </a:cubicBezTo>
                  <a:cubicBezTo>
                    <a:pt x="280" y="780"/>
                    <a:pt x="430" y="813"/>
                    <a:pt x="588" y="813"/>
                  </a:cubicBezTo>
                  <a:cubicBezTo>
                    <a:pt x="694" y="813"/>
                    <a:pt x="803" y="798"/>
                    <a:pt x="913" y="798"/>
                  </a:cubicBezTo>
                  <a:lnTo>
                    <a:pt x="913" y="251"/>
                  </a:lnTo>
                  <a:cubicBezTo>
                    <a:pt x="837" y="54"/>
                    <a:pt x="723" y="0"/>
                    <a:pt x="59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19" name="Google Shape;39219;p45"/>
            <p:cNvSpPr/>
            <p:nvPr/>
          </p:nvSpPr>
          <p:spPr>
            <a:xfrm>
              <a:off x="5503400" y="2883900"/>
              <a:ext cx="21300" cy="17775"/>
            </a:xfrm>
            <a:custGeom>
              <a:avLst/>
              <a:gdLst/>
              <a:ahLst/>
              <a:cxnLst/>
              <a:rect l="l" t="t" r="r" b="b"/>
              <a:pathLst>
                <a:path w="852" h="711" extrusionOk="0">
                  <a:moveTo>
                    <a:pt x="471" y="0"/>
                  </a:moveTo>
                  <a:cubicBezTo>
                    <a:pt x="436" y="0"/>
                    <a:pt x="401" y="3"/>
                    <a:pt x="366" y="7"/>
                  </a:cubicBezTo>
                  <a:cubicBezTo>
                    <a:pt x="214" y="7"/>
                    <a:pt x="1" y="7"/>
                    <a:pt x="1" y="190"/>
                  </a:cubicBezTo>
                  <a:cubicBezTo>
                    <a:pt x="31" y="463"/>
                    <a:pt x="244" y="676"/>
                    <a:pt x="518" y="706"/>
                  </a:cubicBezTo>
                  <a:cubicBezTo>
                    <a:pt x="538" y="709"/>
                    <a:pt x="558" y="710"/>
                    <a:pt x="577" y="710"/>
                  </a:cubicBezTo>
                  <a:cubicBezTo>
                    <a:pt x="776" y="710"/>
                    <a:pt x="852" y="567"/>
                    <a:pt x="852" y="372"/>
                  </a:cubicBezTo>
                  <a:cubicBezTo>
                    <a:pt x="852" y="86"/>
                    <a:pt x="674" y="0"/>
                    <a:pt x="4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20" name="Google Shape;39220;p45"/>
            <p:cNvSpPr/>
            <p:nvPr/>
          </p:nvSpPr>
          <p:spPr>
            <a:xfrm>
              <a:off x="5579400" y="2775325"/>
              <a:ext cx="20550" cy="17675"/>
            </a:xfrm>
            <a:custGeom>
              <a:avLst/>
              <a:gdLst/>
              <a:ahLst/>
              <a:cxnLst/>
              <a:rect l="l" t="t" r="r" b="b"/>
              <a:pathLst>
                <a:path w="822" h="707" extrusionOk="0">
                  <a:moveTo>
                    <a:pt x="404" y="0"/>
                  </a:moveTo>
                  <a:cubicBezTo>
                    <a:pt x="187" y="0"/>
                    <a:pt x="31" y="171"/>
                    <a:pt x="31" y="369"/>
                  </a:cubicBezTo>
                  <a:cubicBezTo>
                    <a:pt x="0" y="612"/>
                    <a:pt x="92" y="703"/>
                    <a:pt x="365" y="703"/>
                  </a:cubicBezTo>
                  <a:cubicBezTo>
                    <a:pt x="383" y="705"/>
                    <a:pt x="400" y="706"/>
                    <a:pt x="416" y="706"/>
                  </a:cubicBezTo>
                  <a:cubicBezTo>
                    <a:pt x="626" y="706"/>
                    <a:pt x="737" y="531"/>
                    <a:pt x="821" y="277"/>
                  </a:cubicBezTo>
                  <a:cubicBezTo>
                    <a:pt x="760" y="95"/>
                    <a:pt x="608" y="4"/>
                    <a:pt x="456" y="4"/>
                  </a:cubicBezTo>
                  <a:cubicBezTo>
                    <a:pt x="438" y="2"/>
                    <a:pt x="421" y="0"/>
                    <a:pt x="4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21" name="Google Shape;39221;p45"/>
            <p:cNvSpPr/>
            <p:nvPr/>
          </p:nvSpPr>
          <p:spPr>
            <a:xfrm>
              <a:off x="5346100" y="3035200"/>
              <a:ext cx="19025" cy="19100"/>
            </a:xfrm>
            <a:custGeom>
              <a:avLst/>
              <a:gdLst/>
              <a:ahLst/>
              <a:cxnLst/>
              <a:rect l="l" t="t" r="r" b="b"/>
              <a:pathLst>
                <a:path w="761" h="764" extrusionOk="0">
                  <a:moveTo>
                    <a:pt x="410" y="1"/>
                  </a:moveTo>
                  <a:cubicBezTo>
                    <a:pt x="214" y="1"/>
                    <a:pt x="34" y="174"/>
                    <a:pt x="62" y="399"/>
                  </a:cubicBezTo>
                  <a:cubicBezTo>
                    <a:pt x="1" y="582"/>
                    <a:pt x="153" y="734"/>
                    <a:pt x="335" y="764"/>
                  </a:cubicBezTo>
                  <a:cubicBezTo>
                    <a:pt x="548" y="734"/>
                    <a:pt x="730" y="642"/>
                    <a:pt x="730" y="399"/>
                  </a:cubicBezTo>
                  <a:cubicBezTo>
                    <a:pt x="761" y="186"/>
                    <a:pt x="700" y="4"/>
                    <a:pt x="457" y="4"/>
                  </a:cubicBezTo>
                  <a:cubicBezTo>
                    <a:pt x="441" y="2"/>
                    <a:pt x="426" y="1"/>
                    <a:pt x="41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22" name="Google Shape;39222;p45"/>
            <p:cNvSpPr/>
            <p:nvPr/>
          </p:nvSpPr>
          <p:spPr>
            <a:xfrm>
              <a:off x="5532275" y="3554300"/>
              <a:ext cx="19025" cy="17500"/>
            </a:xfrm>
            <a:custGeom>
              <a:avLst/>
              <a:gdLst/>
              <a:ahLst/>
              <a:cxnLst/>
              <a:rect l="l" t="t" r="r" b="b"/>
              <a:pathLst>
                <a:path w="761" h="700" extrusionOk="0">
                  <a:moveTo>
                    <a:pt x="366" y="0"/>
                  </a:moveTo>
                  <a:cubicBezTo>
                    <a:pt x="214" y="0"/>
                    <a:pt x="1" y="31"/>
                    <a:pt x="1" y="274"/>
                  </a:cubicBezTo>
                  <a:cubicBezTo>
                    <a:pt x="1" y="487"/>
                    <a:pt x="183" y="608"/>
                    <a:pt x="457" y="699"/>
                  </a:cubicBezTo>
                  <a:cubicBezTo>
                    <a:pt x="609" y="608"/>
                    <a:pt x="730" y="456"/>
                    <a:pt x="730" y="304"/>
                  </a:cubicBezTo>
                  <a:cubicBezTo>
                    <a:pt x="761" y="61"/>
                    <a:pt x="548" y="0"/>
                    <a:pt x="3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23" name="Google Shape;39223;p45"/>
            <p:cNvSpPr/>
            <p:nvPr/>
          </p:nvSpPr>
          <p:spPr>
            <a:xfrm>
              <a:off x="5407650" y="3209100"/>
              <a:ext cx="24350" cy="18750"/>
            </a:xfrm>
            <a:custGeom>
              <a:avLst/>
              <a:gdLst/>
              <a:ahLst/>
              <a:cxnLst/>
              <a:rect l="l" t="t" r="r" b="b"/>
              <a:pathLst>
                <a:path w="974" h="750" extrusionOk="0">
                  <a:moveTo>
                    <a:pt x="809" y="1"/>
                  </a:moveTo>
                  <a:cubicBezTo>
                    <a:pt x="793" y="1"/>
                    <a:pt x="777" y="3"/>
                    <a:pt x="761" y="9"/>
                  </a:cubicBezTo>
                  <a:cubicBezTo>
                    <a:pt x="670" y="39"/>
                    <a:pt x="548" y="100"/>
                    <a:pt x="427" y="130"/>
                  </a:cubicBezTo>
                  <a:cubicBezTo>
                    <a:pt x="214" y="161"/>
                    <a:pt x="1" y="252"/>
                    <a:pt x="1" y="495"/>
                  </a:cubicBezTo>
                  <a:cubicBezTo>
                    <a:pt x="1" y="586"/>
                    <a:pt x="62" y="677"/>
                    <a:pt x="123" y="708"/>
                  </a:cubicBezTo>
                  <a:cubicBezTo>
                    <a:pt x="170" y="737"/>
                    <a:pt x="211" y="750"/>
                    <a:pt x="248" y="750"/>
                  </a:cubicBezTo>
                  <a:cubicBezTo>
                    <a:pt x="401" y="750"/>
                    <a:pt x="475" y="538"/>
                    <a:pt x="548" y="465"/>
                  </a:cubicBezTo>
                  <a:cubicBezTo>
                    <a:pt x="639" y="373"/>
                    <a:pt x="822" y="465"/>
                    <a:pt x="913" y="313"/>
                  </a:cubicBezTo>
                  <a:cubicBezTo>
                    <a:pt x="943" y="252"/>
                    <a:pt x="943" y="191"/>
                    <a:pt x="974" y="130"/>
                  </a:cubicBezTo>
                  <a:cubicBezTo>
                    <a:pt x="949" y="55"/>
                    <a:pt x="882" y="1"/>
                    <a:pt x="8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24" name="Google Shape;39224;p45"/>
            <p:cNvSpPr/>
            <p:nvPr/>
          </p:nvSpPr>
          <p:spPr>
            <a:xfrm>
              <a:off x="5534575" y="2967050"/>
              <a:ext cx="19000" cy="17475"/>
            </a:xfrm>
            <a:custGeom>
              <a:avLst/>
              <a:gdLst/>
              <a:ahLst/>
              <a:cxnLst/>
              <a:rect l="l" t="t" r="r" b="b"/>
              <a:pathLst>
                <a:path w="760" h="699" extrusionOk="0">
                  <a:moveTo>
                    <a:pt x="448" y="1"/>
                  </a:moveTo>
                  <a:cubicBezTo>
                    <a:pt x="406" y="1"/>
                    <a:pt x="358" y="9"/>
                    <a:pt x="304" y="25"/>
                  </a:cubicBezTo>
                  <a:cubicBezTo>
                    <a:pt x="122" y="55"/>
                    <a:pt x="0" y="207"/>
                    <a:pt x="30" y="420"/>
                  </a:cubicBezTo>
                  <a:cubicBezTo>
                    <a:pt x="58" y="584"/>
                    <a:pt x="207" y="698"/>
                    <a:pt x="391" y="698"/>
                  </a:cubicBezTo>
                  <a:cubicBezTo>
                    <a:pt x="412" y="698"/>
                    <a:pt x="434" y="697"/>
                    <a:pt x="456" y="694"/>
                  </a:cubicBezTo>
                  <a:cubicBezTo>
                    <a:pt x="638" y="663"/>
                    <a:pt x="760" y="572"/>
                    <a:pt x="760" y="359"/>
                  </a:cubicBezTo>
                  <a:cubicBezTo>
                    <a:pt x="710" y="160"/>
                    <a:pt x="640" y="1"/>
                    <a:pt x="4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25" name="Google Shape;39225;p45"/>
            <p:cNvSpPr/>
            <p:nvPr/>
          </p:nvSpPr>
          <p:spPr>
            <a:xfrm>
              <a:off x="5720750" y="2938775"/>
              <a:ext cx="31175" cy="23775"/>
            </a:xfrm>
            <a:custGeom>
              <a:avLst/>
              <a:gdLst/>
              <a:ahLst/>
              <a:cxnLst/>
              <a:rect l="l" t="t" r="r" b="b"/>
              <a:pathLst>
                <a:path w="1247" h="951" extrusionOk="0">
                  <a:moveTo>
                    <a:pt x="547" y="1"/>
                  </a:moveTo>
                  <a:cubicBezTo>
                    <a:pt x="334" y="62"/>
                    <a:pt x="122" y="183"/>
                    <a:pt x="0" y="366"/>
                  </a:cubicBezTo>
                  <a:cubicBezTo>
                    <a:pt x="122" y="609"/>
                    <a:pt x="426" y="578"/>
                    <a:pt x="578" y="791"/>
                  </a:cubicBezTo>
                  <a:cubicBezTo>
                    <a:pt x="638" y="897"/>
                    <a:pt x="737" y="951"/>
                    <a:pt x="836" y="951"/>
                  </a:cubicBezTo>
                  <a:cubicBezTo>
                    <a:pt x="935" y="951"/>
                    <a:pt x="1033" y="897"/>
                    <a:pt x="1094" y="791"/>
                  </a:cubicBezTo>
                  <a:cubicBezTo>
                    <a:pt x="1246" y="578"/>
                    <a:pt x="1064" y="487"/>
                    <a:pt x="942" y="366"/>
                  </a:cubicBezTo>
                  <a:cubicBezTo>
                    <a:pt x="790" y="244"/>
                    <a:pt x="669" y="122"/>
                    <a:pt x="5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26" name="Google Shape;39226;p45"/>
            <p:cNvSpPr/>
            <p:nvPr/>
          </p:nvSpPr>
          <p:spPr>
            <a:xfrm>
              <a:off x="5368150" y="2896125"/>
              <a:ext cx="19025" cy="18475"/>
            </a:xfrm>
            <a:custGeom>
              <a:avLst/>
              <a:gdLst/>
              <a:ahLst/>
              <a:cxnLst/>
              <a:rect l="l" t="t" r="r" b="b"/>
              <a:pathLst>
                <a:path w="761" h="739" extrusionOk="0">
                  <a:moveTo>
                    <a:pt x="320" y="1"/>
                  </a:moveTo>
                  <a:cubicBezTo>
                    <a:pt x="167" y="1"/>
                    <a:pt x="89" y="140"/>
                    <a:pt x="61" y="278"/>
                  </a:cubicBezTo>
                  <a:cubicBezTo>
                    <a:pt x="0" y="491"/>
                    <a:pt x="152" y="704"/>
                    <a:pt x="396" y="734"/>
                  </a:cubicBezTo>
                  <a:cubicBezTo>
                    <a:pt x="414" y="737"/>
                    <a:pt x="431" y="738"/>
                    <a:pt x="448" y="738"/>
                  </a:cubicBezTo>
                  <a:cubicBezTo>
                    <a:pt x="628" y="738"/>
                    <a:pt x="733" y="594"/>
                    <a:pt x="760" y="400"/>
                  </a:cubicBezTo>
                  <a:cubicBezTo>
                    <a:pt x="760" y="126"/>
                    <a:pt x="517" y="35"/>
                    <a:pt x="365" y="5"/>
                  </a:cubicBezTo>
                  <a:cubicBezTo>
                    <a:pt x="349" y="2"/>
                    <a:pt x="334" y="1"/>
                    <a:pt x="3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27" name="Google Shape;39227;p45"/>
            <p:cNvSpPr/>
            <p:nvPr/>
          </p:nvSpPr>
          <p:spPr>
            <a:xfrm>
              <a:off x="5375750" y="3495775"/>
              <a:ext cx="25100" cy="11425"/>
            </a:xfrm>
            <a:custGeom>
              <a:avLst/>
              <a:gdLst/>
              <a:ahLst/>
              <a:cxnLst/>
              <a:rect l="l" t="t" r="r" b="b"/>
              <a:pathLst>
                <a:path w="1004" h="457" extrusionOk="0">
                  <a:moveTo>
                    <a:pt x="274" y="1"/>
                  </a:moveTo>
                  <a:cubicBezTo>
                    <a:pt x="152" y="1"/>
                    <a:pt x="0" y="1"/>
                    <a:pt x="0" y="153"/>
                  </a:cubicBezTo>
                  <a:cubicBezTo>
                    <a:pt x="0" y="244"/>
                    <a:pt x="61" y="335"/>
                    <a:pt x="122" y="366"/>
                  </a:cubicBezTo>
                  <a:cubicBezTo>
                    <a:pt x="244" y="426"/>
                    <a:pt x="380" y="457"/>
                    <a:pt x="521" y="457"/>
                  </a:cubicBezTo>
                  <a:cubicBezTo>
                    <a:pt x="661" y="457"/>
                    <a:pt x="806" y="426"/>
                    <a:pt x="943" y="366"/>
                  </a:cubicBezTo>
                  <a:cubicBezTo>
                    <a:pt x="973" y="366"/>
                    <a:pt x="1003" y="214"/>
                    <a:pt x="973" y="153"/>
                  </a:cubicBezTo>
                  <a:cubicBezTo>
                    <a:pt x="943" y="92"/>
                    <a:pt x="851" y="31"/>
                    <a:pt x="791" y="31"/>
                  </a:cubicBezTo>
                  <a:cubicBezTo>
                    <a:pt x="760" y="21"/>
                    <a:pt x="730" y="18"/>
                    <a:pt x="699" y="18"/>
                  </a:cubicBezTo>
                  <a:cubicBezTo>
                    <a:pt x="639" y="18"/>
                    <a:pt x="578" y="31"/>
                    <a:pt x="517" y="31"/>
                  </a:cubicBezTo>
                  <a:cubicBezTo>
                    <a:pt x="426" y="1"/>
                    <a:pt x="335" y="1"/>
                    <a:pt x="27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28" name="Google Shape;39228;p45"/>
            <p:cNvSpPr/>
            <p:nvPr/>
          </p:nvSpPr>
          <p:spPr>
            <a:xfrm>
              <a:off x="5360550" y="3072525"/>
              <a:ext cx="23575" cy="16275"/>
            </a:xfrm>
            <a:custGeom>
              <a:avLst/>
              <a:gdLst/>
              <a:ahLst/>
              <a:cxnLst/>
              <a:rect l="l" t="t" r="r" b="b"/>
              <a:pathLst>
                <a:path w="943" h="651" extrusionOk="0">
                  <a:moveTo>
                    <a:pt x="653" y="0"/>
                  </a:moveTo>
                  <a:cubicBezTo>
                    <a:pt x="615" y="0"/>
                    <a:pt x="578" y="11"/>
                    <a:pt x="548" y="31"/>
                  </a:cubicBezTo>
                  <a:cubicBezTo>
                    <a:pt x="365" y="122"/>
                    <a:pt x="122" y="92"/>
                    <a:pt x="0" y="304"/>
                  </a:cubicBezTo>
                  <a:cubicBezTo>
                    <a:pt x="183" y="426"/>
                    <a:pt x="365" y="517"/>
                    <a:pt x="548" y="639"/>
                  </a:cubicBezTo>
                  <a:cubicBezTo>
                    <a:pt x="570" y="646"/>
                    <a:pt x="597" y="650"/>
                    <a:pt x="625" y="650"/>
                  </a:cubicBezTo>
                  <a:cubicBezTo>
                    <a:pt x="709" y="650"/>
                    <a:pt x="806" y="616"/>
                    <a:pt x="852" y="548"/>
                  </a:cubicBezTo>
                  <a:cubicBezTo>
                    <a:pt x="943" y="396"/>
                    <a:pt x="943" y="244"/>
                    <a:pt x="852" y="122"/>
                  </a:cubicBezTo>
                  <a:cubicBezTo>
                    <a:pt x="811" y="41"/>
                    <a:pt x="730" y="0"/>
                    <a:pt x="6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29" name="Google Shape;39229;p45"/>
            <p:cNvSpPr/>
            <p:nvPr/>
          </p:nvSpPr>
          <p:spPr>
            <a:xfrm>
              <a:off x="5273150" y="3362050"/>
              <a:ext cx="19025" cy="17500"/>
            </a:xfrm>
            <a:custGeom>
              <a:avLst/>
              <a:gdLst/>
              <a:ahLst/>
              <a:cxnLst/>
              <a:rect l="l" t="t" r="r" b="b"/>
              <a:pathLst>
                <a:path w="761" h="700" extrusionOk="0">
                  <a:moveTo>
                    <a:pt x="396" y="0"/>
                  </a:moveTo>
                  <a:cubicBezTo>
                    <a:pt x="183" y="0"/>
                    <a:pt x="31" y="61"/>
                    <a:pt x="31" y="304"/>
                  </a:cubicBezTo>
                  <a:cubicBezTo>
                    <a:pt x="1" y="486"/>
                    <a:pt x="153" y="669"/>
                    <a:pt x="366" y="699"/>
                  </a:cubicBezTo>
                  <a:cubicBezTo>
                    <a:pt x="578" y="699"/>
                    <a:pt x="700" y="578"/>
                    <a:pt x="730" y="365"/>
                  </a:cubicBezTo>
                  <a:cubicBezTo>
                    <a:pt x="761" y="152"/>
                    <a:pt x="578" y="31"/>
                    <a:pt x="3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30" name="Google Shape;39230;p45"/>
            <p:cNvSpPr/>
            <p:nvPr/>
          </p:nvSpPr>
          <p:spPr>
            <a:xfrm>
              <a:off x="5287600" y="3472225"/>
              <a:ext cx="17500" cy="16750"/>
            </a:xfrm>
            <a:custGeom>
              <a:avLst/>
              <a:gdLst/>
              <a:ahLst/>
              <a:cxnLst/>
              <a:rect l="l" t="t" r="r" b="b"/>
              <a:pathLst>
                <a:path w="700" h="670" extrusionOk="0">
                  <a:moveTo>
                    <a:pt x="396" y="1"/>
                  </a:moveTo>
                  <a:cubicBezTo>
                    <a:pt x="183" y="1"/>
                    <a:pt x="31" y="61"/>
                    <a:pt x="31" y="304"/>
                  </a:cubicBezTo>
                  <a:cubicBezTo>
                    <a:pt x="0" y="487"/>
                    <a:pt x="122" y="669"/>
                    <a:pt x="335" y="669"/>
                  </a:cubicBezTo>
                  <a:cubicBezTo>
                    <a:pt x="548" y="669"/>
                    <a:pt x="639" y="548"/>
                    <a:pt x="700" y="304"/>
                  </a:cubicBezTo>
                  <a:cubicBezTo>
                    <a:pt x="700" y="122"/>
                    <a:pt x="548" y="1"/>
                    <a:pt x="3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31" name="Google Shape;39231;p45"/>
            <p:cNvSpPr/>
            <p:nvPr/>
          </p:nvSpPr>
          <p:spPr>
            <a:xfrm>
              <a:off x="5598400" y="3285950"/>
              <a:ext cx="17500" cy="16950"/>
            </a:xfrm>
            <a:custGeom>
              <a:avLst/>
              <a:gdLst/>
              <a:ahLst/>
              <a:cxnLst/>
              <a:rect l="l" t="t" r="r" b="b"/>
              <a:pathLst>
                <a:path w="700" h="678" extrusionOk="0">
                  <a:moveTo>
                    <a:pt x="394" y="1"/>
                  </a:moveTo>
                  <a:cubicBezTo>
                    <a:pt x="375" y="1"/>
                    <a:pt x="356" y="2"/>
                    <a:pt x="335" y="5"/>
                  </a:cubicBezTo>
                  <a:cubicBezTo>
                    <a:pt x="152" y="5"/>
                    <a:pt x="0" y="187"/>
                    <a:pt x="31" y="369"/>
                  </a:cubicBezTo>
                  <a:cubicBezTo>
                    <a:pt x="31" y="536"/>
                    <a:pt x="183" y="677"/>
                    <a:pt x="348" y="677"/>
                  </a:cubicBezTo>
                  <a:cubicBezTo>
                    <a:pt x="364" y="677"/>
                    <a:pt x="380" y="676"/>
                    <a:pt x="395" y="673"/>
                  </a:cubicBezTo>
                  <a:cubicBezTo>
                    <a:pt x="639" y="673"/>
                    <a:pt x="699" y="521"/>
                    <a:pt x="699" y="339"/>
                  </a:cubicBezTo>
                  <a:cubicBezTo>
                    <a:pt x="672" y="144"/>
                    <a:pt x="593" y="1"/>
                    <a:pt x="3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32" name="Google Shape;39232;p45"/>
            <p:cNvSpPr/>
            <p:nvPr/>
          </p:nvSpPr>
          <p:spPr>
            <a:xfrm>
              <a:off x="5495050" y="3102925"/>
              <a:ext cx="20550" cy="25200"/>
            </a:xfrm>
            <a:custGeom>
              <a:avLst/>
              <a:gdLst/>
              <a:ahLst/>
              <a:cxnLst/>
              <a:rect l="l" t="t" r="r" b="b"/>
              <a:pathLst>
                <a:path w="822" h="1008" extrusionOk="0">
                  <a:moveTo>
                    <a:pt x="274" y="0"/>
                  </a:moveTo>
                  <a:cubicBezTo>
                    <a:pt x="0" y="183"/>
                    <a:pt x="92" y="456"/>
                    <a:pt x="92" y="730"/>
                  </a:cubicBezTo>
                  <a:cubicBezTo>
                    <a:pt x="170" y="906"/>
                    <a:pt x="350" y="1007"/>
                    <a:pt x="533" y="1007"/>
                  </a:cubicBezTo>
                  <a:cubicBezTo>
                    <a:pt x="634" y="1007"/>
                    <a:pt x="735" y="977"/>
                    <a:pt x="821" y="912"/>
                  </a:cubicBezTo>
                  <a:cubicBezTo>
                    <a:pt x="700" y="669"/>
                    <a:pt x="396" y="456"/>
                    <a:pt x="487" y="91"/>
                  </a:cubicBezTo>
                  <a:cubicBezTo>
                    <a:pt x="426" y="61"/>
                    <a:pt x="365" y="31"/>
                    <a:pt x="2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33" name="Google Shape;39233;p45"/>
            <p:cNvSpPr/>
            <p:nvPr/>
          </p:nvSpPr>
          <p:spPr>
            <a:xfrm>
              <a:off x="5501125" y="3162200"/>
              <a:ext cx="18275" cy="17775"/>
            </a:xfrm>
            <a:custGeom>
              <a:avLst/>
              <a:gdLst/>
              <a:ahLst/>
              <a:cxnLst/>
              <a:rect l="l" t="t" r="r" b="b"/>
              <a:pathLst>
                <a:path w="731" h="711" extrusionOk="0">
                  <a:moveTo>
                    <a:pt x="213" y="0"/>
                  </a:moveTo>
                  <a:cubicBezTo>
                    <a:pt x="183" y="91"/>
                    <a:pt x="122" y="183"/>
                    <a:pt x="92" y="304"/>
                  </a:cubicBezTo>
                  <a:cubicBezTo>
                    <a:pt x="1" y="456"/>
                    <a:pt x="61" y="638"/>
                    <a:pt x="244" y="699"/>
                  </a:cubicBezTo>
                  <a:cubicBezTo>
                    <a:pt x="273" y="706"/>
                    <a:pt x="303" y="710"/>
                    <a:pt x="334" y="710"/>
                  </a:cubicBezTo>
                  <a:cubicBezTo>
                    <a:pt x="434" y="710"/>
                    <a:pt x="539" y="671"/>
                    <a:pt x="609" y="578"/>
                  </a:cubicBezTo>
                  <a:cubicBezTo>
                    <a:pt x="730" y="456"/>
                    <a:pt x="730" y="274"/>
                    <a:pt x="609" y="183"/>
                  </a:cubicBezTo>
                  <a:cubicBezTo>
                    <a:pt x="517" y="61"/>
                    <a:pt x="365" y="0"/>
                    <a:pt x="2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34" name="Google Shape;39234;p45"/>
            <p:cNvSpPr/>
            <p:nvPr/>
          </p:nvSpPr>
          <p:spPr>
            <a:xfrm>
              <a:off x="5146250" y="3185175"/>
              <a:ext cx="18275" cy="16550"/>
            </a:xfrm>
            <a:custGeom>
              <a:avLst/>
              <a:gdLst/>
              <a:ahLst/>
              <a:cxnLst/>
              <a:rect l="l" t="t" r="r" b="b"/>
              <a:pathLst>
                <a:path w="731" h="662" extrusionOk="0">
                  <a:moveTo>
                    <a:pt x="309" y="1"/>
                  </a:moveTo>
                  <a:cubicBezTo>
                    <a:pt x="191" y="1"/>
                    <a:pt x="77" y="69"/>
                    <a:pt x="31" y="206"/>
                  </a:cubicBezTo>
                  <a:cubicBezTo>
                    <a:pt x="1" y="327"/>
                    <a:pt x="31" y="479"/>
                    <a:pt x="153" y="571"/>
                  </a:cubicBezTo>
                  <a:cubicBezTo>
                    <a:pt x="214" y="631"/>
                    <a:pt x="290" y="662"/>
                    <a:pt x="366" y="662"/>
                  </a:cubicBezTo>
                  <a:cubicBezTo>
                    <a:pt x="442" y="662"/>
                    <a:pt x="518" y="631"/>
                    <a:pt x="578" y="571"/>
                  </a:cubicBezTo>
                  <a:cubicBezTo>
                    <a:pt x="670" y="479"/>
                    <a:pt x="730" y="327"/>
                    <a:pt x="730" y="175"/>
                  </a:cubicBezTo>
                  <a:cubicBezTo>
                    <a:pt x="639" y="115"/>
                    <a:pt x="518" y="84"/>
                    <a:pt x="426" y="23"/>
                  </a:cubicBezTo>
                  <a:cubicBezTo>
                    <a:pt x="388" y="8"/>
                    <a:pt x="349" y="1"/>
                    <a:pt x="3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35" name="Google Shape;39235;p45"/>
            <p:cNvSpPr/>
            <p:nvPr/>
          </p:nvSpPr>
          <p:spPr>
            <a:xfrm>
              <a:off x="5437300" y="3535300"/>
              <a:ext cx="24350" cy="15650"/>
            </a:xfrm>
            <a:custGeom>
              <a:avLst/>
              <a:gdLst/>
              <a:ahLst/>
              <a:cxnLst/>
              <a:rect l="l" t="t" r="r" b="b"/>
              <a:pathLst>
                <a:path w="974" h="626" extrusionOk="0">
                  <a:moveTo>
                    <a:pt x="548" y="0"/>
                  </a:moveTo>
                  <a:cubicBezTo>
                    <a:pt x="304" y="61"/>
                    <a:pt x="0" y="183"/>
                    <a:pt x="152" y="487"/>
                  </a:cubicBezTo>
                  <a:cubicBezTo>
                    <a:pt x="205" y="582"/>
                    <a:pt x="295" y="625"/>
                    <a:pt x="398" y="625"/>
                  </a:cubicBezTo>
                  <a:cubicBezTo>
                    <a:pt x="592" y="625"/>
                    <a:pt x="834" y="471"/>
                    <a:pt x="973" y="213"/>
                  </a:cubicBezTo>
                  <a:cubicBezTo>
                    <a:pt x="851" y="92"/>
                    <a:pt x="700" y="0"/>
                    <a:pt x="5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36" name="Google Shape;39236;p45"/>
            <p:cNvSpPr/>
            <p:nvPr/>
          </p:nvSpPr>
          <p:spPr>
            <a:xfrm>
              <a:off x="5406150" y="3578525"/>
              <a:ext cx="16725" cy="16075"/>
            </a:xfrm>
            <a:custGeom>
              <a:avLst/>
              <a:gdLst/>
              <a:ahLst/>
              <a:cxnLst/>
              <a:rect l="l" t="t" r="r" b="b"/>
              <a:pathLst>
                <a:path w="669" h="643" extrusionOk="0">
                  <a:moveTo>
                    <a:pt x="366" y="0"/>
                  </a:moveTo>
                  <a:cubicBezTo>
                    <a:pt x="163" y="0"/>
                    <a:pt x="58" y="146"/>
                    <a:pt x="31" y="369"/>
                  </a:cubicBezTo>
                  <a:cubicBezTo>
                    <a:pt x="0" y="521"/>
                    <a:pt x="122" y="642"/>
                    <a:pt x="274" y="642"/>
                  </a:cubicBezTo>
                  <a:cubicBezTo>
                    <a:pt x="456" y="642"/>
                    <a:pt x="638" y="521"/>
                    <a:pt x="669" y="338"/>
                  </a:cubicBezTo>
                  <a:cubicBezTo>
                    <a:pt x="669" y="186"/>
                    <a:pt x="578" y="34"/>
                    <a:pt x="426" y="4"/>
                  </a:cubicBezTo>
                  <a:cubicBezTo>
                    <a:pt x="405" y="1"/>
                    <a:pt x="385" y="0"/>
                    <a:pt x="3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37" name="Google Shape;39237;p45"/>
            <p:cNvSpPr/>
            <p:nvPr/>
          </p:nvSpPr>
          <p:spPr>
            <a:xfrm>
              <a:off x="5360625" y="3423500"/>
              <a:ext cx="17425" cy="16175"/>
            </a:xfrm>
            <a:custGeom>
              <a:avLst/>
              <a:gdLst/>
              <a:ahLst/>
              <a:cxnLst/>
              <a:rect l="l" t="t" r="r" b="b"/>
              <a:pathLst>
                <a:path w="697" h="647" extrusionOk="0">
                  <a:moveTo>
                    <a:pt x="315" y="0"/>
                  </a:moveTo>
                  <a:cubicBezTo>
                    <a:pt x="150" y="0"/>
                    <a:pt x="0" y="144"/>
                    <a:pt x="28" y="339"/>
                  </a:cubicBezTo>
                  <a:cubicBezTo>
                    <a:pt x="56" y="505"/>
                    <a:pt x="185" y="646"/>
                    <a:pt x="369" y="646"/>
                  </a:cubicBezTo>
                  <a:cubicBezTo>
                    <a:pt x="387" y="646"/>
                    <a:pt x="405" y="645"/>
                    <a:pt x="423" y="643"/>
                  </a:cubicBezTo>
                  <a:cubicBezTo>
                    <a:pt x="605" y="643"/>
                    <a:pt x="697" y="551"/>
                    <a:pt x="697" y="339"/>
                  </a:cubicBezTo>
                  <a:cubicBezTo>
                    <a:pt x="697" y="156"/>
                    <a:pt x="545" y="4"/>
                    <a:pt x="362" y="4"/>
                  </a:cubicBezTo>
                  <a:cubicBezTo>
                    <a:pt x="347" y="2"/>
                    <a:pt x="331" y="0"/>
                    <a:pt x="31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38" name="Google Shape;39238;p45"/>
            <p:cNvSpPr/>
            <p:nvPr/>
          </p:nvSpPr>
          <p:spPr>
            <a:xfrm>
              <a:off x="5416075" y="3186425"/>
              <a:ext cx="16700" cy="15300"/>
            </a:xfrm>
            <a:custGeom>
              <a:avLst/>
              <a:gdLst/>
              <a:ahLst/>
              <a:cxnLst/>
              <a:rect l="l" t="t" r="r" b="b"/>
              <a:pathLst>
                <a:path w="668" h="612" extrusionOk="0">
                  <a:moveTo>
                    <a:pt x="323" y="0"/>
                  </a:moveTo>
                  <a:cubicBezTo>
                    <a:pt x="155" y="0"/>
                    <a:pt x="1" y="169"/>
                    <a:pt x="29" y="338"/>
                  </a:cubicBezTo>
                  <a:cubicBezTo>
                    <a:pt x="29" y="490"/>
                    <a:pt x="150" y="612"/>
                    <a:pt x="302" y="612"/>
                  </a:cubicBezTo>
                  <a:cubicBezTo>
                    <a:pt x="485" y="612"/>
                    <a:pt x="637" y="460"/>
                    <a:pt x="667" y="277"/>
                  </a:cubicBezTo>
                  <a:cubicBezTo>
                    <a:pt x="637" y="125"/>
                    <a:pt x="515" y="4"/>
                    <a:pt x="363" y="4"/>
                  </a:cubicBezTo>
                  <a:cubicBezTo>
                    <a:pt x="350" y="2"/>
                    <a:pt x="336" y="0"/>
                    <a:pt x="3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39" name="Google Shape;39239;p45"/>
            <p:cNvSpPr/>
            <p:nvPr/>
          </p:nvSpPr>
          <p:spPr>
            <a:xfrm>
              <a:off x="5273150" y="3432700"/>
              <a:ext cx="16000" cy="17900"/>
            </a:xfrm>
            <a:custGeom>
              <a:avLst/>
              <a:gdLst/>
              <a:ahLst/>
              <a:cxnLst/>
              <a:rect l="l" t="t" r="r" b="b"/>
              <a:pathLst>
                <a:path w="640" h="716" extrusionOk="0">
                  <a:moveTo>
                    <a:pt x="396" y="1"/>
                  </a:moveTo>
                  <a:cubicBezTo>
                    <a:pt x="153" y="1"/>
                    <a:pt x="92" y="153"/>
                    <a:pt x="62" y="335"/>
                  </a:cubicBezTo>
                  <a:cubicBezTo>
                    <a:pt x="1" y="487"/>
                    <a:pt x="92" y="670"/>
                    <a:pt x="244" y="700"/>
                  </a:cubicBezTo>
                  <a:cubicBezTo>
                    <a:pt x="282" y="711"/>
                    <a:pt x="315" y="716"/>
                    <a:pt x="344" y="716"/>
                  </a:cubicBezTo>
                  <a:cubicBezTo>
                    <a:pt x="477" y="716"/>
                    <a:pt x="523" y="607"/>
                    <a:pt x="548" y="457"/>
                  </a:cubicBezTo>
                  <a:cubicBezTo>
                    <a:pt x="578" y="305"/>
                    <a:pt x="639" y="92"/>
                    <a:pt x="3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40" name="Google Shape;39240;p45"/>
            <p:cNvSpPr/>
            <p:nvPr/>
          </p:nvSpPr>
          <p:spPr>
            <a:xfrm>
              <a:off x="5366625" y="3641675"/>
              <a:ext cx="15225" cy="15350"/>
            </a:xfrm>
            <a:custGeom>
              <a:avLst/>
              <a:gdLst/>
              <a:ahLst/>
              <a:cxnLst/>
              <a:rect l="l" t="t" r="r" b="b"/>
              <a:pathLst>
                <a:path w="609" h="614" extrusionOk="0">
                  <a:moveTo>
                    <a:pt x="274" y="1"/>
                  </a:moveTo>
                  <a:cubicBezTo>
                    <a:pt x="153" y="62"/>
                    <a:pt x="1" y="122"/>
                    <a:pt x="1" y="335"/>
                  </a:cubicBezTo>
                  <a:cubicBezTo>
                    <a:pt x="1" y="487"/>
                    <a:pt x="92" y="609"/>
                    <a:pt x="274" y="609"/>
                  </a:cubicBezTo>
                  <a:cubicBezTo>
                    <a:pt x="293" y="612"/>
                    <a:pt x="311" y="613"/>
                    <a:pt x="329" y="613"/>
                  </a:cubicBezTo>
                  <a:cubicBezTo>
                    <a:pt x="486" y="613"/>
                    <a:pt x="609" y="496"/>
                    <a:pt x="609" y="305"/>
                  </a:cubicBezTo>
                  <a:cubicBezTo>
                    <a:pt x="609" y="153"/>
                    <a:pt x="487" y="62"/>
                    <a:pt x="27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41" name="Google Shape;39241;p45"/>
            <p:cNvSpPr/>
            <p:nvPr/>
          </p:nvSpPr>
          <p:spPr>
            <a:xfrm>
              <a:off x="5133350" y="2943350"/>
              <a:ext cx="16725" cy="13700"/>
            </a:xfrm>
            <a:custGeom>
              <a:avLst/>
              <a:gdLst/>
              <a:ahLst/>
              <a:cxnLst/>
              <a:rect l="l" t="t" r="r" b="b"/>
              <a:pathLst>
                <a:path w="669" h="548" extrusionOk="0">
                  <a:moveTo>
                    <a:pt x="395" y="0"/>
                  </a:moveTo>
                  <a:cubicBezTo>
                    <a:pt x="152" y="0"/>
                    <a:pt x="0" y="31"/>
                    <a:pt x="0" y="243"/>
                  </a:cubicBezTo>
                  <a:cubicBezTo>
                    <a:pt x="0" y="487"/>
                    <a:pt x="182" y="547"/>
                    <a:pt x="334" y="547"/>
                  </a:cubicBezTo>
                  <a:cubicBezTo>
                    <a:pt x="517" y="547"/>
                    <a:pt x="638" y="456"/>
                    <a:pt x="638" y="304"/>
                  </a:cubicBezTo>
                  <a:cubicBezTo>
                    <a:pt x="669" y="152"/>
                    <a:pt x="547" y="0"/>
                    <a:pt x="3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42" name="Google Shape;39242;p45"/>
            <p:cNvSpPr/>
            <p:nvPr/>
          </p:nvSpPr>
          <p:spPr>
            <a:xfrm>
              <a:off x="5444125" y="3350650"/>
              <a:ext cx="15225" cy="15325"/>
            </a:xfrm>
            <a:custGeom>
              <a:avLst/>
              <a:gdLst/>
              <a:ahLst/>
              <a:cxnLst/>
              <a:rect l="l" t="t" r="r" b="b"/>
              <a:pathLst>
                <a:path w="609" h="613" extrusionOk="0">
                  <a:moveTo>
                    <a:pt x="366" y="0"/>
                  </a:moveTo>
                  <a:cubicBezTo>
                    <a:pt x="123" y="0"/>
                    <a:pt x="62" y="183"/>
                    <a:pt x="31" y="335"/>
                  </a:cubicBezTo>
                  <a:cubicBezTo>
                    <a:pt x="1" y="487"/>
                    <a:pt x="92" y="578"/>
                    <a:pt x="214" y="608"/>
                  </a:cubicBezTo>
                  <a:cubicBezTo>
                    <a:pt x="232" y="611"/>
                    <a:pt x="251" y="613"/>
                    <a:pt x="269" y="613"/>
                  </a:cubicBezTo>
                  <a:cubicBezTo>
                    <a:pt x="432" y="613"/>
                    <a:pt x="582" y="495"/>
                    <a:pt x="609" y="304"/>
                  </a:cubicBezTo>
                  <a:cubicBezTo>
                    <a:pt x="609" y="152"/>
                    <a:pt x="487" y="61"/>
                    <a:pt x="3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43" name="Google Shape;39243;p45"/>
            <p:cNvSpPr/>
            <p:nvPr/>
          </p:nvSpPr>
          <p:spPr>
            <a:xfrm>
              <a:off x="5716175" y="2934275"/>
              <a:ext cx="18275" cy="13650"/>
            </a:xfrm>
            <a:custGeom>
              <a:avLst/>
              <a:gdLst/>
              <a:ahLst/>
              <a:cxnLst/>
              <a:rect l="l" t="t" r="r" b="b"/>
              <a:pathLst>
                <a:path w="731" h="546" extrusionOk="0">
                  <a:moveTo>
                    <a:pt x="433" y="0"/>
                  </a:moveTo>
                  <a:cubicBezTo>
                    <a:pt x="341" y="0"/>
                    <a:pt x="250" y="39"/>
                    <a:pt x="183" y="120"/>
                  </a:cubicBezTo>
                  <a:cubicBezTo>
                    <a:pt x="31" y="242"/>
                    <a:pt x="1" y="394"/>
                    <a:pt x="183" y="546"/>
                  </a:cubicBezTo>
                  <a:cubicBezTo>
                    <a:pt x="457" y="546"/>
                    <a:pt x="730" y="546"/>
                    <a:pt x="730" y="181"/>
                  </a:cubicBezTo>
                  <a:cubicBezTo>
                    <a:pt x="662" y="62"/>
                    <a:pt x="547" y="0"/>
                    <a:pt x="43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44" name="Google Shape;39244;p45"/>
            <p:cNvSpPr/>
            <p:nvPr/>
          </p:nvSpPr>
          <p:spPr>
            <a:xfrm>
              <a:off x="5606000" y="3045025"/>
              <a:ext cx="19025" cy="16875"/>
            </a:xfrm>
            <a:custGeom>
              <a:avLst/>
              <a:gdLst/>
              <a:ahLst/>
              <a:cxnLst/>
              <a:rect l="l" t="t" r="r" b="b"/>
              <a:pathLst>
                <a:path w="761" h="675" extrusionOk="0">
                  <a:moveTo>
                    <a:pt x="374" y="1"/>
                  </a:moveTo>
                  <a:cubicBezTo>
                    <a:pt x="269" y="1"/>
                    <a:pt x="177" y="54"/>
                    <a:pt x="122" y="219"/>
                  </a:cubicBezTo>
                  <a:cubicBezTo>
                    <a:pt x="0" y="523"/>
                    <a:pt x="365" y="462"/>
                    <a:pt x="517" y="553"/>
                  </a:cubicBezTo>
                  <a:cubicBezTo>
                    <a:pt x="578" y="614"/>
                    <a:pt x="669" y="645"/>
                    <a:pt x="730" y="675"/>
                  </a:cubicBezTo>
                  <a:cubicBezTo>
                    <a:pt x="760" y="523"/>
                    <a:pt x="760" y="310"/>
                    <a:pt x="760" y="128"/>
                  </a:cubicBezTo>
                  <a:cubicBezTo>
                    <a:pt x="644" y="78"/>
                    <a:pt x="500" y="1"/>
                    <a:pt x="37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45" name="Google Shape;39245;p45"/>
            <p:cNvSpPr/>
            <p:nvPr/>
          </p:nvSpPr>
          <p:spPr>
            <a:xfrm>
              <a:off x="5517850" y="3007175"/>
              <a:ext cx="17500" cy="22825"/>
            </a:xfrm>
            <a:custGeom>
              <a:avLst/>
              <a:gdLst/>
              <a:ahLst/>
              <a:cxnLst/>
              <a:rect l="l" t="t" r="r" b="b"/>
              <a:pathLst>
                <a:path w="700" h="913" extrusionOk="0">
                  <a:moveTo>
                    <a:pt x="92" y="0"/>
                  </a:moveTo>
                  <a:lnTo>
                    <a:pt x="92" y="0"/>
                  </a:lnTo>
                  <a:cubicBezTo>
                    <a:pt x="122" y="365"/>
                    <a:pt x="0" y="760"/>
                    <a:pt x="456" y="912"/>
                  </a:cubicBezTo>
                  <a:cubicBezTo>
                    <a:pt x="487" y="639"/>
                    <a:pt x="699" y="335"/>
                    <a:pt x="487" y="31"/>
                  </a:cubicBezTo>
                  <a:lnTo>
                    <a:pt x="9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46" name="Google Shape;39246;p45"/>
            <p:cNvSpPr/>
            <p:nvPr/>
          </p:nvSpPr>
          <p:spPr>
            <a:xfrm>
              <a:off x="5416775" y="3010075"/>
              <a:ext cx="15225" cy="13925"/>
            </a:xfrm>
            <a:custGeom>
              <a:avLst/>
              <a:gdLst/>
              <a:ahLst/>
              <a:cxnLst/>
              <a:rect l="l" t="t" r="r" b="b"/>
              <a:pathLst>
                <a:path w="609" h="557" extrusionOk="0">
                  <a:moveTo>
                    <a:pt x="327" y="0"/>
                  </a:moveTo>
                  <a:cubicBezTo>
                    <a:pt x="170" y="0"/>
                    <a:pt x="27" y="90"/>
                    <a:pt x="1" y="249"/>
                  </a:cubicBezTo>
                  <a:cubicBezTo>
                    <a:pt x="1" y="401"/>
                    <a:pt x="122" y="523"/>
                    <a:pt x="274" y="553"/>
                  </a:cubicBezTo>
                  <a:cubicBezTo>
                    <a:pt x="290" y="556"/>
                    <a:pt x="305" y="557"/>
                    <a:pt x="320" y="557"/>
                  </a:cubicBezTo>
                  <a:cubicBezTo>
                    <a:pt x="482" y="557"/>
                    <a:pt x="609" y="413"/>
                    <a:pt x="609" y="219"/>
                  </a:cubicBezTo>
                  <a:cubicBezTo>
                    <a:pt x="609" y="97"/>
                    <a:pt x="517" y="6"/>
                    <a:pt x="396" y="6"/>
                  </a:cubicBezTo>
                  <a:cubicBezTo>
                    <a:pt x="373" y="2"/>
                    <a:pt x="350" y="0"/>
                    <a:pt x="3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47" name="Google Shape;39247;p45"/>
            <p:cNvSpPr/>
            <p:nvPr/>
          </p:nvSpPr>
          <p:spPr>
            <a:xfrm>
              <a:off x="5622700" y="2982850"/>
              <a:ext cx="15225" cy="14625"/>
            </a:xfrm>
            <a:custGeom>
              <a:avLst/>
              <a:gdLst/>
              <a:ahLst/>
              <a:cxnLst/>
              <a:rect l="l" t="t" r="r" b="b"/>
              <a:pathLst>
                <a:path w="609" h="585" extrusionOk="0">
                  <a:moveTo>
                    <a:pt x="366" y="1"/>
                  </a:moveTo>
                  <a:cubicBezTo>
                    <a:pt x="153" y="1"/>
                    <a:pt x="1" y="153"/>
                    <a:pt x="31" y="335"/>
                  </a:cubicBezTo>
                  <a:cubicBezTo>
                    <a:pt x="31" y="494"/>
                    <a:pt x="147" y="584"/>
                    <a:pt x="278" y="584"/>
                  </a:cubicBezTo>
                  <a:cubicBezTo>
                    <a:pt x="297" y="584"/>
                    <a:pt x="316" y="582"/>
                    <a:pt x="335" y="578"/>
                  </a:cubicBezTo>
                  <a:cubicBezTo>
                    <a:pt x="518" y="578"/>
                    <a:pt x="609" y="487"/>
                    <a:pt x="609" y="274"/>
                  </a:cubicBezTo>
                  <a:cubicBezTo>
                    <a:pt x="609" y="153"/>
                    <a:pt x="518" y="1"/>
                    <a:pt x="3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48" name="Google Shape;39248;p45"/>
            <p:cNvSpPr/>
            <p:nvPr/>
          </p:nvSpPr>
          <p:spPr>
            <a:xfrm>
              <a:off x="5524675" y="3230325"/>
              <a:ext cx="16750" cy="13200"/>
            </a:xfrm>
            <a:custGeom>
              <a:avLst/>
              <a:gdLst/>
              <a:ahLst/>
              <a:cxnLst/>
              <a:rect l="l" t="t" r="r" b="b"/>
              <a:pathLst>
                <a:path w="670" h="528" extrusionOk="0">
                  <a:moveTo>
                    <a:pt x="345" y="1"/>
                  </a:moveTo>
                  <a:cubicBezTo>
                    <a:pt x="204" y="1"/>
                    <a:pt x="80" y="55"/>
                    <a:pt x="31" y="224"/>
                  </a:cubicBezTo>
                  <a:cubicBezTo>
                    <a:pt x="1" y="375"/>
                    <a:pt x="122" y="527"/>
                    <a:pt x="274" y="527"/>
                  </a:cubicBezTo>
                  <a:cubicBezTo>
                    <a:pt x="457" y="527"/>
                    <a:pt x="609" y="436"/>
                    <a:pt x="639" y="254"/>
                  </a:cubicBezTo>
                  <a:cubicBezTo>
                    <a:pt x="670" y="132"/>
                    <a:pt x="578" y="41"/>
                    <a:pt x="457" y="11"/>
                  </a:cubicBezTo>
                  <a:cubicBezTo>
                    <a:pt x="419" y="4"/>
                    <a:pt x="381" y="1"/>
                    <a:pt x="3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49" name="Google Shape;39249;p45"/>
            <p:cNvSpPr/>
            <p:nvPr/>
          </p:nvSpPr>
          <p:spPr>
            <a:xfrm>
              <a:off x="5346100" y="3251700"/>
              <a:ext cx="16000" cy="19175"/>
            </a:xfrm>
            <a:custGeom>
              <a:avLst/>
              <a:gdLst/>
              <a:ahLst/>
              <a:cxnLst/>
              <a:rect l="l" t="t" r="r" b="b"/>
              <a:pathLst>
                <a:path w="640" h="767" extrusionOk="0">
                  <a:moveTo>
                    <a:pt x="288" y="1"/>
                  </a:moveTo>
                  <a:cubicBezTo>
                    <a:pt x="243" y="1"/>
                    <a:pt x="149" y="76"/>
                    <a:pt x="123" y="128"/>
                  </a:cubicBezTo>
                  <a:cubicBezTo>
                    <a:pt x="1" y="432"/>
                    <a:pt x="244" y="554"/>
                    <a:pt x="548" y="767"/>
                  </a:cubicBezTo>
                  <a:cubicBezTo>
                    <a:pt x="548" y="402"/>
                    <a:pt x="639" y="128"/>
                    <a:pt x="305" y="7"/>
                  </a:cubicBezTo>
                  <a:cubicBezTo>
                    <a:pt x="301" y="3"/>
                    <a:pt x="295" y="1"/>
                    <a:pt x="2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50" name="Google Shape;39250;p45"/>
            <p:cNvSpPr/>
            <p:nvPr/>
          </p:nvSpPr>
          <p:spPr>
            <a:xfrm>
              <a:off x="5811925" y="3074675"/>
              <a:ext cx="12950" cy="14725"/>
            </a:xfrm>
            <a:custGeom>
              <a:avLst/>
              <a:gdLst/>
              <a:ahLst/>
              <a:cxnLst/>
              <a:rect l="l" t="t" r="r" b="b"/>
              <a:pathLst>
                <a:path w="518" h="589" extrusionOk="0">
                  <a:moveTo>
                    <a:pt x="250" y="1"/>
                  </a:moveTo>
                  <a:cubicBezTo>
                    <a:pt x="104" y="1"/>
                    <a:pt x="31" y="113"/>
                    <a:pt x="31" y="249"/>
                  </a:cubicBezTo>
                  <a:cubicBezTo>
                    <a:pt x="0" y="431"/>
                    <a:pt x="61" y="553"/>
                    <a:pt x="244" y="583"/>
                  </a:cubicBezTo>
                  <a:cubicBezTo>
                    <a:pt x="263" y="587"/>
                    <a:pt x="281" y="589"/>
                    <a:pt x="299" y="589"/>
                  </a:cubicBezTo>
                  <a:cubicBezTo>
                    <a:pt x="418" y="589"/>
                    <a:pt x="491" y="499"/>
                    <a:pt x="517" y="340"/>
                  </a:cubicBezTo>
                  <a:cubicBezTo>
                    <a:pt x="517" y="158"/>
                    <a:pt x="487" y="36"/>
                    <a:pt x="304" y="6"/>
                  </a:cubicBezTo>
                  <a:cubicBezTo>
                    <a:pt x="285" y="2"/>
                    <a:pt x="267" y="1"/>
                    <a:pt x="2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51" name="Google Shape;39251;p45"/>
            <p:cNvSpPr/>
            <p:nvPr/>
          </p:nvSpPr>
          <p:spPr>
            <a:xfrm>
              <a:off x="5498100" y="3068850"/>
              <a:ext cx="19700" cy="15725"/>
            </a:xfrm>
            <a:custGeom>
              <a:avLst/>
              <a:gdLst/>
              <a:ahLst/>
              <a:cxnLst/>
              <a:rect l="l" t="t" r="r" b="b"/>
              <a:pathLst>
                <a:path w="788" h="629" extrusionOk="0">
                  <a:moveTo>
                    <a:pt x="545" y="0"/>
                  </a:moveTo>
                  <a:cubicBezTo>
                    <a:pt x="435" y="0"/>
                    <a:pt x="291" y="49"/>
                    <a:pt x="152" y="87"/>
                  </a:cubicBezTo>
                  <a:cubicBezTo>
                    <a:pt x="91" y="239"/>
                    <a:pt x="0" y="421"/>
                    <a:pt x="182" y="543"/>
                  </a:cubicBezTo>
                  <a:cubicBezTo>
                    <a:pt x="242" y="602"/>
                    <a:pt x="319" y="629"/>
                    <a:pt x="398" y="629"/>
                  </a:cubicBezTo>
                  <a:cubicBezTo>
                    <a:pt x="520" y="629"/>
                    <a:pt x="644" y="563"/>
                    <a:pt x="699" y="451"/>
                  </a:cubicBezTo>
                  <a:cubicBezTo>
                    <a:pt x="788" y="96"/>
                    <a:pt x="700" y="0"/>
                    <a:pt x="5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52" name="Google Shape;39252;p45"/>
            <p:cNvSpPr/>
            <p:nvPr/>
          </p:nvSpPr>
          <p:spPr>
            <a:xfrm>
              <a:off x="5455525" y="3023700"/>
              <a:ext cx="15225" cy="20725"/>
            </a:xfrm>
            <a:custGeom>
              <a:avLst/>
              <a:gdLst/>
              <a:ahLst/>
              <a:cxnLst/>
              <a:rect l="l" t="t" r="r" b="b"/>
              <a:pathLst>
                <a:path w="609" h="829" extrusionOk="0">
                  <a:moveTo>
                    <a:pt x="198" y="1"/>
                  </a:moveTo>
                  <a:cubicBezTo>
                    <a:pt x="130" y="1"/>
                    <a:pt x="62" y="23"/>
                    <a:pt x="1" y="69"/>
                  </a:cubicBezTo>
                  <a:cubicBezTo>
                    <a:pt x="1" y="371"/>
                    <a:pt x="61" y="672"/>
                    <a:pt x="389" y="796"/>
                  </a:cubicBezTo>
                  <a:lnTo>
                    <a:pt x="389" y="796"/>
                  </a:lnTo>
                  <a:cubicBezTo>
                    <a:pt x="442" y="722"/>
                    <a:pt x="495" y="669"/>
                    <a:pt x="548" y="616"/>
                  </a:cubicBezTo>
                  <a:cubicBezTo>
                    <a:pt x="578" y="434"/>
                    <a:pt x="609" y="221"/>
                    <a:pt x="396" y="69"/>
                  </a:cubicBezTo>
                  <a:cubicBezTo>
                    <a:pt x="335" y="23"/>
                    <a:pt x="267" y="1"/>
                    <a:pt x="198" y="1"/>
                  </a:cubicBezTo>
                  <a:close/>
                  <a:moveTo>
                    <a:pt x="389" y="796"/>
                  </a:moveTo>
                  <a:cubicBezTo>
                    <a:pt x="381" y="806"/>
                    <a:pt x="373" y="817"/>
                    <a:pt x="366" y="829"/>
                  </a:cubicBezTo>
                  <a:lnTo>
                    <a:pt x="396" y="798"/>
                  </a:lnTo>
                  <a:cubicBezTo>
                    <a:pt x="394" y="798"/>
                    <a:pt x="391" y="797"/>
                    <a:pt x="389" y="796"/>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53" name="Google Shape;39253;p45"/>
            <p:cNvSpPr/>
            <p:nvPr/>
          </p:nvSpPr>
          <p:spPr>
            <a:xfrm>
              <a:off x="5278475" y="3227550"/>
              <a:ext cx="12950" cy="15225"/>
            </a:xfrm>
            <a:custGeom>
              <a:avLst/>
              <a:gdLst/>
              <a:ahLst/>
              <a:cxnLst/>
              <a:rect l="l" t="t" r="r" b="b"/>
              <a:pathLst>
                <a:path w="518" h="609" extrusionOk="0">
                  <a:moveTo>
                    <a:pt x="274" y="0"/>
                  </a:moveTo>
                  <a:cubicBezTo>
                    <a:pt x="61" y="0"/>
                    <a:pt x="1" y="122"/>
                    <a:pt x="1" y="274"/>
                  </a:cubicBezTo>
                  <a:cubicBezTo>
                    <a:pt x="1" y="426"/>
                    <a:pt x="31" y="608"/>
                    <a:pt x="213" y="608"/>
                  </a:cubicBezTo>
                  <a:cubicBezTo>
                    <a:pt x="365" y="608"/>
                    <a:pt x="487" y="486"/>
                    <a:pt x="487" y="335"/>
                  </a:cubicBezTo>
                  <a:cubicBezTo>
                    <a:pt x="517" y="183"/>
                    <a:pt x="396" y="31"/>
                    <a:pt x="2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54" name="Google Shape;39254;p45"/>
            <p:cNvSpPr/>
            <p:nvPr/>
          </p:nvSpPr>
          <p:spPr>
            <a:xfrm>
              <a:off x="5269350" y="3390800"/>
              <a:ext cx="12950" cy="12425"/>
            </a:xfrm>
            <a:custGeom>
              <a:avLst/>
              <a:gdLst/>
              <a:ahLst/>
              <a:cxnLst/>
              <a:rect l="l" t="t" r="r" b="b"/>
              <a:pathLst>
                <a:path w="518" h="497" extrusionOk="0">
                  <a:moveTo>
                    <a:pt x="298" y="1"/>
                  </a:moveTo>
                  <a:cubicBezTo>
                    <a:pt x="281" y="1"/>
                    <a:pt x="263" y="2"/>
                    <a:pt x="244" y="5"/>
                  </a:cubicBezTo>
                  <a:cubicBezTo>
                    <a:pt x="123" y="5"/>
                    <a:pt x="1" y="127"/>
                    <a:pt x="31" y="248"/>
                  </a:cubicBezTo>
                  <a:cubicBezTo>
                    <a:pt x="4" y="384"/>
                    <a:pt x="123" y="496"/>
                    <a:pt x="258" y="496"/>
                  </a:cubicBezTo>
                  <a:cubicBezTo>
                    <a:pt x="273" y="496"/>
                    <a:pt x="289" y="495"/>
                    <a:pt x="305" y="492"/>
                  </a:cubicBezTo>
                  <a:cubicBezTo>
                    <a:pt x="457" y="461"/>
                    <a:pt x="487" y="370"/>
                    <a:pt x="518" y="248"/>
                  </a:cubicBezTo>
                  <a:cubicBezTo>
                    <a:pt x="518" y="112"/>
                    <a:pt x="445" y="1"/>
                    <a:pt x="2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55" name="Google Shape;39255;p45"/>
            <p:cNvSpPr/>
            <p:nvPr/>
          </p:nvSpPr>
          <p:spPr>
            <a:xfrm>
              <a:off x="5479100" y="2866500"/>
              <a:ext cx="14450" cy="13350"/>
            </a:xfrm>
            <a:custGeom>
              <a:avLst/>
              <a:gdLst/>
              <a:ahLst/>
              <a:cxnLst/>
              <a:rect l="l" t="t" r="r" b="b"/>
              <a:pathLst>
                <a:path w="578" h="534" extrusionOk="0">
                  <a:moveTo>
                    <a:pt x="253" y="1"/>
                  </a:moveTo>
                  <a:cubicBezTo>
                    <a:pt x="52" y="1"/>
                    <a:pt x="0" y="172"/>
                    <a:pt x="0" y="369"/>
                  </a:cubicBezTo>
                  <a:cubicBezTo>
                    <a:pt x="83" y="472"/>
                    <a:pt x="207" y="533"/>
                    <a:pt x="336" y="533"/>
                  </a:cubicBezTo>
                  <a:cubicBezTo>
                    <a:pt x="397" y="533"/>
                    <a:pt x="458" y="520"/>
                    <a:pt x="517" y="491"/>
                  </a:cubicBezTo>
                  <a:cubicBezTo>
                    <a:pt x="517" y="308"/>
                    <a:pt x="578" y="35"/>
                    <a:pt x="304" y="4"/>
                  </a:cubicBezTo>
                  <a:cubicBezTo>
                    <a:pt x="286" y="2"/>
                    <a:pt x="269" y="1"/>
                    <a:pt x="2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56" name="Google Shape;39256;p45"/>
            <p:cNvSpPr/>
            <p:nvPr/>
          </p:nvSpPr>
          <p:spPr>
            <a:xfrm>
              <a:off x="5280750" y="2930225"/>
              <a:ext cx="16750" cy="15050"/>
            </a:xfrm>
            <a:custGeom>
              <a:avLst/>
              <a:gdLst/>
              <a:ahLst/>
              <a:cxnLst/>
              <a:rect l="l" t="t" r="r" b="b"/>
              <a:pathLst>
                <a:path w="670" h="602" extrusionOk="0">
                  <a:moveTo>
                    <a:pt x="391" y="0"/>
                  </a:moveTo>
                  <a:cubicBezTo>
                    <a:pt x="346" y="0"/>
                    <a:pt x="297" y="12"/>
                    <a:pt x="244" y="39"/>
                  </a:cubicBezTo>
                  <a:cubicBezTo>
                    <a:pt x="1" y="160"/>
                    <a:pt x="92" y="373"/>
                    <a:pt x="274" y="525"/>
                  </a:cubicBezTo>
                  <a:cubicBezTo>
                    <a:pt x="357" y="572"/>
                    <a:pt x="430" y="601"/>
                    <a:pt x="491" y="601"/>
                  </a:cubicBezTo>
                  <a:cubicBezTo>
                    <a:pt x="587" y="601"/>
                    <a:pt x="651" y="529"/>
                    <a:pt x="670" y="343"/>
                  </a:cubicBezTo>
                  <a:cubicBezTo>
                    <a:pt x="646" y="153"/>
                    <a:pt x="548" y="0"/>
                    <a:pt x="3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57" name="Google Shape;39257;p45"/>
            <p:cNvSpPr/>
            <p:nvPr/>
          </p:nvSpPr>
          <p:spPr>
            <a:xfrm>
              <a:off x="5634100" y="3094550"/>
              <a:ext cx="12950" cy="12200"/>
            </a:xfrm>
            <a:custGeom>
              <a:avLst/>
              <a:gdLst/>
              <a:ahLst/>
              <a:cxnLst/>
              <a:rect l="l" t="t" r="r" b="b"/>
              <a:pathLst>
                <a:path w="518" h="488" extrusionOk="0">
                  <a:moveTo>
                    <a:pt x="244" y="1"/>
                  </a:moveTo>
                  <a:cubicBezTo>
                    <a:pt x="153" y="1"/>
                    <a:pt x="31" y="62"/>
                    <a:pt x="31" y="183"/>
                  </a:cubicBezTo>
                  <a:cubicBezTo>
                    <a:pt x="1" y="335"/>
                    <a:pt x="122" y="487"/>
                    <a:pt x="274" y="487"/>
                  </a:cubicBezTo>
                  <a:cubicBezTo>
                    <a:pt x="396" y="487"/>
                    <a:pt x="487" y="396"/>
                    <a:pt x="518" y="274"/>
                  </a:cubicBezTo>
                  <a:cubicBezTo>
                    <a:pt x="518" y="92"/>
                    <a:pt x="426" y="31"/>
                    <a:pt x="2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58" name="Google Shape;39258;p45"/>
            <p:cNvSpPr/>
            <p:nvPr/>
          </p:nvSpPr>
          <p:spPr>
            <a:xfrm>
              <a:off x="5376500" y="3121150"/>
              <a:ext cx="28150" cy="19025"/>
            </a:xfrm>
            <a:custGeom>
              <a:avLst/>
              <a:gdLst/>
              <a:ahLst/>
              <a:cxnLst/>
              <a:rect l="l" t="t" r="r" b="b"/>
              <a:pathLst>
                <a:path w="1126" h="761" extrusionOk="0">
                  <a:moveTo>
                    <a:pt x="92" y="1"/>
                  </a:moveTo>
                  <a:cubicBezTo>
                    <a:pt x="1" y="335"/>
                    <a:pt x="244" y="548"/>
                    <a:pt x="457" y="761"/>
                  </a:cubicBezTo>
                  <a:cubicBezTo>
                    <a:pt x="1125" y="305"/>
                    <a:pt x="335" y="244"/>
                    <a:pt x="244" y="31"/>
                  </a:cubicBezTo>
                  <a:cubicBezTo>
                    <a:pt x="183" y="1"/>
                    <a:pt x="153" y="1"/>
                    <a:pt x="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59" name="Google Shape;39259;p45"/>
            <p:cNvSpPr/>
            <p:nvPr/>
          </p:nvSpPr>
          <p:spPr>
            <a:xfrm>
              <a:off x="5350675" y="3139400"/>
              <a:ext cx="14450" cy="19900"/>
            </a:xfrm>
            <a:custGeom>
              <a:avLst/>
              <a:gdLst/>
              <a:ahLst/>
              <a:cxnLst/>
              <a:rect l="l" t="t" r="r" b="b"/>
              <a:pathLst>
                <a:path w="578" h="796" extrusionOk="0">
                  <a:moveTo>
                    <a:pt x="213" y="0"/>
                  </a:moveTo>
                  <a:cubicBezTo>
                    <a:pt x="152" y="152"/>
                    <a:pt x="91" y="304"/>
                    <a:pt x="31" y="487"/>
                  </a:cubicBezTo>
                  <a:cubicBezTo>
                    <a:pt x="0" y="639"/>
                    <a:pt x="122" y="760"/>
                    <a:pt x="274" y="791"/>
                  </a:cubicBezTo>
                  <a:cubicBezTo>
                    <a:pt x="290" y="794"/>
                    <a:pt x="305" y="795"/>
                    <a:pt x="319" y="795"/>
                  </a:cubicBezTo>
                  <a:cubicBezTo>
                    <a:pt x="445" y="795"/>
                    <a:pt x="523" y="684"/>
                    <a:pt x="578" y="547"/>
                  </a:cubicBezTo>
                  <a:cubicBezTo>
                    <a:pt x="335" y="426"/>
                    <a:pt x="456" y="91"/>
                    <a:pt x="2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60" name="Google Shape;39260;p45"/>
            <p:cNvSpPr/>
            <p:nvPr/>
          </p:nvSpPr>
          <p:spPr>
            <a:xfrm>
              <a:off x="5238250" y="3172750"/>
              <a:ext cx="14425" cy="12250"/>
            </a:xfrm>
            <a:custGeom>
              <a:avLst/>
              <a:gdLst/>
              <a:ahLst/>
              <a:cxnLst/>
              <a:rect l="l" t="t" r="r" b="b"/>
              <a:pathLst>
                <a:path w="577" h="490" extrusionOk="0">
                  <a:moveTo>
                    <a:pt x="293" y="0"/>
                  </a:moveTo>
                  <a:cubicBezTo>
                    <a:pt x="129" y="0"/>
                    <a:pt x="1" y="169"/>
                    <a:pt x="29" y="338"/>
                  </a:cubicBezTo>
                  <a:cubicBezTo>
                    <a:pt x="60" y="490"/>
                    <a:pt x="181" y="490"/>
                    <a:pt x="303" y="490"/>
                  </a:cubicBezTo>
                  <a:cubicBezTo>
                    <a:pt x="455" y="460"/>
                    <a:pt x="576" y="338"/>
                    <a:pt x="576" y="216"/>
                  </a:cubicBezTo>
                  <a:cubicBezTo>
                    <a:pt x="576" y="95"/>
                    <a:pt x="455" y="4"/>
                    <a:pt x="333" y="4"/>
                  </a:cubicBezTo>
                  <a:cubicBezTo>
                    <a:pt x="320" y="1"/>
                    <a:pt x="306" y="0"/>
                    <a:pt x="29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61" name="Google Shape;39261;p45"/>
            <p:cNvSpPr/>
            <p:nvPr/>
          </p:nvSpPr>
          <p:spPr>
            <a:xfrm>
              <a:off x="5438050" y="3259450"/>
              <a:ext cx="13700" cy="13800"/>
            </a:xfrm>
            <a:custGeom>
              <a:avLst/>
              <a:gdLst/>
              <a:ahLst/>
              <a:cxnLst/>
              <a:rect l="l" t="t" r="r" b="b"/>
              <a:pathLst>
                <a:path w="548" h="552" extrusionOk="0">
                  <a:moveTo>
                    <a:pt x="366" y="1"/>
                  </a:moveTo>
                  <a:cubicBezTo>
                    <a:pt x="214" y="1"/>
                    <a:pt x="62" y="92"/>
                    <a:pt x="31" y="244"/>
                  </a:cubicBezTo>
                  <a:cubicBezTo>
                    <a:pt x="1" y="396"/>
                    <a:pt x="92" y="548"/>
                    <a:pt x="274" y="548"/>
                  </a:cubicBezTo>
                  <a:cubicBezTo>
                    <a:pt x="288" y="551"/>
                    <a:pt x="300" y="552"/>
                    <a:pt x="313" y="552"/>
                  </a:cubicBezTo>
                  <a:cubicBezTo>
                    <a:pt x="442" y="552"/>
                    <a:pt x="518" y="413"/>
                    <a:pt x="518" y="274"/>
                  </a:cubicBezTo>
                  <a:cubicBezTo>
                    <a:pt x="548" y="153"/>
                    <a:pt x="518" y="31"/>
                    <a:pt x="3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62" name="Google Shape;39262;p45"/>
            <p:cNvSpPr/>
            <p:nvPr/>
          </p:nvSpPr>
          <p:spPr>
            <a:xfrm>
              <a:off x="5463125" y="3330875"/>
              <a:ext cx="15225" cy="12200"/>
            </a:xfrm>
            <a:custGeom>
              <a:avLst/>
              <a:gdLst/>
              <a:ahLst/>
              <a:cxnLst/>
              <a:rect l="l" t="t" r="r" b="b"/>
              <a:pathLst>
                <a:path w="609" h="488" extrusionOk="0">
                  <a:moveTo>
                    <a:pt x="366" y="1"/>
                  </a:moveTo>
                  <a:cubicBezTo>
                    <a:pt x="183" y="31"/>
                    <a:pt x="31" y="62"/>
                    <a:pt x="31" y="275"/>
                  </a:cubicBezTo>
                  <a:cubicBezTo>
                    <a:pt x="1" y="426"/>
                    <a:pt x="122" y="487"/>
                    <a:pt x="244" y="487"/>
                  </a:cubicBezTo>
                  <a:cubicBezTo>
                    <a:pt x="396" y="487"/>
                    <a:pt x="548" y="396"/>
                    <a:pt x="548" y="244"/>
                  </a:cubicBezTo>
                  <a:cubicBezTo>
                    <a:pt x="609" y="123"/>
                    <a:pt x="518" y="31"/>
                    <a:pt x="3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63" name="Google Shape;39263;p45"/>
            <p:cNvSpPr/>
            <p:nvPr/>
          </p:nvSpPr>
          <p:spPr>
            <a:xfrm>
              <a:off x="5410700" y="3108875"/>
              <a:ext cx="12175" cy="11800"/>
            </a:xfrm>
            <a:custGeom>
              <a:avLst/>
              <a:gdLst/>
              <a:ahLst/>
              <a:cxnLst/>
              <a:rect l="l" t="t" r="r" b="b"/>
              <a:pathLst>
                <a:path w="487" h="472" extrusionOk="0">
                  <a:moveTo>
                    <a:pt x="205" y="1"/>
                  </a:moveTo>
                  <a:cubicBezTo>
                    <a:pt x="98" y="1"/>
                    <a:pt x="1" y="109"/>
                    <a:pt x="1" y="218"/>
                  </a:cubicBezTo>
                  <a:cubicBezTo>
                    <a:pt x="1" y="340"/>
                    <a:pt x="92" y="461"/>
                    <a:pt x="213" y="461"/>
                  </a:cubicBezTo>
                  <a:cubicBezTo>
                    <a:pt x="239" y="468"/>
                    <a:pt x="264" y="472"/>
                    <a:pt x="288" y="472"/>
                  </a:cubicBezTo>
                  <a:cubicBezTo>
                    <a:pt x="373" y="472"/>
                    <a:pt x="439" y="422"/>
                    <a:pt x="487" y="279"/>
                  </a:cubicBezTo>
                  <a:cubicBezTo>
                    <a:pt x="456" y="127"/>
                    <a:pt x="365" y="36"/>
                    <a:pt x="244" y="5"/>
                  </a:cubicBezTo>
                  <a:cubicBezTo>
                    <a:pt x="231" y="2"/>
                    <a:pt x="218" y="1"/>
                    <a:pt x="2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64" name="Google Shape;39264;p45"/>
            <p:cNvSpPr/>
            <p:nvPr/>
          </p:nvSpPr>
          <p:spPr>
            <a:xfrm>
              <a:off x="5652350" y="2885025"/>
              <a:ext cx="12175" cy="11225"/>
            </a:xfrm>
            <a:custGeom>
              <a:avLst/>
              <a:gdLst/>
              <a:ahLst/>
              <a:cxnLst/>
              <a:rect l="l" t="t" r="r" b="b"/>
              <a:pathLst>
                <a:path w="487" h="449" extrusionOk="0">
                  <a:moveTo>
                    <a:pt x="255" y="0"/>
                  </a:moveTo>
                  <a:cubicBezTo>
                    <a:pt x="145" y="0"/>
                    <a:pt x="31" y="69"/>
                    <a:pt x="0" y="206"/>
                  </a:cubicBezTo>
                  <a:cubicBezTo>
                    <a:pt x="0" y="327"/>
                    <a:pt x="31" y="449"/>
                    <a:pt x="183" y="449"/>
                  </a:cubicBezTo>
                  <a:cubicBezTo>
                    <a:pt x="361" y="449"/>
                    <a:pt x="452" y="362"/>
                    <a:pt x="484" y="189"/>
                  </a:cubicBezTo>
                  <a:lnTo>
                    <a:pt x="484" y="189"/>
                  </a:lnTo>
                  <a:cubicBezTo>
                    <a:pt x="485" y="194"/>
                    <a:pt x="486" y="200"/>
                    <a:pt x="487" y="206"/>
                  </a:cubicBezTo>
                  <a:lnTo>
                    <a:pt x="487" y="175"/>
                  </a:lnTo>
                  <a:cubicBezTo>
                    <a:pt x="486" y="180"/>
                    <a:pt x="485" y="184"/>
                    <a:pt x="484" y="189"/>
                  </a:cubicBezTo>
                  <a:lnTo>
                    <a:pt x="484" y="189"/>
                  </a:lnTo>
                  <a:cubicBezTo>
                    <a:pt x="463" y="63"/>
                    <a:pt x="361" y="0"/>
                    <a:pt x="2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65" name="Google Shape;39265;p45"/>
            <p:cNvSpPr/>
            <p:nvPr/>
          </p:nvSpPr>
          <p:spPr>
            <a:xfrm>
              <a:off x="5357500" y="3504425"/>
              <a:ext cx="11425" cy="11900"/>
            </a:xfrm>
            <a:custGeom>
              <a:avLst/>
              <a:gdLst/>
              <a:ahLst/>
              <a:cxnLst/>
              <a:rect l="l" t="t" r="r" b="b"/>
              <a:pathLst>
                <a:path w="457" h="476" extrusionOk="0">
                  <a:moveTo>
                    <a:pt x="249" y="0"/>
                  </a:moveTo>
                  <a:cubicBezTo>
                    <a:pt x="218" y="0"/>
                    <a:pt x="185" y="7"/>
                    <a:pt x="153" y="20"/>
                  </a:cubicBezTo>
                  <a:cubicBezTo>
                    <a:pt x="62" y="20"/>
                    <a:pt x="1" y="111"/>
                    <a:pt x="1" y="202"/>
                  </a:cubicBezTo>
                  <a:cubicBezTo>
                    <a:pt x="31" y="354"/>
                    <a:pt x="122" y="475"/>
                    <a:pt x="274" y="475"/>
                  </a:cubicBezTo>
                  <a:cubicBezTo>
                    <a:pt x="426" y="445"/>
                    <a:pt x="457" y="323"/>
                    <a:pt x="457" y="202"/>
                  </a:cubicBezTo>
                  <a:cubicBezTo>
                    <a:pt x="457" y="82"/>
                    <a:pt x="363" y="0"/>
                    <a:pt x="24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66" name="Google Shape;39266;p45"/>
            <p:cNvSpPr/>
            <p:nvPr/>
          </p:nvSpPr>
          <p:spPr>
            <a:xfrm>
              <a:off x="5466250" y="3273900"/>
              <a:ext cx="12100" cy="13025"/>
            </a:xfrm>
            <a:custGeom>
              <a:avLst/>
              <a:gdLst/>
              <a:ahLst/>
              <a:cxnLst/>
              <a:rect l="l" t="t" r="r" b="b"/>
              <a:pathLst>
                <a:path w="484" h="521" extrusionOk="0">
                  <a:moveTo>
                    <a:pt x="271" y="0"/>
                  </a:moveTo>
                  <a:cubicBezTo>
                    <a:pt x="149" y="0"/>
                    <a:pt x="28" y="91"/>
                    <a:pt x="28" y="243"/>
                  </a:cubicBezTo>
                  <a:cubicBezTo>
                    <a:pt x="0" y="382"/>
                    <a:pt x="99" y="521"/>
                    <a:pt x="232" y="521"/>
                  </a:cubicBezTo>
                  <a:cubicBezTo>
                    <a:pt x="245" y="521"/>
                    <a:pt x="258" y="520"/>
                    <a:pt x="271" y="517"/>
                  </a:cubicBezTo>
                  <a:cubicBezTo>
                    <a:pt x="393" y="517"/>
                    <a:pt x="484" y="395"/>
                    <a:pt x="484" y="274"/>
                  </a:cubicBezTo>
                  <a:cubicBezTo>
                    <a:pt x="484" y="122"/>
                    <a:pt x="393" y="31"/>
                    <a:pt x="2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67" name="Google Shape;39267;p45"/>
            <p:cNvSpPr/>
            <p:nvPr/>
          </p:nvSpPr>
          <p:spPr>
            <a:xfrm>
              <a:off x="5503400" y="3191075"/>
              <a:ext cx="12200" cy="11425"/>
            </a:xfrm>
            <a:custGeom>
              <a:avLst/>
              <a:gdLst/>
              <a:ahLst/>
              <a:cxnLst/>
              <a:rect l="l" t="t" r="r" b="b"/>
              <a:pathLst>
                <a:path w="488" h="457" extrusionOk="0">
                  <a:moveTo>
                    <a:pt x="274" y="0"/>
                  </a:moveTo>
                  <a:cubicBezTo>
                    <a:pt x="122" y="0"/>
                    <a:pt x="1" y="122"/>
                    <a:pt x="1" y="274"/>
                  </a:cubicBezTo>
                  <a:cubicBezTo>
                    <a:pt x="1" y="426"/>
                    <a:pt x="122" y="456"/>
                    <a:pt x="244" y="456"/>
                  </a:cubicBezTo>
                  <a:cubicBezTo>
                    <a:pt x="366" y="456"/>
                    <a:pt x="457" y="365"/>
                    <a:pt x="457" y="243"/>
                  </a:cubicBezTo>
                  <a:cubicBezTo>
                    <a:pt x="487" y="122"/>
                    <a:pt x="396" y="0"/>
                    <a:pt x="2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68" name="Google Shape;39268;p45"/>
            <p:cNvSpPr/>
            <p:nvPr/>
          </p:nvSpPr>
          <p:spPr>
            <a:xfrm>
              <a:off x="5454775" y="2922075"/>
              <a:ext cx="12950" cy="12175"/>
            </a:xfrm>
            <a:custGeom>
              <a:avLst/>
              <a:gdLst/>
              <a:ahLst/>
              <a:cxnLst/>
              <a:rect l="l" t="t" r="r" b="b"/>
              <a:pathLst>
                <a:path w="518" h="487" extrusionOk="0">
                  <a:moveTo>
                    <a:pt x="213" y="0"/>
                  </a:moveTo>
                  <a:cubicBezTo>
                    <a:pt x="122" y="0"/>
                    <a:pt x="1" y="61"/>
                    <a:pt x="1" y="183"/>
                  </a:cubicBezTo>
                  <a:cubicBezTo>
                    <a:pt x="1" y="365"/>
                    <a:pt x="122" y="456"/>
                    <a:pt x="274" y="486"/>
                  </a:cubicBezTo>
                  <a:cubicBezTo>
                    <a:pt x="365" y="456"/>
                    <a:pt x="517" y="456"/>
                    <a:pt x="487" y="304"/>
                  </a:cubicBezTo>
                  <a:cubicBezTo>
                    <a:pt x="456" y="183"/>
                    <a:pt x="396" y="0"/>
                    <a:pt x="2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69" name="Google Shape;39269;p45"/>
            <p:cNvSpPr/>
            <p:nvPr/>
          </p:nvSpPr>
          <p:spPr>
            <a:xfrm>
              <a:off x="5287600" y="2938775"/>
              <a:ext cx="19025" cy="13875"/>
            </a:xfrm>
            <a:custGeom>
              <a:avLst/>
              <a:gdLst/>
              <a:ahLst/>
              <a:cxnLst/>
              <a:rect l="l" t="t" r="r" b="b"/>
              <a:pathLst>
                <a:path w="761" h="555" extrusionOk="0">
                  <a:moveTo>
                    <a:pt x="365" y="1"/>
                  </a:moveTo>
                  <a:cubicBezTo>
                    <a:pt x="312" y="106"/>
                    <a:pt x="191" y="189"/>
                    <a:pt x="60" y="189"/>
                  </a:cubicBezTo>
                  <a:cubicBezTo>
                    <a:pt x="40" y="189"/>
                    <a:pt x="20" y="187"/>
                    <a:pt x="0" y="183"/>
                  </a:cubicBezTo>
                  <a:lnTo>
                    <a:pt x="0" y="183"/>
                  </a:lnTo>
                  <a:cubicBezTo>
                    <a:pt x="21" y="412"/>
                    <a:pt x="99" y="555"/>
                    <a:pt x="243" y="555"/>
                  </a:cubicBezTo>
                  <a:cubicBezTo>
                    <a:pt x="309" y="555"/>
                    <a:pt x="391" y="524"/>
                    <a:pt x="487" y="457"/>
                  </a:cubicBezTo>
                  <a:cubicBezTo>
                    <a:pt x="760" y="274"/>
                    <a:pt x="548" y="122"/>
                    <a:pt x="3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70" name="Google Shape;39270;p45"/>
            <p:cNvSpPr/>
            <p:nvPr/>
          </p:nvSpPr>
          <p:spPr>
            <a:xfrm>
              <a:off x="5457050" y="3660675"/>
              <a:ext cx="12200" cy="11425"/>
            </a:xfrm>
            <a:custGeom>
              <a:avLst/>
              <a:gdLst/>
              <a:ahLst/>
              <a:cxnLst/>
              <a:rect l="l" t="t" r="r" b="b"/>
              <a:pathLst>
                <a:path w="488" h="457" extrusionOk="0">
                  <a:moveTo>
                    <a:pt x="183" y="1"/>
                  </a:moveTo>
                  <a:cubicBezTo>
                    <a:pt x="1" y="1"/>
                    <a:pt x="1" y="92"/>
                    <a:pt x="1" y="244"/>
                  </a:cubicBezTo>
                  <a:cubicBezTo>
                    <a:pt x="1" y="396"/>
                    <a:pt x="122" y="457"/>
                    <a:pt x="244" y="457"/>
                  </a:cubicBezTo>
                  <a:cubicBezTo>
                    <a:pt x="365" y="457"/>
                    <a:pt x="487" y="335"/>
                    <a:pt x="426" y="213"/>
                  </a:cubicBezTo>
                  <a:cubicBezTo>
                    <a:pt x="426" y="92"/>
                    <a:pt x="305" y="1"/>
                    <a:pt x="1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71" name="Google Shape;39271;p45"/>
            <p:cNvSpPr/>
            <p:nvPr/>
          </p:nvSpPr>
          <p:spPr>
            <a:xfrm>
              <a:off x="5560400" y="3221450"/>
              <a:ext cx="12950" cy="12300"/>
            </a:xfrm>
            <a:custGeom>
              <a:avLst/>
              <a:gdLst/>
              <a:ahLst/>
              <a:cxnLst/>
              <a:rect l="l" t="t" r="r" b="b"/>
              <a:pathLst>
                <a:path w="518" h="492" extrusionOk="0">
                  <a:moveTo>
                    <a:pt x="304" y="1"/>
                  </a:moveTo>
                  <a:cubicBezTo>
                    <a:pt x="183" y="1"/>
                    <a:pt x="61" y="62"/>
                    <a:pt x="61" y="183"/>
                  </a:cubicBezTo>
                  <a:cubicBezTo>
                    <a:pt x="1" y="305"/>
                    <a:pt x="1" y="427"/>
                    <a:pt x="183" y="487"/>
                  </a:cubicBezTo>
                  <a:cubicBezTo>
                    <a:pt x="202" y="490"/>
                    <a:pt x="220" y="492"/>
                    <a:pt x="237" y="492"/>
                  </a:cubicBezTo>
                  <a:cubicBezTo>
                    <a:pt x="384" y="492"/>
                    <a:pt x="463" y="380"/>
                    <a:pt x="517" y="244"/>
                  </a:cubicBezTo>
                  <a:cubicBezTo>
                    <a:pt x="517" y="123"/>
                    <a:pt x="456" y="31"/>
                    <a:pt x="3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72" name="Google Shape;39272;p45"/>
            <p:cNvSpPr/>
            <p:nvPr/>
          </p:nvSpPr>
          <p:spPr>
            <a:xfrm>
              <a:off x="5195650" y="3285575"/>
              <a:ext cx="12950" cy="11725"/>
            </a:xfrm>
            <a:custGeom>
              <a:avLst/>
              <a:gdLst/>
              <a:ahLst/>
              <a:cxnLst/>
              <a:rect l="l" t="t" r="r" b="b"/>
              <a:pathLst>
                <a:path w="518" h="469" extrusionOk="0">
                  <a:moveTo>
                    <a:pt x="292" y="0"/>
                  </a:moveTo>
                  <a:cubicBezTo>
                    <a:pt x="267" y="0"/>
                    <a:pt x="240" y="6"/>
                    <a:pt x="213" y="20"/>
                  </a:cubicBezTo>
                  <a:cubicBezTo>
                    <a:pt x="92" y="50"/>
                    <a:pt x="1" y="172"/>
                    <a:pt x="61" y="293"/>
                  </a:cubicBezTo>
                  <a:cubicBezTo>
                    <a:pt x="61" y="406"/>
                    <a:pt x="145" y="468"/>
                    <a:pt x="225" y="468"/>
                  </a:cubicBezTo>
                  <a:cubicBezTo>
                    <a:pt x="253" y="468"/>
                    <a:pt x="281" y="461"/>
                    <a:pt x="305" y="445"/>
                  </a:cubicBezTo>
                  <a:cubicBezTo>
                    <a:pt x="426" y="415"/>
                    <a:pt x="517" y="293"/>
                    <a:pt x="487" y="172"/>
                  </a:cubicBezTo>
                  <a:cubicBezTo>
                    <a:pt x="463" y="77"/>
                    <a:pt x="384" y="0"/>
                    <a:pt x="2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73" name="Google Shape;39273;p45"/>
            <p:cNvSpPr/>
            <p:nvPr/>
          </p:nvSpPr>
          <p:spPr>
            <a:xfrm>
              <a:off x="5506450" y="3514775"/>
              <a:ext cx="11425" cy="10675"/>
            </a:xfrm>
            <a:custGeom>
              <a:avLst/>
              <a:gdLst/>
              <a:ahLst/>
              <a:cxnLst/>
              <a:rect l="l" t="t" r="r" b="b"/>
              <a:pathLst>
                <a:path w="457" h="427" extrusionOk="0">
                  <a:moveTo>
                    <a:pt x="213" y="1"/>
                  </a:moveTo>
                  <a:cubicBezTo>
                    <a:pt x="92" y="1"/>
                    <a:pt x="0" y="92"/>
                    <a:pt x="31" y="213"/>
                  </a:cubicBezTo>
                  <a:cubicBezTo>
                    <a:pt x="0" y="305"/>
                    <a:pt x="92" y="396"/>
                    <a:pt x="183" y="426"/>
                  </a:cubicBezTo>
                  <a:cubicBezTo>
                    <a:pt x="304" y="426"/>
                    <a:pt x="426" y="365"/>
                    <a:pt x="426" y="244"/>
                  </a:cubicBezTo>
                  <a:cubicBezTo>
                    <a:pt x="456" y="92"/>
                    <a:pt x="335" y="31"/>
                    <a:pt x="2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74" name="Google Shape;39274;p45"/>
            <p:cNvSpPr/>
            <p:nvPr/>
          </p:nvSpPr>
          <p:spPr>
            <a:xfrm>
              <a:off x="5342300" y="3341400"/>
              <a:ext cx="10675" cy="10800"/>
            </a:xfrm>
            <a:custGeom>
              <a:avLst/>
              <a:gdLst/>
              <a:ahLst/>
              <a:cxnLst/>
              <a:rect l="l" t="t" r="r" b="b"/>
              <a:pathLst>
                <a:path w="427" h="432" extrusionOk="0">
                  <a:moveTo>
                    <a:pt x="222" y="1"/>
                  </a:moveTo>
                  <a:cubicBezTo>
                    <a:pt x="209" y="1"/>
                    <a:pt x="196" y="2"/>
                    <a:pt x="183" y="5"/>
                  </a:cubicBezTo>
                  <a:cubicBezTo>
                    <a:pt x="92" y="5"/>
                    <a:pt x="31" y="36"/>
                    <a:pt x="31" y="157"/>
                  </a:cubicBezTo>
                  <a:cubicBezTo>
                    <a:pt x="1" y="279"/>
                    <a:pt x="31" y="401"/>
                    <a:pt x="183" y="431"/>
                  </a:cubicBezTo>
                  <a:cubicBezTo>
                    <a:pt x="335" y="431"/>
                    <a:pt x="426" y="340"/>
                    <a:pt x="426" y="218"/>
                  </a:cubicBezTo>
                  <a:cubicBezTo>
                    <a:pt x="426" y="110"/>
                    <a:pt x="329" y="1"/>
                    <a:pt x="2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75" name="Google Shape;39275;p45"/>
            <p:cNvSpPr/>
            <p:nvPr/>
          </p:nvSpPr>
          <p:spPr>
            <a:xfrm>
              <a:off x="5431225" y="3414000"/>
              <a:ext cx="10650" cy="11125"/>
            </a:xfrm>
            <a:custGeom>
              <a:avLst/>
              <a:gdLst/>
              <a:ahLst/>
              <a:cxnLst/>
              <a:rect l="l" t="t" r="r" b="b"/>
              <a:pathLst>
                <a:path w="426" h="445" extrusionOk="0">
                  <a:moveTo>
                    <a:pt x="258" y="0"/>
                  </a:moveTo>
                  <a:cubicBezTo>
                    <a:pt x="234" y="0"/>
                    <a:pt x="209" y="6"/>
                    <a:pt x="183" y="19"/>
                  </a:cubicBezTo>
                  <a:cubicBezTo>
                    <a:pt x="91" y="50"/>
                    <a:pt x="0" y="141"/>
                    <a:pt x="0" y="232"/>
                  </a:cubicBezTo>
                  <a:cubicBezTo>
                    <a:pt x="0" y="354"/>
                    <a:pt x="122" y="445"/>
                    <a:pt x="243" y="445"/>
                  </a:cubicBezTo>
                  <a:cubicBezTo>
                    <a:pt x="395" y="445"/>
                    <a:pt x="426" y="293"/>
                    <a:pt x="426" y="171"/>
                  </a:cubicBezTo>
                  <a:cubicBezTo>
                    <a:pt x="402" y="77"/>
                    <a:pt x="341" y="0"/>
                    <a:pt x="2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76" name="Google Shape;39276;p45"/>
            <p:cNvSpPr/>
            <p:nvPr/>
          </p:nvSpPr>
          <p:spPr>
            <a:xfrm>
              <a:off x="5809650" y="2684825"/>
              <a:ext cx="10650" cy="10975"/>
            </a:xfrm>
            <a:custGeom>
              <a:avLst/>
              <a:gdLst/>
              <a:ahLst/>
              <a:cxnLst/>
              <a:rect l="l" t="t" r="r" b="b"/>
              <a:pathLst>
                <a:path w="426" h="439" extrusionOk="0">
                  <a:moveTo>
                    <a:pt x="259" y="1"/>
                  </a:moveTo>
                  <a:cubicBezTo>
                    <a:pt x="245" y="1"/>
                    <a:pt x="229" y="3"/>
                    <a:pt x="213" y="7"/>
                  </a:cubicBezTo>
                  <a:cubicBezTo>
                    <a:pt x="91" y="37"/>
                    <a:pt x="0" y="128"/>
                    <a:pt x="31" y="250"/>
                  </a:cubicBezTo>
                  <a:cubicBezTo>
                    <a:pt x="31" y="355"/>
                    <a:pt x="122" y="438"/>
                    <a:pt x="226" y="438"/>
                  </a:cubicBezTo>
                  <a:cubicBezTo>
                    <a:pt x="242" y="438"/>
                    <a:pt x="258" y="436"/>
                    <a:pt x="274" y="432"/>
                  </a:cubicBezTo>
                  <a:cubicBezTo>
                    <a:pt x="395" y="432"/>
                    <a:pt x="426" y="311"/>
                    <a:pt x="426" y="189"/>
                  </a:cubicBezTo>
                  <a:cubicBezTo>
                    <a:pt x="426" y="83"/>
                    <a:pt x="357" y="1"/>
                    <a:pt x="2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77" name="Google Shape;39277;p45"/>
            <p:cNvSpPr/>
            <p:nvPr/>
          </p:nvSpPr>
          <p:spPr>
            <a:xfrm>
              <a:off x="5425150" y="2896075"/>
              <a:ext cx="11400" cy="10250"/>
            </a:xfrm>
            <a:custGeom>
              <a:avLst/>
              <a:gdLst/>
              <a:ahLst/>
              <a:cxnLst/>
              <a:rect l="l" t="t" r="r" b="b"/>
              <a:pathLst>
                <a:path w="456" h="410" extrusionOk="0">
                  <a:moveTo>
                    <a:pt x="248" y="1"/>
                  </a:moveTo>
                  <a:cubicBezTo>
                    <a:pt x="228" y="1"/>
                    <a:pt x="206" y="3"/>
                    <a:pt x="182" y="7"/>
                  </a:cubicBezTo>
                  <a:cubicBezTo>
                    <a:pt x="61" y="37"/>
                    <a:pt x="0" y="159"/>
                    <a:pt x="30" y="280"/>
                  </a:cubicBezTo>
                  <a:cubicBezTo>
                    <a:pt x="55" y="355"/>
                    <a:pt x="122" y="410"/>
                    <a:pt x="195" y="410"/>
                  </a:cubicBezTo>
                  <a:cubicBezTo>
                    <a:pt x="211" y="410"/>
                    <a:pt x="227" y="407"/>
                    <a:pt x="243" y="402"/>
                  </a:cubicBezTo>
                  <a:cubicBezTo>
                    <a:pt x="256" y="405"/>
                    <a:pt x="269" y="407"/>
                    <a:pt x="281" y="407"/>
                  </a:cubicBezTo>
                  <a:cubicBezTo>
                    <a:pt x="383" y="407"/>
                    <a:pt x="456" y="298"/>
                    <a:pt x="456" y="189"/>
                  </a:cubicBezTo>
                  <a:cubicBezTo>
                    <a:pt x="430" y="83"/>
                    <a:pt x="380" y="1"/>
                    <a:pt x="2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78" name="Google Shape;39278;p45"/>
            <p:cNvSpPr/>
            <p:nvPr/>
          </p:nvSpPr>
          <p:spPr>
            <a:xfrm>
              <a:off x="5501900" y="3064925"/>
              <a:ext cx="23575" cy="15225"/>
            </a:xfrm>
            <a:custGeom>
              <a:avLst/>
              <a:gdLst/>
              <a:ahLst/>
              <a:cxnLst/>
              <a:rect l="l" t="t" r="r" b="b"/>
              <a:pathLst>
                <a:path w="943" h="609" extrusionOk="0">
                  <a:moveTo>
                    <a:pt x="578" y="31"/>
                  </a:moveTo>
                  <a:cubicBezTo>
                    <a:pt x="365" y="61"/>
                    <a:pt x="122" y="0"/>
                    <a:pt x="0" y="244"/>
                  </a:cubicBezTo>
                  <a:cubicBezTo>
                    <a:pt x="274" y="244"/>
                    <a:pt x="517" y="244"/>
                    <a:pt x="547" y="608"/>
                  </a:cubicBezTo>
                  <a:lnTo>
                    <a:pt x="942" y="396"/>
                  </a:lnTo>
                  <a:cubicBezTo>
                    <a:pt x="851" y="244"/>
                    <a:pt x="730" y="122"/>
                    <a:pt x="578" y="3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79" name="Google Shape;39279;p45"/>
            <p:cNvSpPr/>
            <p:nvPr/>
          </p:nvSpPr>
          <p:spPr>
            <a:xfrm>
              <a:off x="5340025" y="3172825"/>
              <a:ext cx="12200" cy="10675"/>
            </a:xfrm>
            <a:custGeom>
              <a:avLst/>
              <a:gdLst/>
              <a:ahLst/>
              <a:cxnLst/>
              <a:rect l="l" t="t" r="r" b="b"/>
              <a:pathLst>
                <a:path w="488" h="427" extrusionOk="0">
                  <a:moveTo>
                    <a:pt x="244" y="1"/>
                  </a:moveTo>
                  <a:cubicBezTo>
                    <a:pt x="92" y="1"/>
                    <a:pt x="1" y="92"/>
                    <a:pt x="31" y="244"/>
                  </a:cubicBezTo>
                  <a:cubicBezTo>
                    <a:pt x="31" y="365"/>
                    <a:pt x="153" y="426"/>
                    <a:pt x="274" y="426"/>
                  </a:cubicBezTo>
                  <a:cubicBezTo>
                    <a:pt x="396" y="396"/>
                    <a:pt x="487" y="274"/>
                    <a:pt x="426" y="153"/>
                  </a:cubicBezTo>
                  <a:cubicBezTo>
                    <a:pt x="396" y="61"/>
                    <a:pt x="335" y="1"/>
                    <a:pt x="2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80" name="Google Shape;39280;p45"/>
            <p:cNvSpPr/>
            <p:nvPr/>
          </p:nvSpPr>
          <p:spPr>
            <a:xfrm>
              <a:off x="5305075" y="3295650"/>
              <a:ext cx="14475" cy="12475"/>
            </a:xfrm>
            <a:custGeom>
              <a:avLst/>
              <a:gdLst/>
              <a:ahLst/>
              <a:cxnLst/>
              <a:rect l="l" t="t" r="r" b="b"/>
              <a:pathLst>
                <a:path w="579" h="499" extrusionOk="0">
                  <a:moveTo>
                    <a:pt x="207" y="0"/>
                  </a:moveTo>
                  <a:cubicBezTo>
                    <a:pt x="141" y="0"/>
                    <a:pt x="84" y="35"/>
                    <a:pt x="61" y="103"/>
                  </a:cubicBezTo>
                  <a:cubicBezTo>
                    <a:pt x="1" y="377"/>
                    <a:pt x="153" y="468"/>
                    <a:pt x="396" y="498"/>
                  </a:cubicBezTo>
                  <a:cubicBezTo>
                    <a:pt x="456" y="316"/>
                    <a:pt x="578" y="103"/>
                    <a:pt x="274" y="12"/>
                  </a:cubicBezTo>
                  <a:cubicBezTo>
                    <a:pt x="251" y="4"/>
                    <a:pt x="229" y="0"/>
                    <a:pt x="2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81" name="Google Shape;39281;p45"/>
            <p:cNvSpPr/>
            <p:nvPr/>
          </p:nvSpPr>
          <p:spPr>
            <a:xfrm>
              <a:off x="5321025" y="3346075"/>
              <a:ext cx="10675" cy="7625"/>
            </a:xfrm>
            <a:custGeom>
              <a:avLst/>
              <a:gdLst/>
              <a:ahLst/>
              <a:cxnLst/>
              <a:rect l="l" t="t" r="r" b="b"/>
              <a:pathLst>
                <a:path w="427" h="305" extrusionOk="0">
                  <a:moveTo>
                    <a:pt x="153" y="1"/>
                  </a:moveTo>
                  <a:cubicBezTo>
                    <a:pt x="62" y="1"/>
                    <a:pt x="1" y="31"/>
                    <a:pt x="1" y="122"/>
                  </a:cubicBezTo>
                  <a:cubicBezTo>
                    <a:pt x="31" y="244"/>
                    <a:pt x="62" y="305"/>
                    <a:pt x="214" y="305"/>
                  </a:cubicBezTo>
                  <a:cubicBezTo>
                    <a:pt x="335" y="274"/>
                    <a:pt x="426" y="214"/>
                    <a:pt x="396" y="62"/>
                  </a:cubicBezTo>
                  <a:cubicBezTo>
                    <a:pt x="366" y="31"/>
                    <a:pt x="244" y="1"/>
                    <a:pt x="1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82" name="Google Shape;39282;p45"/>
            <p:cNvSpPr/>
            <p:nvPr/>
          </p:nvSpPr>
          <p:spPr>
            <a:xfrm>
              <a:off x="5438825" y="3618875"/>
              <a:ext cx="10650" cy="9925"/>
            </a:xfrm>
            <a:custGeom>
              <a:avLst/>
              <a:gdLst/>
              <a:ahLst/>
              <a:cxnLst/>
              <a:rect l="l" t="t" r="r" b="b"/>
              <a:pathLst>
                <a:path w="426" h="397" extrusionOk="0">
                  <a:moveTo>
                    <a:pt x="152" y="1"/>
                  </a:moveTo>
                  <a:cubicBezTo>
                    <a:pt x="61" y="31"/>
                    <a:pt x="0" y="92"/>
                    <a:pt x="0" y="183"/>
                  </a:cubicBezTo>
                  <a:cubicBezTo>
                    <a:pt x="31" y="305"/>
                    <a:pt x="122" y="396"/>
                    <a:pt x="243" y="396"/>
                  </a:cubicBezTo>
                  <a:cubicBezTo>
                    <a:pt x="335" y="396"/>
                    <a:pt x="426" y="305"/>
                    <a:pt x="395" y="214"/>
                  </a:cubicBezTo>
                  <a:cubicBezTo>
                    <a:pt x="395" y="92"/>
                    <a:pt x="274" y="1"/>
                    <a:pt x="1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83" name="Google Shape;39283;p45"/>
            <p:cNvSpPr/>
            <p:nvPr/>
          </p:nvSpPr>
          <p:spPr>
            <a:xfrm>
              <a:off x="5430450" y="2957775"/>
              <a:ext cx="9900" cy="7625"/>
            </a:xfrm>
            <a:custGeom>
              <a:avLst/>
              <a:gdLst/>
              <a:ahLst/>
              <a:cxnLst/>
              <a:rect l="l" t="t" r="r" b="b"/>
              <a:pathLst>
                <a:path w="396" h="305" extrusionOk="0">
                  <a:moveTo>
                    <a:pt x="214" y="1"/>
                  </a:moveTo>
                  <a:cubicBezTo>
                    <a:pt x="92" y="1"/>
                    <a:pt x="1" y="31"/>
                    <a:pt x="31" y="183"/>
                  </a:cubicBezTo>
                  <a:cubicBezTo>
                    <a:pt x="31" y="244"/>
                    <a:pt x="153" y="274"/>
                    <a:pt x="183" y="305"/>
                  </a:cubicBezTo>
                  <a:cubicBezTo>
                    <a:pt x="335" y="305"/>
                    <a:pt x="396" y="244"/>
                    <a:pt x="396" y="153"/>
                  </a:cubicBezTo>
                  <a:cubicBezTo>
                    <a:pt x="396" y="62"/>
                    <a:pt x="305" y="1"/>
                    <a:pt x="21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84" name="Google Shape;39284;p45"/>
            <p:cNvSpPr/>
            <p:nvPr/>
          </p:nvSpPr>
          <p:spPr>
            <a:xfrm>
              <a:off x="5530000" y="3289825"/>
              <a:ext cx="13700" cy="9425"/>
            </a:xfrm>
            <a:custGeom>
              <a:avLst/>
              <a:gdLst/>
              <a:ahLst/>
              <a:cxnLst/>
              <a:rect l="l" t="t" r="r" b="b"/>
              <a:pathLst>
                <a:path w="548" h="377" extrusionOk="0">
                  <a:moveTo>
                    <a:pt x="113" y="0"/>
                  </a:moveTo>
                  <a:cubicBezTo>
                    <a:pt x="75" y="0"/>
                    <a:pt x="37" y="2"/>
                    <a:pt x="1" y="2"/>
                  </a:cubicBezTo>
                  <a:cubicBezTo>
                    <a:pt x="18" y="265"/>
                    <a:pt x="97" y="376"/>
                    <a:pt x="219" y="376"/>
                  </a:cubicBezTo>
                  <a:cubicBezTo>
                    <a:pt x="307" y="376"/>
                    <a:pt x="420" y="317"/>
                    <a:pt x="548" y="214"/>
                  </a:cubicBezTo>
                  <a:cubicBezTo>
                    <a:pt x="426" y="20"/>
                    <a:pt x="266" y="0"/>
                    <a:pt x="1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85" name="Google Shape;39285;p45"/>
            <p:cNvSpPr/>
            <p:nvPr/>
          </p:nvSpPr>
          <p:spPr>
            <a:xfrm>
              <a:off x="5648550" y="2939350"/>
              <a:ext cx="10650" cy="7825"/>
            </a:xfrm>
            <a:custGeom>
              <a:avLst/>
              <a:gdLst/>
              <a:ahLst/>
              <a:cxnLst/>
              <a:rect l="l" t="t" r="r" b="b"/>
              <a:pathLst>
                <a:path w="426" h="313" extrusionOk="0">
                  <a:moveTo>
                    <a:pt x="296" y="1"/>
                  </a:moveTo>
                  <a:cubicBezTo>
                    <a:pt x="281" y="1"/>
                    <a:pt x="263" y="3"/>
                    <a:pt x="244" y="8"/>
                  </a:cubicBezTo>
                  <a:cubicBezTo>
                    <a:pt x="122" y="8"/>
                    <a:pt x="0" y="99"/>
                    <a:pt x="61" y="221"/>
                  </a:cubicBezTo>
                  <a:cubicBezTo>
                    <a:pt x="92" y="282"/>
                    <a:pt x="183" y="312"/>
                    <a:pt x="274" y="312"/>
                  </a:cubicBezTo>
                  <a:cubicBezTo>
                    <a:pt x="365" y="312"/>
                    <a:pt x="426" y="251"/>
                    <a:pt x="426" y="221"/>
                  </a:cubicBezTo>
                  <a:cubicBezTo>
                    <a:pt x="400" y="68"/>
                    <a:pt x="375" y="1"/>
                    <a:pt x="2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86" name="Google Shape;39286;p45"/>
            <p:cNvSpPr/>
            <p:nvPr/>
          </p:nvSpPr>
          <p:spPr>
            <a:xfrm>
              <a:off x="5447925" y="2889400"/>
              <a:ext cx="9925" cy="7875"/>
            </a:xfrm>
            <a:custGeom>
              <a:avLst/>
              <a:gdLst/>
              <a:ahLst/>
              <a:cxnLst/>
              <a:rect l="l" t="t" r="r" b="b"/>
              <a:pathLst>
                <a:path w="397" h="315" extrusionOk="0">
                  <a:moveTo>
                    <a:pt x="214" y="0"/>
                  </a:moveTo>
                  <a:cubicBezTo>
                    <a:pt x="183" y="31"/>
                    <a:pt x="92" y="31"/>
                    <a:pt x="31" y="122"/>
                  </a:cubicBezTo>
                  <a:cubicBezTo>
                    <a:pt x="1" y="243"/>
                    <a:pt x="31" y="274"/>
                    <a:pt x="153" y="304"/>
                  </a:cubicBezTo>
                  <a:cubicBezTo>
                    <a:pt x="187" y="311"/>
                    <a:pt x="218" y="315"/>
                    <a:pt x="246" y="315"/>
                  </a:cubicBezTo>
                  <a:cubicBezTo>
                    <a:pt x="341" y="315"/>
                    <a:pt x="396" y="270"/>
                    <a:pt x="396" y="152"/>
                  </a:cubicBezTo>
                  <a:cubicBezTo>
                    <a:pt x="396" y="61"/>
                    <a:pt x="335" y="0"/>
                    <a:pt x="2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87" name="Google Shape;39287;p45"/>
            <p:cNvSpPr/>
            <p:nvPr/>
          </p:nvSpPr>
          <p:spPr>
            <a:xfrm>
              <a:off x="5371175" y="2848625"/>
              <a:ext cx="10675" cy="8125"/>
            </a:xfrm>
            <a:custGeom>
              <a:avLst/>
              <a:gdLst/>
              <a:ahLst/>
              <a:cxnLst/>
              <a:rect l="l" t="t" r="r" b="b"/>
              <a:pathLst>
                <a:path w="427" h="325" extrusionOk="0">
                  <a:moveTo>
                    <a:pt x="224" y="0"/>
                  </a:moveTo>
                  <a:cubicBezTo>
                    <a:pt x="133" y="0"/>
                    <a:pt x="55" y="71"/>
                    <a:pt x="31" y="142"/>
                  </a:cubicBezTo>
                  <a:cubicBezTo>
                    <a:pt x="1" y="233"/>
                    <a:pt x="92" y="294"/>
                    <a:pt x="275" y="324"/>
                  </a:cubicBezTo>
                  <a:cubicBezTo>
                    <a:pt x="275" y="324"/>
                    <a:pt x="366" y="294"/>
                    <a:pt x="396" y="203"/>
                  </a:cubicBezTo>
                  <a:cubicBezTo>
                    <a:pt x="427" y="111"/>
                    <a:pt x="366" y="20"/>
                    <a:pt x="305" y="20"/>
                  </a:cubicBezTo>
                  <a:cubicBezTo>
                    <a:pt x="278" y="6"/>
                    <a:pt x="250" y="0"/>
                    <a:pt x="2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88" name="Google Shape;39288;p45"/>
            <p:cNvSpPr/>
            <p:nvPr/>
          </p:nvSpPr>
          <p:spPr>
            <a:xfrm>
              <a:off x="5365100" y="3255250"/>
              <a:ext cx="8400" cy="9550"/>
            </a:xfrm>
            <a:custGeom>
              <a:avLst/>
              <a:gdLst/>
              <a:ahLst/>
              <a:cxnLst/>
              <a:rect l="l" t="t" r="r" b="b"/>
              <a:pathLst>
                <a:path w="336" h="382" extrusionOk="0">
                  <a:moveTo>
                    <a:pt x="142" y="1"/>
                  </a:moveTo>
                  <a:cubicBezTo>
                    <a:pt x="51" y="1"/>
                    <a:pt x="31" y="100"/>
                    <a:pt x="31" y="199"/>
                  </a:cubicBezTo>
                  <a:cubicBezTo>
                    <a:pt x="1" y="290"/>
                    <a:pt x="92" y="382"/>
                    <a:pt x="183" y="382"/>
                  </a:cubicBezTo>
                  <a:cubicBezTo>
                    <a:pt x="274" y="382"/>
                    <a:pt x="335" y="290"/>
                    <a:pt x="335" y="230"/>
                  </a:cubicBezTo>
                  <a:cubicBezTo>
                    <a:pt x="335" y="138"/>
                    <a:pt x="274" y="17"/>
                    <a:pt x="214" y="17"/>
                  </a:cubicBezTo>
                  <a:cubicBezTo>
                    <a:pt x="186" y="6"/>
                    <a:pt x="162" y="1"/>
                    <a:pt x="1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89" name="Google Shape;39289;p45"/>
            <p:cNvSpPr/>
            <p:nvPr/>
          </p:nvSpPr>
          <p:spPr>
            <a:xfrm>
              <a:off x="5425900" y="3459100"/>
              <a:ext cx="10650" cy="8600"/>
            </a:xfrm>
            <a:custGeom>
              <a:avLst/>
              <a:gdLst/>
              <a:ahLst/>
              <a:cxnLst/>
              <a:rect l="l" t="t" r="r" b="b"/>
              <a:pathLst>
                <a:path w="426" h="344" extrusionOk="0">
                  <a:moveTo>
                    <a:pt x="240" y="1"/>
                  </a:moveTo>
                  <a:cubicBezTo>
                    <a:pt x="143" y="1"/>
                    <a:pt x="56" y="55"/>
                    <a:pt x="31" y="130"/>
                  </a:cubicBezTo>
                  <a:cubicBezTo>
                    <a:pt x="0" y="252"/>
                    <a:pt x="92" y="282"/>
                    <a:pt x="335" y="343"/>
                  </a:cubicBezTo>
                  <a:cubicBezTo>
                    <a:pt x="274" y="313"/>
                    <a:pt x="365" y="282"/>
                    <a:pt x="396" y="222"/>
                  </a:cubicBezTo>
                  <a:cubicBezTo>
                    <a:pt x="426" y="130"/>
                    <a:pt x="396" y="39"/>
                    <a:pt x="304" y="9"/>
                  </a:cubicBezTo>
                  <a:cubicBezTo>
                    <a:pt x="283" y="3"/>
                    <a:pt x="261" y="1"/>
                    <a:pt x="2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90" name="Google Shape;39290;p45"/>
            <p:cNvSpPr/>
            <p:nvPr/>
          </p:nvSpPr>
          <p:spPr>
            <a:xfrm>
              <a:off x="5223000" y="3496800"/>
              <a:ext cx="10675" cy="9850"/>
            </a:xfrm>
            <a:custGeom>
              <a:avLst/>
              <a:gdLst/>
              <a:ahLst/>
              <a:cxnLst/>
              <a:rect l="l" t="t" r="r" b="b"/>
              <a:pathLst>
                <a:path w="427" h="394" extrusionOk="0">
                  <a:moveTo>
                    <a:pt x="185" y="1"/>
                  </a:moveTo>
                  <a:cubicBezTo>
                    <a:pt x="126" y="1"/>
                    <a:pt x="85" y="65"/>
                    <a:pt x="62" y="112"/>
                  </a:cubicBezTo>
                  <a:cubicBezTo>
                    <a:pt x="1" y="233"/>
                    <a:pt x="62" y="355"/>
                    <a:pt x="183" y="385"/>
                  </a:cubicBezTo>
                  <a:cubicBezTo>
                    <a:pt x="200" y="391"/>
                    <a:pt x="216" y="393"/>
                    <a:pt x="230" y="393"/>
                  </a:cubicBezTo>
                  <a:cubicBezTo>
                    <a:pt x="296" y="393"/>
                    <a:pt x="341" y="344"/>
                    <a:pt x="366" y="294"/>
                  </a:cubicBezTo>
                  <a:cubicBezTo>
                    <a:pt x="426" y="173"/>
                    <a:pt x="366" y="51"/>
                    <a:pt x="244" y="21"/>
                  </a:cubicBezTo>
                  <a:cubicBezTo>
                    <a:pt x="223" y="6"/>
                    <a:pt x="203" y="1"/>
                    <a:pt x="1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91" name="Google Shape;39291;p45"/>
            <p:cNvSpPr/>
            <p:nvPr/>
          </p:nvSpPr>
          <p:spPr>
            <a:xfrm>
              <a:off x="5497325" y="3121150"/>
              <a:ext cx="18275" cy="10950"/>
            </a:xfrm>
            <a:custGeom>
              <a:avLst/>
              <a:gdLst/>
              <a:ahLst/>
              <a:cxnLst/>
              <a:rect l="l" t="t" r="r" b="b"/>
              <a:pathLst>
                <a:path w="731" h="438" extrusionOk="0">
                  <a:moveTo>
                    <a:pt x="1" y="1"/>
                  </a:moveTo>
                  <a:lnTo>
                    <a:pt x="1" y="1"/>
                  </a:lnTo>
                  <a:cubicBezTo>
                    <a:pt x="34" y="302"/>
                    <a:pt x="68" y="437"/>
                    <a:pt x="192" y="437"/>
                  </a:cubicBezTo>
                  <a:cubicBezTo>
                    <a:pt x="294" y="437"/>
                    <a:pt x="457" y="347"/>
                    <a:pt x="730" y="183"/>
                  </a:cubicBezTo>
                  <a:cubicBezTo>
                    <a:pt x="457" y="183"/>
                    <a:pt x="213" y="122"/>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92" name="Google Shape;39292;p45"/>
            <p:cNvSpPr/>
            <p:nvPr/>
          </p:nvSpPr>
          <p:spPr>
            <a:xfrm>
              <a:off x="5417550" y="3064175"/>
              <a:ext cx="9900" cy="10050"/>
            </a:xfrm>
            <a:custGeom>
              <a:avLst/>
              <a:gdLst/>
              <a:ahLst/>
              <a:cxnLst/>
              <a:rect l="l" t="t" r="r" b="b"/>
              <a:pathLst>
                <a:path w="396" h="402" extrusionOk="0">
                  <a:moveTo>
                    <a:pt x="182" y="0"/>
                  </a:moveTo>
                  <a:cubicBezTo>
                    <a:pt x="91" y="0"/>
                    <a:pt x="0" y="91"/>
                    <a:pt x="0" y="182"/>
                  </a:cubicBezTo>
                  <a:cubicBezTo>
                    <a:pt x="0" y="304"/>
                    <a:pt x="91" y="365"/>
                    <a:pt x="243" y="395"/>
                  </a:cubicBezTo>
                  <a:cubicBezTo>
                    <a:pt x="255" y="399"/>
                    <a:pt x="267" y="401"/>
                    <a:pt x="278" y="401"/>
                  </a:cubicBezTo>
                  <a:cubicBezTo>
                    <a:pt x="350" y="401"/>
                    <a:pt x="395" y="322"/>
                    <a:pt x="395" y="243"/>
                  </a:cubicBezTo>
                  <a:cubicBezTo>
                    <a:pt x="395" y="122"/>
                    <a:pt x="304" y="30"/>
                    <a:pt x="1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93" name="Google Shape;39293;p45"/>
            <p:cNvSpPr/>
            <p:nvPr/>
          </p:nvSpPr>
          <p:spPr>
            <a:xfrm>
              <a:off x="5275450" y="3030425"/>
              <a:ext cx="10650" cy="7775"/>
            </a:xfrm>
            <a:custGeom>
              <a:avLst/>
              <a:gdLst/>
              <a:ahLst/>
              <a:cxnLst/>
              <a:rect l="l" t="t" r="r" b="b"/>
              <a:pathLst>
                <a:path w="426" h="311" extrusionOk="0">
                  <a:moveTo>
                    <a:pt x="201" y="1"/>
                  </a:moveTo>
                  <a:cubicBezTo>
                    <a:pt x="136" y="1"/>
                    <a:pt x="75" y="29"/>
                    <a:pt x="31" y="73"/>
                  </a:cubicBezTo>
                  <a:cubicBezTo>
                    <a:pt x="0" y="165"/>
                    <a:pt x="31" y="256"/>
                    <a:pt x="91" y="286"/>
                  </a:cubicBezTo>
                  <a:cubicBezTo>
                    <a:pt x="125" y="303"/>
                    <a:pt x="159" y="311"/>
                    <a:pt x="192" y="311"/>
                  </a:cubicBezTo>
                  <a:cubicBezTo>
                    <a:pt x="276" y="311"/>
                    <a:pt x="351" y="261"/>
                    <a:pt x="395" y="195"/>
                  </a:cubicBezTo>
                  <a:cubicBezTo>
                    <a:pt x="426" y="104"/>
                    <a:pt x="365" y="13"/>
                    <a:pt x="274" y="13"/>
                  </a:cubicBezTo>
                  <a:cubicBezTo>
                    <a:pt x="249" y="5"/>
                    <a:pt x="225" y="1"/>
                    <a:pt x="2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94" name="Google Shape;39294;p45"/>
            <p:cNvSpPr/>
            <p:nvPr/>
          </p:nvSpPr>
          <p:spPr>
            <a:xfrm>
              <a:off x="5444125" y="3472225"/>
              <a:ext cx="9150" cy="7825"/>
            </a:xfrm>
            <a:custGeom>
              <a:avLst/>
              <a:gdLst/>
              <a:ahLst/>
              <a:cxnLst/>
              <a:rect l="l" t="t" r="r" b="b"/>
              <a:pathLst>
                <a:path w="366" h="313" extrusionOk="0">
                  <a:moveTo>
                    <a:pt x="153" y="1"/>
                  </a:moveTo>
                  <a:cubicBezTo>
                    <a:pt x="62" y="1"/>
                    <a:pt x="1" y="61"/>
                    <a:pt x="1" y="183"/>
                  </a:cubicBezTo>
                  <a:cubicBezTo>
                    <a:pt x="1" y="258"/>
                    <a:pt x="63" y="312"/>
                    <a:pt x="135" y="312"/>
                  </a:cubicBezTo>
                  <a:cubicBezTo>
                    <a:pt x="151" y="312"/>
                    <a:pt x="167" y="310"/>
                    <a:pt x="183" y="304"/>
                  </a:cubicBezTo>
                  <a:cubicBezTo>
                    <a:pt x="275" y="304"/>
                    <a:pt x="335" y="213"/>
                    <a:pt x="366" y="122"/>
                  </a:cubicBezTo>
                  <a:cubicBezTo>
                    <a:pt x="335" y="31"/>
                    <a:pt x="244" y="1"/>
                    <a:pt x="1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95" name="Google Shape;39295;p45"/>
            <p:cNvSpPr/>
            <p:nvPr/>
          </p:nvSpPr>
          <p:spPr>
            <a:xfrm>
              <a:off x="5298325" y="3383200"/>
              <a:ext cx="9825" cy="9250"/>
            </a:xfrm>
            <a:custGeom>
              <a:avLst/>
              <a:gdLst/>
              <a:ahLst/>
              <a:cxnLst/>
              <a:rect l="l" t="t" r="r" b="b"/>
              <a:pathLst>
                <a:path w="393" h="370" extrusionOk="0">
                  <a:moveTo>
                    <a:pt x="194" y="1"/>
                  </a:moveTo>
                  <a:cubicBezTo>
                    <a:pt x="70" y="1"/>
                    <a:pt x="0" y="109"/>
                    <a:pt x="27" y="218"/>
                  </a:cubicBezTo>
                  <a:cubicBezTo>
                    <a:pt x="58" y="309"/>
                    <a:pt x="119" y="370"/>
                    <a:pt x="179" y="370"/>
                  </a:cubicBezTo>
                  <a:cubicBezTo>
                    <a:pt x="331" y="340"/>
                    <a:pt x="392" y="279"/>
                    <a:pt x="392" y="188"/>
                  </a:cubicBezTo>
                  <a:cubicBezTo>
                    <a:pt x="362" y="96"/>
                    <a:pt x="301" y="36"/>
                    <a:pt x="240" y="5"/>
                  </a:cubicBezTo>
                  <a:cubicBezTo>
                    <a:pt x="224" y="2"/>
                    <a:pt x="209" y="1"/>
                    <a:pt x="1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96" name="Google Shape;39296;p45"/>
            <p:cNvSpPr/>
            <p:nvPr/>
          </p:nvSpPr>
          <p:spPr>
            <a:xfrm>
              <a:off x="5450975" y="3532450"/>
              <a:ext cx="12950" cy="8325"/>
            </a:xfrm>
            <a:custGeom>
              <a:avLst/>
              <a:gdLst/>
              <a:ahLst/>
              <a:cxnLst/>
              <a:rect l="l" t="t" r="r" b="b"/>
              <a:pathLst>
                <a:path w="518" h="333" extrusionOk="0">
                  <a:moveTo>
                    <a:pt x="213" y="1"/>
                  </a:moveTo>
                  <a:cubicBezTo>
                    <a:pt x="133" y="1"/>
                    <a:pt x="56" y="41"/>
                    <a:pt x="1" y="114"/>
                  </a:cubicBezTo>
                  <a:cubicBezTo>
                    <a:pt x="80" y="247"/>
                    <a:pt x="205" y="333"/>
                    <a:pt x="357" y="333"/>
                  </a:cubicBezTo>
                  <a:cubicBezTo>
                    <a:pt x="379" y="333"/>
                    <a:pt x="403" y="331"/>
                    <a:pt x="426" y="327"/>
                  </a:cubicBezTo>
                  <a:cubicBezTo>
                    <a:pt x="517" y="266"/>
                    <a:pt x="487" y="84"/>
                    <a:pt x="365" y="54"/>
                  </a:cubicBezTo>
                  <a:cubicBezTo>
                    <a:pt x="317" y="18"/>
                    <a:pt x="265" y="1"/>
                    <a:pt x="2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97" name="Google Shape;39297;p45"/>
            <p:cNvSpPr/>
            <p:nvPr/>
          </p:nvSpPr>
          <p:spPr>
            <a:xfrm>
              <a:off x="5430450" y="3496350"/>
              <a:ext cx="9150" cy="7250"/>
            </a:xfrm>
            <a:custGeom>
              <a:avLst/>
              <a:gdLst/>
              <a:ahLst/>
              <a:cxnLst/>
              <a:rect l="l" t="t" r="r" b="b"/>
              <a:pathLst>
                <a:path w="366" h="290" extrusionOk="0">
                  <a:moveTo>
                    <a:pt x="135" y="0"/>
                  </a:moveTo>
                  <a:cubicBezTo>
                    <a:pt x="63" y="0"/>
                    <a:pt x="1" y="55"/>
                    <a:pt x="1" y="130"/>
                  </a:cubicBezTo>
                  <a:cubicBezTo>
                    <a:pt x="1" y="221"/>
                    <a:pt x="62" y="282"/>
                    <a:pt x="183" y="282"/>
                  </a:cubicBezTo>
                  <a:cubicBezTo>
                    <a:pt x="194" y="287"/>
                    <a:pt x="206" y="290"/>
                    <a:pt x="218" y="290"/>
                  </a:cubicBezTo>
                  <a:cubicBezTo>
                    <a:pt x="274" y="290"/>
                    <a:pt x="341" y="235"/>
                    <a:pt x="366" y="160"/>
                  </a:cubicBezTo>
                  <a:cubicBezTo>
                    <a:pt x="305" y="99"/>
                    <a:pt x="244" y="39"/>
                    <a:pt x="183" y="8"/>
                  </a:cubicBezTo>
                  <a:cubicBezTo>
                    <a:pt x="167" y="3"/>
                    <a:pt x="151" y="0"/>
                    <a:pt x="1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98" name="Google Shape;39298;p45"/>
            <p:cNvSpPr/>
            <p:nvPr/>
          </p:nvSpPr>
          <p:spPr>
            <a:xfrm>
              <a:off x="5473025" y="3464025"/>
              <a:ext cx="9900" cy="7475"/>
            </a:xfrm>
            <a:custGeom>
              <a:avLst/>
              <a:gdLst/>
              <a:ahLst/>
              <a:cxnLst/>
              <a:rect l="l" t="t" r="r" b="b"/>
              <a:pathLst>
                <a:path w="396" h="299" extrusionOk="0">
                  <a:moveTo>
                    <a:pt x="227" y="0"/>
                  </a:moveTo>
                  <a:cubicBezTo>
                    <a:pt x="203" y="0"/>
                    <a:pt x="177" y="8"/>
                    <a:pt x="152" y="25"/>
                  </a:cubicBezTo>
                  <a:cubicBezTo>
                    <a:pt x="61" y="25"/>
                    <a:pt x="0" y="116"/>
                    <a:pt x="0" y="207"/>
                  </a:cubicBezTo>
                  <a:cubicBezTo>
                    <a:pt x="30" y="298"/>
                    <a:pt x="122" y="298"/>
                    <a:pt x="213" y="298"/>
                  </a:cubicBezTo>
                  <a:cubicBezTo>
                    <a:pt x="334" y="298"/>
                    <a:pt x="395" y="237"/>
                    <a:pt x="365" y="116"/>
                  </a:cubicBezTo>
                  <a:cubicBezTo>
                    <a:pt x="343" y="50"/>
                    <a:pt x="289" y="0"/>
                    <a:pt x="2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99" name="Google Shape;39299;p45"/>
            <p:cNvSpPr/>
            <p:nvPr/>
          </p:nvSpPr>
          <p:spPr>
            <a:xfrm>
              <a:off x="5365875" y="2954750"/>
              <a:ext cx="8375" cy="8375"/>
            </a:xfrm>
            <a:custGeom>
              <a:avLst/>
              <a:gdLst/>
              <a:ahLst/>
              <a:cxnLst/>
              <a:rect l="l" t="t" r="r" b="b"/>
              <a:pathLst>
                <a:path w="335" h="335" extrusionOk="0">
                  <a:moveTo>
                    <a:pt x="183" y="0"/>
                  </a:moveTo>
                  <a:cubicBezTo>
                    <a:pt x="122" y="0"/>
                    <a:pt x="61" y="0"/>
                    <a:pt x="31" y="61"/>
                  </a:cubicBezTo>
                  <a:cubicBezTo>
                    <a:pt x="0" y="152"/>
                    <a:pt x="61" y="274"/>
                    <a:pt x="183" y="334"/>
                  </a:cubicBezTo>
                  <a:cubicBezTo>
                    <a:pt x="213" y="304"/>
                    <a:pt x="304" y="274"/>
                    <a:pt x="304" y="274"/>
                  </a:cubicBezTo>
                  <a:cubicBezTo>
                    <a:pt x="335" y="152"/>
                    <a:pt x="304" y="31"/>
                    <a:pt x="1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00" name="Google Shape;39300;p45"/>
            <p:cNvSpPr/>
            <p:nvPr/>
          </p:nvSpPr>
          <p:spPr>
            <a:xfrm>
              <a:off x="5435025" y="3397000"/>
              <a:ext cx="9900" cy="8375"/>
            </a:xfrm>
            <a:custGeom>
              <a:avLst/>
              <a:gdLst/>
              <a:ahLst/>
              <a:cxnLst/>
              <a:rect l="l" t="t" r="r" b="b"/>
              <a:pathLst>
                <a:path w="396" h="335" extrusionOk="0">
                  <a:moveTo>
                    <a:pt x="213" y="0"/>
                  </a:moveTo>
                  <a:cubicBezTo>
                    <a:pt x="152" y="0"/>
                    <a:pt x="91" y="61"/>
                    <a:pt x="31" y="152"/>
                  </a:cubicBezTo>
                  <a:cubicBezTo>
                    <a:pt x="0" y="274"/>
                    <a:pt x="91" y="335"/>
                    <a:pt x="243" y="335"/>
                  </a:cubicBezTo>
                  <a:cubicBezTo>
                    <a:pt x="335" y="335"/>
                    <a:pt x="395" y="244"/>
                    <a:pt x="395" y="183"/>
                  </a:cubicBezTo>
                  <a:cubicBezTo>
                    <a:pt x="365" y="61"/>
                    <a:pt x="304" y="0"/>
                    <a:pt x="2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01" name="Google Shape;39301;p45"/>
            <p:cNvSpPr/>
            <p:nvPr/>
          </p:nvSpPr>
          <p:spPr>
            <a:xfrm>
              <a:off x="5485175" y="2926625"/>
              <a:ext cx="9150" cy="7625"/>
            </a:xfrm>
            <a:custGeom>
              <a:avLst/>
              <a:gdLst/>
              <a:ahLst/>
              <a:cxnLst/>
              <a:rect l="l" t="t" r="r" b="b"/>
              <a:pathLst>
                <a:path w="366" h="305" extrusionOk="0">
                  <a:moveTo>
                    <a:pt x="213" y="1"/>
                  </a:moveTo>
                  <a:cubicBezTo>
                    <a:pt x="92" y="1"/>
                    <a:pt x="0" y="31"/>
                    <a:pt x="31" y="152"/>
                  </a:cubicBezTo>
                  <a:cubicBezTo>
                    <a:pt x="31" y="213"/>
                    <a:pt x="92" y="304"/>
                    <a:pt x="183" y="304"/>
                  </a:cubicBezTo>
                  <a:cubicBezTo>
                    <a:pt x="274" y="304"/>
                    <a:pt x="365" y="244"/>
                    <a:pt x="335" y="152"/>
                  </a:cubicBezTo>
                  <a:cubicBezTo>
                    <a:pt x="335" y="92"/>
                    <a:pt x="243" y="31"/>
                    <a:pt x="2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02" name="Google Shape;39302;p45"/>
            <p:cNvSpPr/>
            <p:nvPr/>
          </p:nvSpPr>
          <p:spPr>
            <a:xfrm>
              <a:off x="5435025" y="2928150"/>
              <a:ext cx="9125" cy="9400"/>
            </a:xfrm>
            <a:custGeom>
              <a:avLst/>
              <a:gdLst/>
              <a:ahLst/>
              <a:cxnLst/>
              <a:rect l="l" t="t" r="r" b="b"/>
              <a:pathLst>
                <a:path w="365" h="376" extrusionOk="0">
                  <a:moveTo>
                    <a:pt x="183" y="0"/>
                  </a:moveTo>
                  <a:cubicBezTo>
                    <a:pt x="61" y="31"/>
                    <a:pt x="0" y="122"/>
                    <a:pt x="31" y="183"/>
                  </a:cubicBezTo>
                  <a:cubicBezTo>
                    <a:pt x="61" y="243"/>
                    <a:pt x="122" y="335"/>
                    <a:pt x="213" y="365"/>
                  </a:cubicBezTo>
                  <a:cubicBezTo>
                    <a:pt x="227" y="372"/>
                    <a:pt x="243" y="376"/>
                    <a:pt x="260" y="376"/>
                  </a:cubicBezTo>
                  <a:cubicBezTo>
                    <a:pt x="312" y="376"/>
                    <a:pt x="365" y="336"/>
                    <a:pt x="365" y="243"/>
                  </a:cubicBezTo>
                  <a:cubicBezTo>
                    <a:pt x="335" y="152"/>
                    <a:pt x="304" y="31"/>
                    <a:pt x="1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03" name="Google Shape;39303;p45"/>
            <p:cNvSpPr/>
            <p:nvPr/>
          </p:nvSpPr>
          <p:spPr>
            <a:xfrm>
              <a:off x="5387150" y="2922825"/>
              <a:ext cx="11425" cy="6875"/>
            </a:xfrm>
            <a:custGeom>
              <a:avLst/>
              <a:gdLst/>
              <a:ahLst/>
              <a:cxnLst/>
              <a:rect l="l" t="t" r="r" b="b"/>
              <a:pathLst>
                <a:path w="457" h="275" extrusionOk="0">
                  <a:moveTo>
                    <a:pt x="243" y="1"/>
                  </a:moveTo>
                  <a:cubicBezTo>
                    <a:pt x="152" y="61"/>
                    <a:pt x="0" y="61"/>
                    <a:pt x="0" y="213"/>
                  </a:cubicBezTo>
                  <a:cubicBezTo>
                    <a:pt x="0" y="244"/>
                    <a:pt x="183" y="274"/>
                    <a:pt x="243" y="274"/>
                  </a:cubicBezTo>
                  <a:cubicBezTo>
                    <a:pt x="335" y="274"/>
                    <a:pt x="456" y="244"/>
                    <a:pt x="426" y="153"/>
                  </a:cubicBezTo>
                  <a:cubicBezTo>
                    <a:pt x="426" y="61"/>
                    <a:pt x="335" y="1"/>
                    <a:pt x="2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04" name="Google Shape;39304;p45"/>
            <p:cNvSpPr/>
            <p:nvPr/>
          </p:nvSpPr>
          <p:spPr>
            <a:xfrm>
              <a:off x="5193375" y="3346075"/>
              <a:ext cx="5350" cy="5550"/>
            </a:xfrm>
            <a:custGeom>
              <a:avLst/>
              <a:gdLst/>
              <a:ahLst/>
              <a:cxnLst/>
              <a:rect l="l" t="t" r="r" b="b"/>
              <a:pathLst>
                <a:path w="214" h="222" extrusionOk="0">
                  <a:moveTo>
                    <a:pt x="122" y="1"/>
                  </a:moveTo>
                  <a:cubicBezTo>
                    <a:pt x="92" y="31"/>
                    <a:pt x="31" y="31"/>
                    <a:pt x="0" y="62"/>
                  </a:cubicBezTo>
                  <a:cubicBezTo>
                    <a:pt x="0" y="122"/>
                    <a:pt x="0" y="183"/>
                    <a:pt x="61" y="214"/>
                  </a:cubicBezTo>
                  <a:cubicBezTo>
                    <a:pt x="72" y="219"/>
                    <a:pt x="85" y="222"/>
                    <a:pt x="97" y="222"/>
                  </a:cubicBezTo>
                  <a:cubicBezTo>
                    <a:pt x="152" y="222"/>
                    <a:pt x="213" y="172"/>
                    <a:pt x="213" y="122"/>
                  </a:cubicBezTo>
                  <a:cubicBezTo>
                    <a:pt x="213" y="62"/>
                    <a:pt x="152" y="31"/>
                    <a:pt x="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05" name="Google Shape;39305;p45"/>
            <p:cNvSpPr/>
            <p:nvPr/>
          </p:nvSpPr>
          <p:spPr>
            <a:xfrm>
              <a:off x="5270875" y="3118875"/>
              <a:ext cx="5975" cy="5550"/>
            </a:xfrm>
            <a:custGeom>
              <a:avLst/>
              <a:gdLst/>
              <a:ahLst/>
              <a:cxnLst/>
              <a:rect l="l" t="t" r="r" b="b"/>
              <a:pathLst>
                <a:path w="239" h="222" extrusionOk="0">
                  <a:moveTo>
                    <a:pt x="122" y="1"/>
                  </a:moveTo>
                  <a:cubicBezTo>
                    <a:pt x="62" y="1"/>
                    <a:pt x="1" y="31"/>
                    <a:pt x="1" y="61"/>
                  </a:cubicBezTo>
                  <a:cubicBezTo>
                    <a:pt x="1" y="122"/>
                    <a:pt x="31" y="183"/>
                    <a:pt x="62" y="213"/>
                  </a:cubicBezTo>
                  <a:cubicBezTo>
                    <a:pt x="78" y="219"/>
                    <a:pt x="94" y="221"/>
                    <a:pt x="109" y="221"/>
                  </a:cubicBezTo>
                  <a:cubicBezTo>
                    <a:pt x="181" y="221"/>
                    <a:pt x="239" y="167"/>
                    <a:pt x="214" y="92"/>
                  </a:cubicBezTo>
                  <a:cubicBezTo>
                    <a:pt x="214" y="61"/>
                    <a:pt x="153" y="31"/>
                    <a:pt x="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06" name="Google Shape;39306;p45"/>
            <p:cNvSpPr/>
            <p:nvPr/>
          </p:nvSpPr>
          <p:spPr>
            <a:xfrm>
              <a:off x="5316475" y="3219025"/>
              <a:ext cx="6650" cy="5050"/>
            </a:xfrm>
            <a:custGeom>
              <a:avLst/>
              <a:gdLst/>
              <a:ahLst/>
              <a:cxnLst/>
              <a:rect l="l" t="t" r="r" b="b"/>
              <a:pathLst>
                <a:path w="266" h="202" extrusionOk="0">
                  <a:moveTo>
                    <a:pt x="157" y="1"/>
                  </a:moveTo>
                  <a:cubicBezTo>
                    <a:pt x="146" y="1"/>
                    <a:pt x="134" y="3"/>
                    <a:pt x="122" y="7"/>
                  </a:cubicBezTo>
                  <a:cubicBezTo>
                    <a:pt x="92" y="7"/>
                    <a:pt x="31" y="37"/>
                    <a:pt x="0" y="68"/>
                  </a:cubicBezTo>
                  <a:cubicBezTo>
                    <a:pt x="31" y="128"/>
                    <a:pt x="61" y="189"/>
                    <a:pt x="92" y="189"/>
                  </a:cubicBezTo>
                  <a:cubicBezTo>
                    <a:pt x="101" y="198"/>
                    <a:pt x="112" y="202"/>
                    <a:pt x="125" y="202"/>
                  </a:cubicBezTo>
                  <a:cubicBezTo>
                    <a:pt x="155" y="202"/>
                    <a:pt x="192" y="180"/>
                    <a:pt x="213" y="159"/>
                  </a:cubicBezTo>
                  <a:cubicBezTo>
                    <a:pt x="266" y="80"/>
                    <a:pt x="227" y="1"/>
                    <a:pt x="1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07" name="Google Shape;39307;p45"/>
            <p:cNvSpPr/>
            <p:nvPr/>
          </p:nvSpPr>
          <p:spPr>
            <a:xfrm>
              <a:off x="5265775" y="3264025"/>
              <a:ext cx="6650" cy="5475"/>
            </a:xfrm>
            <a:custGeom>
              <a:avLst/>
              <a:gdLst/>
              <a:ahLst/>
              <a:cxnLst/>
              <a:rect l="l" t="t" r="r" b="b"/>
              <a:pathLst>
                <a:path w="266" h="219" extrusionOk="0">
                  <a:moveTo>
                    <a:pt x="174" y="0"/>
                  </a:moveTo>
                  <a:cubicBezTo>
                    <a:pt x="114" y="0"/>
                    <a:pt x="83" y="31"/>
                    <a:pt x="53" y="61"/>
                  </a:cubicBezTo>
                  <a:cubicBezTo>
                    <a:pt x="0" y="140"/>
                    <a:pt x="61" y="219"/>
                    <a:pt x="138" y="219"/>
                  </a:cubicBezTo>
                  <a:cubicBezTo>
                    <a:pt x="150" y="219"/>
                    <a:pt x="162" y="217"/>
                    <a:pt x="174" y="213"/>
                  </a:cubicBezTo>
                  <a:cubicBezTo>
                    <a:pt x="205" y="213"/>
                    <a:pt x="235" y="152"/>
                    <a:pt x="266" y="122"/>
                  </a:cubicBezTo>
                  <a:cubicBezTo>
                    <a:pt x="205" y="91"/>
                    <a:pt x="205" y="31"/>
                    <a:pt x="1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08" name="Google Shape;39308;p45"/>
            <p:cNvSpPr/>
            <p:nvPr/>
          </p:nvSpPr>
          <p:spPr>
            <a:xfrm>
              <a:off x="5179700" y="3286825"/>
              <a:ext cx="5875" cy="5950"/>
            </a:xfrm>
            <a:custGeom>
              <a:avLst/>
              <a:gdLst/>
              <a:ahLst/>
              <a:cxnLst/>
              <a:rect l="l" t="t" r="r" b="b"/>
              <a:pathLst>
                <a:path w="235" h="238" extrusionOk="0">
                  <a:moveTo>
                    <a:pt x="122" y="0"/>
                  </a:moveTo>
                  <a:cubicBezTo>
                    <a:pt x="91" y="30"/>
                    <a:pt x="0" y="30"/>
                    <a:pt x="0" y="91"/>
                  </a:cubicBezTo>
                  <a:cubicBezTo>
                    <a:pt x="0" y="122"/>
                    <a:pt x="0" y="182"/>
                    <a:pt x="61" y="213"/>
                  </a:cubicBezTo>
                  <a:cubicBezTo>
                    <a:pt x="78" y="230"/>
                    <a:pt x="100" y="237"/>
                    <a:pt x="122" y="237"/>
                  </a:cubicBezTo>
                  <a:cubicBezTo>
                    <a:pt x="178" y="237"/>
                    <a:pt x="235" y="187"/>
                    <a:pt x="213" y="122"/>
                  </a:cubicBezTo>
                  <a:cubicBezTo>
                    <a:pt x="213" y="61"/>
                    <a:pt x="152" y="30"/>
                    <a:pt x="1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09" name="Google Shape;39309;p45"/>
            <p:cNvSpPr/>
            <p:nvPr/>
          </p:nvSpPr>
          <p:spPr>
            <a:xfrm>
              <a:off x="5375750" y="3296075"/>
              <a:ext cx="5350" cy="5950"/>
            </a:xfrm>
            <a:custGeom>
              <a:avLst/>
              <a:gdLst/>
              <a:ahLst/>
              <a:cxnLst/>
              <a:rect l="l" t="t" r="r" b="b"/>
              <a:pathLst>
                <a:path w="214" h="238" extrusionOk="0">
                  <a:moveTo>
                    <a:pt x="108" y="1"/>
                  </a:moveTo>
                  <a:cubicBezTo>
                    <a:pt x="48" y="1"/>
                    <a:pt x="0" y="51"/>
                    <a:pt x="0" y="116"/>
                  </a:cubicBezTo>
                  <a:cubicBezTo>
                    <a:pt x="0" y="147"/>
                    <a:pt x="61" y="177"/>
                    <a:pt x="92" y="238"/>
                  </a:cubicBezTo>
                  <a:cubicBezTo>
                    <a:pt x="122" y="208"/>
                    <a:pt x="213" y="208"/>
                    <a:pt x="213" y="177"/>
                  </a:cubicBezTo>
                  <a:cubicBezTo>
                    <a:pt x="213" y="116"/>
                    <a:pt x="213" y="56"/>
                    <a:pt x="183" y="25"/>
                  </a:cubicBezTo>
                  <a:cubicBezTo>
                    <a:pt x="157" y="8"/>
                    <a:pt x="132" y="1"/>
                    <a:pt x="1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10" name="Google Shape;39310;p45"/>
            <p:cNvSpPr/>
            <p:nvPr/>
          </p:nvSpPr>
          <p:spPr>
            <a:xfrm>
              <a:off x="5475300" y="3482875"/>
              <a:ext cx="6850" cy="5325"/>
            </a:xfrm>
            <a:custGeom>
              <a:avLst/>
              <a:gdLst/>
              <a:ahLst/>
              <a:cxnLst/>
              <a:rect l="l" t="t" r="r" b="b"/>
              <a:pathLst>
                <a:path w="274" h="213" extrusionOk="0">
                  <a:moveTo>
                    <a:pt x="183" y="0"/>
                  </a:moveTo>
                  <a:cubicBezTo>
                    <a:pt x="152" y="0"/>
                    <a:pt x="91" y="0"/>
                    <a:pt x="61" y="61"/>
                  </a:cubicBezTo>
                  <a:cubicBezTo>
                    <a:pt x="0" y="122"/>
                    <a:pt x="61" y="213"/>
                    <a:pt x="152" y="213"/>
                  </a:cubicBezTo>
                  <a:cubicBezTo>
                    <a:pt x="183" y="213"/>
                    <a:pt x="213" y="152"/>
                    <a:pt x="274" y="152"/>
                  </a:cubicBezTo>
                  <a:cubicBezTo>
                    <a:pt x="243" y="91"/>
                    <a:pt x="243" y="30"/>
                    <a:pt x="1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11" name="Google Shape;39311;p45"/>
            <p:cNvSpPr/>
            <p:nvPr/>
          </p:nvSpPr>
          <p:spPr>
            <a:xfrm>
              <a:off x="5393975" y="3578600"/>
              <a:ext cx="5350" cy="5550"/>
            </a:xfrm>
            <a:custGeom>
              <a:avLst/>
              <a:gdLst/>
              <a:ahLst/>
              <a:cxnLst/>
              <a:rect l="l" t="t" r="r" b="b"/>
              <a:pathLst>
                <a:path w="214" h="222" extrusionOk="0">
                  <a:moveTo>
                    <a:pt x="122" y="1"/>
                  </a:moveTo>
                  <a:cubicBezTo>
                    <a:pt x="92" y="31"/>
                    <a:pt x="31" y="31"/>
                    <a:pt x="1" y="62"/>
                  </a:cubicBezTo>
                  <a:cubicBezTo>
                    <a:pt x="1" y="122"/>
                    <a:pt x="31" y="183"/>
                    <a:pt x="62" y="214"/>
                  </a:cubicBezTo>
                  <a:cubicBezTo>
                    <a:pt x="72" y="219"/>
                    <a:pt x="84" y="222"/>
                    <a:pt x="96" y="222"/>
                  </a:cubicBezTo>
                  <a:cubicBezTo>
                    <a:pt x="152" y="222"/>
                    <a:pt x="214" y="167"/>
                    <a:pt x="214" y="92"/>
                  </a:cubicBezTo>
                  <a:cubicBezTo>
                    <a:pt x="214" y="62"/>
                    <a:pt x="153" y="31"/>
                    <a:pt x="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12" name="Google Shape;39312;p45"/>
            <p:cNvSpPr/>
            <p:nvPr/>
          </p:nvSpPr>
          <p:spPr>
            <a:xfrm>
              <a:off x="5384875" y="3419025"/>
              <a:ext cx="5325" cy="5500"/>
            </a:xfrm>
            <a:custGeom>
              <a:avLst/>
              <a:gdLst/>
              <a:ahLst/>
              <a:cxnLst/>
              <a:rect l="l" t="t" r="r" b="b"/>
              <a:pathLst>
                <a:path w="213" h="220" extrusionOk="0">
                  <a:moveTo>
                    <a:pt x="122" y="1"/>
                  </a:moveTo>
                  <a:cubicBezTo>
                    <a:pt x="91" y="31"/>
                    <a:pt x="30" y="31"/>
                    <a:pt x="0" y="62"/>
                  </a:cubicBezTo>
                  <a:cubicBezTo>
                    <a:pt x="0" y="122"/>
                    <a:pt x="30" y="183"/>
                    <a:pt x="61" y="214"/>
                  </a:cubicBezTo>
                  <a:cubicBezTo>
                    <a:pt x="74" y="218"/>
                    <a:pt x="86" y="220"/>
                    <a:pt x="97" y="220"/>
                  </a:cubicBezTo>
                  <a:cubicBezTo>
                    <a:pt x="168" y="220"/>
                    <a:pt x="213" y="149"/>
                    <a:pt x="213" y="122"/>
                  </a:cubicBezTo>
                  <a:cubicBezTo>
                    <a:pt x="213" y="62"/>
                    <a:pt x="152" y="31"/>
                    <a:pt x="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13" name="Google Shape;39313;p45"/>
            <p:cNvSpPr/>
            <p:nvPr/>
          </p:nvSpPr>
          <p:spPr>
            <a:xfrm>
              <a:off x="5407650" y="3414475"/>
              <a:ext cx="6125" cy="5650"/>
            </a:xfrm>
            <a:custGeom>
              <a:avLst/>
              <a:gdLst/>
              <a:ahLst/>
              <a:cxnLst/>
              <a:rect l="l" t="t" r="r" b="b"/>
              <a:pathLst>
                <a:path w="245" h="226" extrusionOk="0">
                  <a:moveTo>
                    <a:pt x="123" y="0"/>
                  </a:moveTo>
                  <a:cubicBezTo>
                    <a:pt x="92" y="0"/>
                    <a:pt x="31" y="61"/>
                    <a:pt x="1" y="92"/>
                  </a:cubicBezTo>
                  <a:cubicBezTo>
                    <a:pt x="31" y="152"/>
                    <a:pt x="62" y="213"/>
                    <a:pt x="62" y="213"/>
                  </a:cubicBezTo>
                  <a:cubicBezTo>
                    <a:pt x="80" y="222"/>
                    <a:pt x="97" y="226"/>
                    <a:pt x="114" y="226"/>
                  </a:cubicBezTo>
                  <a:cubicBezTo>
                    <a:pt x="156" y="226"/>
                    <a:pt x="192" y="204"/>
                    <a:pt x="214" y="183"/>
                  </a:cubicBezTo>
                  <a:cubicBezTo>
                    <a:pt x="244" y="92"/>
                    <a:pt x="183" y="0"/>
                    <a:pt x="1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14" name="Google Shape;39314;p45"/>
            <p:cNvSpPr/>
            <p:nvPr/>
          </p:nvSpPr>
          <p:spPr>
            <a:xfrm>
              <a:off x="5170575" y="3373450"/>
              <a:ext cx="5350" cy="5950"/>
            </a:xfrm>
            <a:custGeom>
              <a:avLst/>
              <a:gdLst/>
              <a:ahLst/>
              <a:cxnLst/>
              <a:rect l="l" t="t" r="r" b="b"/>
              <a:pathLst>
                <a:path w="214" h="238" extrusionOk="0">
                  <a:moveTo>
                    <a:pt x="122" y="0"/>
                  </a:moveTo>
                  <a:cubicBezTo>
                    <a:pt x="61" y="30"/>
                    <a:pt x="1" y="30"/>
                    <a:pt x="1" y="91"/>
                  </a:cubicBezTo>
                  <a:cubicBezTo>
                    <a:pt x="1" y="122"/>
                    <a:pt x="1" y="182"/>
                    <a:pt x="61" y="213"/>
                  </a:cubicBezTo>
                  <a:cubicBezTo>
                    <a:pt x="78" y="230"/>
                    <a:pt x="98" y="237"/>
                    <a:pt x="117" y="237"/>
                  </a:cubicBezTo>
                  <a:cubicBezTo>
                    <a:pt x="166" y="237"/>
                    <a:pt x="213" y="187"/>
                    <a:pt x="213" y="122"/>
                  </a:cubicBezTo>
                  <a:cubicBezTo>
                    <a:pt x="213" y="91"/>
                    <a:pt x="152" y="30"/>
                    <a:pt x="1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15" name="Google Shape;39315;p45"/>
            <p:cNvSpPr/>
            <p:nvPr/>
          </p:nvSpPr>
          <p:spPr>
            <a:xfrm>
              <a:off x="5380300" y="3362800"/>
              <a:ext cx="7625" cy="9150"/>
            </a:xfrm>
            <a:custGeom>
              <a:avLst/>
              <a:gdLst/>
              <a:ahLst/>
              <a:cxnLst/>
              <a:rect l="l" t="t" r="r" b="b"/>
              <a:pathLst>
                <a:path w="305" h="366" extrusionOk="0">
                  <a:moveTo>
                    <a:pt x="305" y="1"/>
                  </a:moveTo>
                  <a:cubicBezTo>
                    <a:pt x="153" y="1"/>
                    <a:pt x="1" y="1"/>
                    <a:pt x="1" y="183"/>
                  </a:cubicBezTo>
                  <a:cubicBezTo>
                    <a:pt x="1" y="365"/>
                    <a:pt x="153" y="365"/>
                    <a:pt x="305" y="365"/>
                  </a:cubicBezTo>
                  <a:lnTo>
                    <a:pt x="3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16" name="Google Shape;39316;p45"/>
            <p:cNvSpPr/>
            <p:nvPr/>
          </p:nvSpPr>
          <p:spPr>
            <a:xfrm>
              <a:off x="5321025" y="3008700"/>
              <a:ext cx="5900" cy="5950"/>
            </a:xfrm>
            <a:custGeom>
              <a:avLst/>
              <a:gdLst/>
              <a:ahLst/>
              <a:cxnLst/>
              <a:rect l="l" t="t" r="r" b="b"/>
              <a:pathLst>
                <a:path w="236" h="238" extrusionOk="0">
                  <a:moveTo>
                    <a:pt x="122" y="0"/>
                  </a:moveTo>
                  <a:cubicBezTo>
                    <a:pt x="92" y="31"/>
                    <a:pt x="1" y="61"/>
                    <a:pt x="1" y="91"/>
                  </a:cubicBezTo>
                  <a:cubicBezTo>
                    <a:pt x="1" y="122"/>
                    <a:pt x="31" y="183"/>
                    <a:pt x="62" y="213"/>
                  </a:cubicBezTo>
                  <a:cubicBezTo>
                    <a:pt x="79" y="230"/>
                    <a:pt x="100" y="237"/>
                    <a:pt x="122" y="237"/>
                  </a:cubicBezTo>
                  <a:cubicBezTo>
                    <a:pt x="178" y="237"/>
                    <a:pt x="236" y="188"/>
                    <a:pt x="214" y="122"/>
                  </a:cubicBezTo>
                  <a:cubicBezTo>
                    <a:pt x="214" y="91"/>
                    <a:pt x="153" y="61"/>
                    <a:pt x="1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17" name="Google Shape;39317;p45"/>
            <p:cNvSpPr/>
            <p:nvPr/>
          </p:nvSpPr>
          <p:spPr>
            <a:xfrm>
              <a:off x="5316475" y="3050350"/>
              <a:ext cx="6000" cy="5475"/>
            </a:xfrm>
            <a:custGeom>
              <a:avLst/>
              <a:gdLst/>
              <a:ahLst/>
              <a:cxnLst/>
              <a:rect l="l" t="t" r="r" b="b"/>
              <a:pathLst>
                <a:path w="240" h="219" extrusionOk="0">
                  <a:moveTo>
                    <a:pt x="127" y="0"/>
                  </a:moveTo>
                  <a:cubicBezTo>
                    <a:pt x="116" y="0"/>
                    <a:pt x="104" y="2"/>
                    <a:pt x="92" y="6"/>
                  </a:cubicBezTo>
                  <a:cubicBezTo>
                    <a:pt x="61" y="6"/>
                    <a:pt x="31" y="67"/>
                    <a:pt x="0" y="97"/>
                  </a:cubicBezTo>
                  <a:cubicBezTo>
                    <a:pt x="31" y="128"/>
                    <a:pt x="31" y="188"/>
                    <a:pt x="61" y="219"/>
                  </a:cubicBezTo>
                  <a:cubicBezTo>
                    <a:pt x="122" y="219"/>
                    <a:pt x="213" y="188"/>
                    <a:pt x="213" y="158"/>
                  </a:cubicBezTo>
                  <a:cubicBezTo>
                    <a:pt x="240" y="79"/>
                    <a:pt x="198" y="0"/>
                    <a:pt x="1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18" name="Google Shape;39318;p45"/>
            <p:cNvSpPr/>
            <p:nvPr/>
          </p:nvSpPr>
          <p:spPr>
            <a:xfrm>
              <a:off x="5422100" y="2982850"/>
              <a:ext cx="6100" cy="5350"/>
            </a:xfrm>
            <a:custGeom>
              <a:avLst/>
              <a:gdLst/>
              <a:ahLst/>
              <a:cxnLst/>
              <a:rect l="l" t="t" r="r" b="b"/>
              <a:pathLst>
                <a:path w="244" h="214" extrusionOk="0">
                  <a:moveTo>
                    <a:pt x="183" y="1"/>
                  </a:moveTo>
                  <a:cubicBezTo>
                    <a:pt x="152" y="1"/>
                    <a:pt x="92" y="31"/>
                    <a:pt x="61" y="62"/>
                  </a:cubicBezTo>
                  <a:cubicBezTo>
                    <a:pt x="0" y="122"/>
                    <a:pt x="31" y="183"/>
                    <a:pt x="92" y="214"/>
                  </a:cubicBezTo>
                  <a:cubicBezTo>
                    <a:pt x="122" y="214"/>
                    <a:pt x="213" y="183"/>
                    <a:pt x="213" y="122"/>
                  </a:cubicBezTo>
                  <a:cubicBezTo>
                    <a:pt x="244" y="92"/>
                    <a:pt x="183" y="31"/>
                    <a:pt x="1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19" name="Google Shape;39319;p45"/>
            <p:cNvSpPr/>
            <p:nvPr/>
          </p:nvSpPr>
          <p:spPr>
            <a:xfrm>
              <a:off x="5347625" y="2922075"/>
              <a:ext cx="6100" cy="5325"/>
            </a:xfrm>
            <a:custGeom>
              <a:avLst/>
              <a:gdLst/>
              <a:ahLst/>
              <a:cxnLst/>
              <a:rect l="l" t="t" r="r" b="b"/>
              <a:pathLst>
                <a:path w="244" h="213" extrusionOk="0">
                  <a:moveTo>
                    <a:pt x="153" y="0"/>
                  </a:moveTo>
                  <a:cubicBezTo>
                    <a:pt x="122" y="0"/>
                    <a:pt x="62" y="31"/>
                    <a:pt x="31" y="61"/>
                  </a:cubicBezTo>
                  <a:cubicBezTo>
                    <a:pt x="1" y="91"/>
                    <a:pt x="62" y="152"/>
                    <a:pt x="62" y="213"/>
                  </a:cubicBezTo>
                  <a:cubicBezTo>
                    <a:pt x="92" y="183"/>
                    <a:pt x="153" y="152"/>
                    <a:pt x="183" y="122"/>
                  </a:cubicBezTo>
                  <a:cubicBezTo>
                    <a:pt x="244" y="61"/>
                    <a:pt x="213" y="31"/>
                    <a:pt x="1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20" name="Google Shape;39320;p45"/>
            <p:cNvSpPr/>
            <p:nvPr/>
          </p:nvSpPr>
          <p:spPr>
            <a:xfrm>
              <a:off x="5384875" y="3306575"/>
              <a:ext cx="6100" cy="4575"/>
            </a:xfrm>
            <a:custGeom>
              <a:avLst/>
              <a:gdLst/>
              <a:ahLst/>
              <a:cxnLst/>
              <a:rect l="l" t="t" r="r" b="b"/>
              <a:pathLst>
                <a:path w="244" h="183" extrusionOk="0">
                  <a:moveTo>
                    <a:pt x="182" y="0"/>
                  </a:moveTo>
                  <a:cubicBezTo>
                    <a:pt x="152" y="0"/>
                    <a:pt x="91" y="31"/>
                    <a:pt x="61" y="61"/>
                  </a:cubicBezTo>
                  <a:cubicBezTo>
                    <a:pt x="0" y="91"/>
                    <a:pt x="30" y="183"/>
                    <a:pt x="91" y="183"/>
                  </a:cubicBezTo>
                  <a:cubicBezTo>
                    <a:pt x="152" y="183"/>
                    <a:pt x="213" y="152"/>
                    <a:pt x="243" y="122"/>
                  </a:cubicBezTo>
                  <a:cubicBezTo>
                    <a:pt x="243" y="91"/>
                    <a:pt x="182" y="31"/>
                    <a:pt x="1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21" name="Google Shape;39321;p45"/>
            <p:cNvSpPr/>
            <p:nvPr/>
          </p:nvSpPr>
          <p:spPr>
            <a:xfrm>
              <a:off x="5412975" y="3237725"/>
              <a:ext cx="5350" cy="5050"/>
            </a:xfrm>
            <a:custGeom>
              <a:avLst/>
              <a:gdLst/>
              <a:ahLst/>
              <a:cxnLst/>
              <a:rect l="l" t="t" r="r" b="b"/>
              <a:pathLst>
                <a:path w="214" h="202" extrusionOk="0">
                  <a:moveTo>
                    <a:pt x="156" y="1"/>
                  </a:moveTo>
                  <a:cubicBezTo>
                    <a:pt x="136" y="1"/>
                    <a:pt x="114" y="8"/>
                    <a:pt x="92" y="19"/>
                  </a:cubicBezTo>
                  <a:cubicBezTo>
                    <a:pt x="62" y="49"/>
                    <a:pt x="31" y="110"/>
                    <a:pt x="1" y="140"/>
                  </a:cubicBezTo>
                  <a:cubicBezTo>
                    <a:pt x="62" y="171"/>
                    <a:pt x="122" y="201"/>
                    <a:pt x="153" y="201"/>
                  </a:cubicBezTo>
                  <a:cubicBezTo>
                    <a:pt x="183" y="171"/>
                    <a:pt x="214" y="110"/>
                    <a:pt x="214" y="79"/>
                  </a:cubicBezTo>
                  <a:cubicBezTo>
                    <a:pt x="214" y="22"/>
                    <a:pt x="189" y="1"/>
                    <a:pt x="1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22" name="Google Shape;39322;p45"/>
            <p:cNvSpPr/>
            <p:nvPr/>
          </p:nvSpPr>
          <p:spPr>
            <a:xfrm>
              <a:off x="5252650" y="3228600"/>
              <a:ext cx="4575" cy="5050"/>
            </a:xfrm>
            <a:custGeom>
              <a:avLst/>
              <a:gdLst/>
              <a:ahLst/>
              <a:cxnLst/>
              <a:rect l="l" t="t" r="r" b="b"/>
              <a:pathLst>
                <a:path w="183" h="202" extrusionOk="0">
                  <a:moveTo>
                    <a:pt x="58" y="1"/>
                  </a:moveTo>
                  <a:cubicBezTo>
                    <a:pt x="25" y="1"/>
                    <a:pt x="0" y="22"/>
                    <a:pt x="0" y="80"/>
                  </a:cubicBezTo>
                  <a:cubicBezTo>
                    <a:pt x="0" y="110"/>
                    <a:pt x="0" y="171"/>
                    <a:pt x="61" y="201"/>
                  </a:cubicBezTo>
                  <a:cubicBezTo>
                    <a:pt x="91" y="201"/>
                    <a:pt x="152" y="171"/>
                    <a:pt x="183" y="171"/>
                  </a:cubicBezTo>
                  <a:cubicBezTo>
                    <a:pt x="183" y="110"/>
                    <a:pt x="152" y="80"/>
                    <a:pt x="122" y="19"/>
                  </a:cubicBezTo>
                  <a:cubicBezTo>
                    <a:pt x="100" y="8"/>
                    <a:pt x="77" y="1"/>
                    <a:pt x="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23" name="Google Shape;39323;p45"/>
            <p:cNvSpPr/>
            <p:nvPr/>
          </p:nvSpPr>
          <p:spPr>
            <a:xfrm>
              <a:off x="5444900" y="3506425"/>
              <a:ext cx="5350" cy="5350"/>
            </a:xfrm>
            <a:custGeom>
              <a:avLst/>
              <a:gdLst/>
              <a:ahLst/>
              <a:cxnLst/>
              <a:rect l="l" t="t" r="r" b="b"/>
              <a:pathLst>
                <a:path w="214" h="214" extrusionOk="0">
                  <a:moveTo>
                    <a:pt x="152" y="0"/>
                  </a:moveTo>
                  <a:cubicBezTo>
                    <a:pt x="122" y="31"/>
                    <a:pt x="61" y="61"/>
                    <a:pt x="31" y="92"/>
                  </a:cubicBezTo>
                  <a:cubicBezTo>
                    <a:pt x="0" y="152"/>
                    <a:pt x="0" y="213"/>
                    <a:pt x="61" y="213"/>
                  </a:cubicBezTo>
                  <a:cubicBezTo>
                    <a:pt x="122" y="213"/>
                    <a:pt x="183" y="183"/>
                    <a:pt x="213" y="152"/>
                  </a:cubicBezTo>
                  <a:cubicBezTo>
                    <a:pt x="213" y="122"/>
                    <a:pt x="152" y="61"/>
                    <a:pt x="1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24" name="Google Shape;39324;p45"/>
            <p:cNvSpPr/>
            <p:nvPr/>
          </p:nvSpPr>
          <p:spPr>
            <a:xfrm>
              <a:off x="5314950" y="3308100"/>
              <a:ext cx="6100" cy="3675"/>
            </a:xfrm>
            <a:custGeom>
              <a:avLst/>
              <a:gdLst/>
              <a:ahLst/>
              <a:cxnLst/>
              <a:rect l="l" t="t" r="r" b="b"/>
              <a:pathLst>
                <a:path w="244" h="147" extrusionOk="0">
                  <a:moveTo>
                    <a:pt x="1" y="0"/>
                  </a:moveTo>
                  <a:cubicBezTo>
                    <a:pt x="41" y="60"/>
                    <a:pt x="68" y="146"/>
                    <a:pt x="125" y="146"/>
                  </a:cubicBezTo>
                  <a:cubicBezTo>
                    <a:pt x="154" y="146"/>
                    <a:pt x="192" y="123"/>
                    <a:pt x="244" y="61"/>
                  </a:cubicBez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25" name="Google Shape;39325;p45"/>
            <p:cNvSpPr/>
            <p:nvPr/>
          </p:nvSpPr>
          <p:spPr>
            <a:xfrm>
              <a:off x="5400075" y="3194875"/>
              <a:ext cx="3800" cy="3050"/>
            </a:xfrm>
            <a:custGeom>
              <a:avLst/>
              <a:gdLst/>
              <a:ahLst/>
              <a:cxnLst/>
              <a:rect l="l" t="t" r="r" b="b"/>
              <a:pathLst>
                <a:path w="152" h="122" extrusionOk="0">
                  <a:moveTo>
                    <a:pt x="91" y="0"/>
                  </a:moveTo>
                  <a:cubicBezTo>
                    <a:pt x="0" y="0"/>
                    <a:pt x="0" y="61"/>
                    <a:pt x="0" y="91"/>
                  </a:cubicBezTo>
                  <a:cubicBezTo>
                    <a:pt x="0" y="122"/>
                    <a:pt x="61" y="122"/>
                    <a:pt x="61" y="122"/>
                  </a:cubicBezTo>
                  <a:lnTo>
                    <a:pt x="122" y="61"/>
                  </a:lnTo>
                  <a:cubicBezTo>
                    <a:pt x="122" y="31"/>
                    <a:pt x="152" y="31"/>
                    <a:pt x="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26" name="Google Shape;39326;p45"/>
            <p:cNvSpPr/>
            <p:nvPr/>
          </p:nvSpPr>
          <p:spPr>
            <a:xfrm>
              <a:off x="5681975" y="3176300"/>
              <a:ext cx="3825" cy="2975"/>
            </a:xfrm>
            <a:custGeom>
              <a:avLst/>
              <a:gdLst/>
              <a:ahLst/>
              <a:cxnLst/>
              <a:rect l="l" t="t" r="r" b="b"/>
              <a:pathLst>
                <a:path w="153" h="119" extrusionOk="0">
                  <a:moveTo>
                    <a:pt x="104" y="0"/>
                  </a:moveTo>
                  <a:cubicBezTo>
                    <a:pt x="95" y="0"/>
                    <a:pt x="82" y="4"/>
                    <a:pt x="62" y="14"/>
                  </a:cubicBezTo>
                  <a:cubicBezTo>
                    <a:pt x="1" y="74"/>
                    <a:pt x="62" y="105"/>
                    <a:pt x="92" y="105"/>
                  </a:cubicBezTo>
                  <a:cubicBezTo>
                    <a:pt x="92" y="115"/>
                    <a:pt x="95" y="118"/>
                    <a:pt x="101" y="118"/>
                  </a:cubicBezTo>
                  <a:cubicBezTo>
                    <a:pt x="112" y="118"/>
                    <a:pt x="133" y="105"/>
                    <a:pt x="153" y="105"/>
                  </a:cubicBezTo>
                  <a:cubicBezTo>
                    <a:pt x="153" y="74"/>
                    <a:pt x="153" y="14"/>
                    <a:pt x="122" y="14"/>
                  </a:cubicBezTo>
                  <a:cubicBezTo>
                    <a:pt x="122" y="14"/>
                    <a:pt x="122" y="0"/>
                    <a:pt x="1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27" name="Google Shape;39327;p45"/>
            <p:cNvSpPr/>
            <p:nvPr/>
          </p:nvSpPr>
          <p:spPr>
            <a:xfrm>
              <a:off x="5267850" y="3427400"/>
              <a:ext cx="3825" cy="2875"/>
            </a:xfrm>
            <a:custGeom>
              <a:avLst/>
              <a:gdLst/>
              <a:ahLst/>
              <a:cxnLst/>
              <a:rect l="l" t="t" r="r" b="b"/>
              <a:pathLst>
                <a:path w="153" h="115" extrusionOk="0">
                  <a:moveTo>
                    <a:pt x="61" y="0"/>
                  </a:moveTo>
                  <a:cubicBezTo>
                    <a:pt x="61" y="0"/>
                    <a:pt x="31" y="31"/>
                    <a:pt x="0" y="31"/>
                  </a:cubicBezTo>
                  <a:cubicBezTo>
                    <a:pt x="0" y="61"/>
                    <a:pt x="0" y="91"/>
                    <a:pt x="0" y="91"/>
                  </a:cubicBezTo>
                  <a:cubicBezTo>
                    <a:pt x="15" y="107"/>
                    <a:pt x="31" y="114"/>
                    <a:pt x="42" y="114"/>
                  </a:cubicBezTo>
                  <a:cubicBezTo>
                    <a:pt x="53" y="114"/>
                    <a:pt x="61" y="107"/>
                    <a:pt x="61" y="91"/>
                  </a:cubicBezTo>
                  <a:cubicBezTo>
                    <a:pt x="152" y="61"/>
                    <a:pt x="91" y="0"/>
                    <a:pt x="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28" name="Google Shape;39328;p45"/>
            <p:cNvSpPr/>
            <p:nvPr/>
          </p:nvSpPr>
          <p:spPr>
            <a:xfrm>
              <a:off x="5500375" y="3158700"/>
              <a:ext cx="6100" cy="3525"/>
            </a:xfrm>
            <a:custGeom>
              <a:avLst/>
              <a:gdLst/>
              <a:ahLst/>
              <a:cxnLst/>
              <a:rect l="l" t="t" r="r" b="b"/>
              <a:pathLst>
                <a:path w="244" h="141" extrusionOk="0">
                  <a:moveTo>
                    <a:pt x="99" y="0"/>
                  </a:moveTo>
                  <a:cubicBezTo>
                    <a:pt x="71" y="0"/>
                    <a:pt x="39" y="22"/>
                    <a:pt x="0" y="79"/>
                  </a:cubicBezTo>
                  <a:lnTo>
                    <a:pt x="243" y="140"/>
                  </a:lnTo>
                  <a:cubicBezTo>
                    <a:pt x="202" y="99"/>
                    <a:pt x="160" y="0"/>
                    <a:pt x="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29" name="Google Shape;39329;p45"/>
            <p:cNvSpPr/>
            <p:nvPr/>
          </p:nvSpPr>
          <p:spPr>
            <a:xfrm>
              <a:off x="5365100" y="3147750"/>
              <a:ext cx="5350" cy="5350"/>
            </a:xfrm>
            <a:custGeom>
              <a:avLst/>
              <a:gdLst/>
              <a:ahLst/>
              <a:cxnLst/>
              <a:rect l="l" t="t" r="r" b="b"/>
              <a:pathLst>
                <a:path w="214" h="214" extrusionOk="0">
                  <a:moveTo>
                    <a:pt x="62" y="1"/>
                  </a:moveTo>
                  <a:cubicBezTo>
                    <a:pt x="31" y="1"/>
                    <a:pt x="1" y="153"/>
                    <a:pt x="1" y="213"/>
                  </a:cubicBezTo>
                  <a:lnTo>
                    <a:pt x="153" y="213"/>
                  </a:lnTo>
                  <a:cubicBezTo>
                    <a:pt x="153" y="153"/>
                    <a:pt x="214" y="1"/>
                    <a:pt x="6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30" name="Google Shape;39330;p45"/>
            <p:cNvSpPr/>
            <p:nvPr/>
          </p:nvSpPr>
          <p:spPr>
            <a:xfrm>
              <a:off x="5309625" y="3122100"/>
              <a:ext cx="10675" cy="2875"/>
            </a:xfrm>
            <a:custGeom>
              <a:avLst/>
              <a:gdLst/>
              <a:ahLst/>
              <a:cxnLst/>
              <a:rect l="l" t="t" r="r" b="b"/>
              <a:pathLst>
                <a:path w="427" h="115" extrusionOk="0">
                  <a:moveTo>
                    <a:pt x="214" y="1"/>
                  </a:moveTo>
                  <a:cubicBezTo>
                    <a:pt x="145" y="1"/>
                    <a:pt x="77" y="39"/>
                    <a:pt x="1" y="115"/>
                  </a:cubicBezTo>
                  <a:lnTo>
                    <a:pt x="426" y="115"/>
                  </a:lnTo>
                  <a:cubicBezTo>
                    <a:pt x="350" y="39"/>
                    <a:pt x="282" y="1"/>
                    <a:pt x="21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31" name="Google Shape;39331;p45"/>
            <p:cNvSpPr/>
            <p:nvPr/>
          </p:nvSpPr>
          <p:spPr>
            <a:xfrm>
              <a:off x="5495050" y="3058075"/>
              <a:ext cx="3825" cy="3075"/>
            </a:xfrm>
            <a:custGeom>
              <a:avLst/>
              <a:gdLst/>
              <a:ahLst/>
              <a:cxnLst/>
              <a:rect l="l" t="t" r="r" b="b"/>
              <a:pathLst>
                <a:path w="153" h="123" extrusionOk="0">
                  <a:moveTo>
                    <a:pt x="61" y="1"/>
                  </a:moveTo>
                  <a:cubicBezTo>
                    <a:pt x="0" y="62"/>
                    <a:pt x="0" y="92"/>
                    <a:pt x="92" y="123"/>
                  </a:cubicBezTo>
                  <a:cubicBezTo>
                    <a:pt x="92" y="123"/>
                    <a:pt x="122" y="92"/>
                    <a:pt x="152" y="92"/>
                  </a:cubicBezTo>
                  <a:cubicBezTo>
                    <a:pt x="152" y="62"/>
                    <a:pt x="152" y="1"/>
                    <a:pt x="1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32" name="Google Shape;39332;p45"/>
            <p:cNvSpPr/>
            <p:nvPr/>
          </p:nvSpPr>
          <p:spPr>
            <a:xfrm>
              <a:off x="5417550" y="3048975"/>
              <a:ext cx="3825" cy="3050"/>
            </a:xfrm>
            <a:custGeom>
              <a:avLst/>
              <a:gdLst/>
              <a:ahLst/>
              <a:cxnLst/>
              <a:rect l="l" t="t" r="r" b="b"/>
              <a:pathLst>
                <a:path w="153" h="122" extrusionOk="0">
                  <a:moveTo>
                    <a:pt x="91" y="0"/>
                  </a:moveTo>
                  <a:cubicBezTo>
                    <a:pt x="61" y="31"/>
                    <a:pt x="31" y="31"/>
                    <a:pt x="31" y="61"/>
                  </a:cubicBezTo>
                  <a:cubicBezTo>
                    <a:pt x="0" y="61"/>
                    <a:pt x="61" y="122"/>
                    <a:pt x="61" y="122"/>
                  </a:cubicBezTo>
                  <a:cubicBezTo>
                    <a:pt x="122" y="122"/>
                    <a:pt x="152" y="61"/>
                    <a:pt x="152" y="31"/>
                  </a:cubicBezTo>
                  <a:cubicBezTo>
                    <a:pt x="152" y="31"/>
                    <a:pt x="91" y="0"/>
                    <a:pt x="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33" name="Google Shape;39333;p45"/>
            <p:cNvSpPr/>
            <p:nvPr/>
          </p:nvSpPr>
          <p:spPr>
            <a:xfrm>
              <a:off x="5730625" y="3037575"/>
              <a:ext cx="3050" cy="3050"/>
            </a:xfrm>
            <a:custGeom>
              <a:avLst/>
              <a:gdLst/>
              <a:ahLst/>
              <a:cxnLst/>
              <a:rect l="l" t="t" r="r" b="b"/>
              <a:pathLst>
                <a:path w="122" h="122" extrusionOk="0">
                  <a:moveTo>
                    <a:pt x="61" y="0"/>
                  </a:moveTo>
                  <a:cubicBezTo>
                    <a:pt x="61" y="0"/>
                    <a:pt x="0" y="31"/>
                    <a:pt x="0" y="31"/>
                  </a:cubicBezTo>
                  <a:cubicBezTo>
                    <a:pt x="0" y="122"/>
                    <a:pt x="31" y="122"/>
                    <a:pt x="61" y="122"/>
                  </a:cubicBezTo>
                  <a:cubicBezTo>
                    <a:pt x="122" y="122"/>
                    <a:pt x="122" y="91"/>
                    <a:pt x="122" y="61"/>
                  </a:cubicBezTo>
                  <a:cubicBezTo>
                    <a:pt x="91" y="31"/>
                    <a:pt x="91" y="0"/>
                    <a:pt x="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34" name="Google Shape;39334;p45"/>
            <p:cNvSpPr/>
            <p:nvPr/>
          </p:nvSpPr>
          <p:spPr>
            <a:xfrm>
              <a:off x="5456300" y="3022000"/>
              <a:ext cx="9150" cy="3425"/>
            </a:xfrm>
            <a:custGeom>
              <a:avLst/>
              <a:gdLst/>
              <a:ahLst/>
              <a:cxnLst/>
              <a:rect l="l" t="t" r="r" b="b"/>
              <a:pathLst>
                <a:path w="366" h="137" extrusionOk="0">
                  <a:moveTo>
                    <a:pt x="183" y="0"/>
                  </a:moveTo>
                  <a:cubicBezTo>
                    <a:pt x="122" y="0"/>
                    <a:pt x="61" y="46"/>
                    <a:pt x="0" y="137"/>
                  </a:cubicBezTo>
                  <a:lnTo>
                    <a:pt x="365" y="137"/>
                  </a:lnTo>
                  <a:cubicBezTo>
                    <a:pt x="304" y="46"/>
                    <a:pt x="243" y="0"/>
                    <a:pt x="1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35" name="Google Shape;39335;p45"/>
            <p:cNvSpPr/>
            <p:nvPr/>
          </p:nvSpPr>
          <p:spPr>
            <a:xfrm>
              <a:off x="5881825" y="2944100"/>
              <a:ext cx="4600" cy="3075"/>
            </a:xfrm>
            <a:custGeom>
              <a:avLst/>
              <a:gdLst/>
              <a:ahLst/>
              <a:cxnLst/>
              <a:rect l="l" t="t" r="r" b="b"/>
              <a:pathLst>
                <a:path w="184" h="123" extrusionOk="0">
                  <a:moveTo>
                    <a:pt x="122" y="1"/>
                  </a:moveTo>
                  <a:cubicBezTo>
                    <a:pt x="92" y="31"/>
                    <a:pt x="62" y="31"/>
                    <a:pt x="62" y="61"/>
                  </a:cubicBezTo>
                  <a:cubicBezTo>
                    <a:pt x="31" y="61"/>
                    <a:pt x="1" y="92"/>
                    <a:pt x="92" y="122"/>
                  </a:cubicBezTo>
                  <a:cubicBezTo>
                    <a:pt x="153" y="122"/>
                    <a:pt x="183" y="61"/>
                    <a:pt x="183" y="31"/>
                  </a:cubicBezTo>
                  <a:cubicBezTo>
                    <a:pt x="183" y="1"/>
                    <a:pt x="122" y="1"/>
                    <a:pt x="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36" name="Google Shape;39336;p45"/>
            <p:cNvSpPr/>
            <p:nvPr/>
          </p:nvSpPr>
          <p:spPr>
            <a:xfrm>
              <a:off x="5536850" y="2917300"/>
              <a:ext cx="3825" cy="2500"/>
            </a:xfrm>
            <a:custGeom>
              <a:avLst/>
              <a:gdLst/>
              <a:ahLst/>
              <a:cxnLst/>
              <a:rect l="l" t="t" r="r" b="b"/>
              <a:pathLst>
                <a:path w="153" h="100" extrusionOk="0">
                  <a:moveTo>
                    <a:pt x="32" y="0"/>
                  </a:moveTo>
                  <a:cubicBezTo>
                    <a:pt x="0" y="0"/>
                    <a:pt x="0" y="45"/>
                    <a:pt x="0" y="70"/>
                  </a:cubicBezTo>
                  <a:cubicBezTo>
                    <a:pt x="0" y="100"/>
                    <a:pt x="61" y="100"/>
                    <a:pt x="61" y="100"/>
                  </a:cubicBezTo>
                  <a:lnTo>
                    <a:pt x="122" y="39"/>
                  </a:lnTo>
                  <a:cubicBezTo>
                    <a:pt x="91" y="39"/>
                    <a:pt x="152" y="9"/>
                    <a:pt x="61" y="9"/>
                  </a:cubicBezTo>
                  <a:cubicBezTo>
                    <a:pt x="49" y="3"/>
                    <a:pt x="40" y="0"/>
                    <a:pt x="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37" name="Google Shape;39337;p45"/>
            <p:cNvSpPr/>
            <p:nvPr/>
          </p:nvSpPr>
          <p:spPr>
            <a:xfrm>
              <a:off x="5286850" y="2804275"/>
              <a:ext cx="9900" cy="6300"/>
            </a:xfrm>
            <a:custGeom>
              <a:avLst/>
              <a:gdLst/>
              <a:ahLst/>
              <a:cxnLst/>
              <a:rect l="l" t="t" r="r" b="b"/>
              <a:pathLst>
                <a:path w="396" h="252" extrusionOk="0">
                  <a:moveTo>
                    <a:pt x="198" y="1"/>
                  </a:moveTo>
                  <a:cubicBezTo>
                    <a:pt x="122" y="1"/>
                    <a:pt x="46" y="31"/>
                    <a:pt x="0" y="92"/>
                  </a:cubicBezTo>
                  <a:cubicBezTo>
                    <a:pt x="76" y="198"/>
                    <a:pt x="144" y="252"/>
                    <a:pt x="209" y="252"/>
                  </a:cubicBezTo>
                  <a:cubicBezTo>
                    <a:pt x="274" y="252"/>
                    <a:pt x="334" y="198"/>
                    <a:pt x="395" y="92"/>
                  </a:cubicBezTo>
                  <a:cubicBezTo>
                    <a:pt x="350" y="31"/>
                    <a:pt x="274" y="1"/>
                    <a:pt x="1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38" name="Google Shape;39338;p45"/>
            <p:cNvSpPr/>
            <p:nvPr/>
          </p:nvSpPr>
          <p:spPr>
            <a:xfrm>
              <a:off x="5287600" y="2800300"/>
              <a:ext cx="9150" cy="6275"/>
            </a:xfrm>
            <a:custGeom>
              <a:avLst/>
              <a:gdLst/>
              <a:ahLst/>
              <a:cxnLst/>
              <a:rect l="l" t="t" r="r" b="b"/>
              <a:pathLst>
                <a:path w="366" h="251" extrusionOk="0">
                  <a:moveTo>
                    <a:pt x="183" y="0"/>
                  </a:moveTo>
                  <a:cubicBezTo>
                    <a:pt x="114" y="0"/>
                    <a:pt x="46" y="23"/>
                    <a:pt x="0" y="69"/>
                  </a:cubicBezTo>
                  <a:lnTo>
                    <a:pt x="0" y="251"/>
                  </a:lnTo>
                  <a:lnTo>
                    <a:pt x="365" y="251"/>
                  </a:lnTo>
                  <a:cubicBezTo>
                    <a:pt x="365" y="190"/>
                    <a:pt x="365" y="129"/>
                    <a:pt x="365" y="69"/>
                  </a:cubicBezTo>
                  <a:cubicBezTo>
                    <a:pt x="320" y="23"/>
                    <a:pt x="251" y="0"/>
                    <a:pt x="1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39" name="Google Shape;39339;p45"/>
            <p:cNvSpPr/>
            <p:nvPr/>
          </p:nvSpPr>
          <p:spPr>
            <a:xfrm>
              <a:off x="5287600" y="2799150"/>
              <a:ext cx="9150" cy="2875"/>
            </a:xfrm>
            <a:custGeom>
              <a:avLst/>
              <a:gdLst/>
              <a:ahLst/>
              <a:cxnLst/>
              <a:rect l="l" t="t" r="r" b="b"/>
              <a:pathLst>
                <a:path w="366" h="115" extrusionOk="0">
                  <a:moveTo>
                    <a:pt x="183" y="1"/>
                  </a:moveTo>
                  <a:cubicBezTo>
                    <a:pt x="122" y="1"/>
                    <a:pt x="61" y="39"/>
                    <a:pt x="0" y="115"/>
                  </a:cubicBezTo>
                  <a:lnTo>
                    <a:pt x="365" y="115"/>
                  </a:lnTo>
                  <a:cubicBezTo>
                    <a:pt x="304" y="39"/>
                    <a:pt x="244" y="1"/>
                    <a:pt x="1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40" name="Google Shape;39340;p45"/>
            <p:cNvSpPr/>
            <p:nvPr/>
          </p:nvSpPr>
          <p:spPr>
            <a:xfrm>
              <a:off x="5349150" y="3555050"/>
              <a:ext cx="3825" cy="2525"/>
            </a:xfrm>
            <a:custGeom>
              <a:avLst/>
              <a:gdLst/>
              <a:ahLst/>
              <a:cxnLst/>
              <a:rect l="l" t="t" r="r" b="b"/>
              <a:pathLst>
                <a:path w="153" h="101" extrusionOk="0">
                  <a:moveTo>
                    <a:pt x="92" y="1"/>
                  </a:moveTo>
                  <a:cubicBezTo>
                    <a:pt x="61" y="31"/>
                    <a:pt x="31" y="31"/>
                    <a:pt x="31" y="61"/>
                  </a:cubicBezTo>
                  <a:cubicBezTo>
                    <a:pt x="31" y="61"/>
                    <a:pt x="1" y="92"/>
                    <a:pt x="61" y="92"/>
                  </a:cubicBezTo>
                  <a:cubicBezTo>
                    <a:pt x="73" y="98"/>
                    <a:pt x="83" y="100"/>
                    <a:pt x="93" y="100"/>
                  </a:cubicBezTo>
                  <a:cubicBezTo>
                    <a:pt x="133" y="100"/>
                    <a:pt x="152" y="56"/>
                    <a:pt x="152" y="31"/>
                  </a:cubicBezTo>
                  <a:cubicBezTo>
                    <a:pt x="152" y="1"/>
                    <a:pt x="122" y="1"/>
                    <a:pt x="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41" name="Google Shape;39341;p45"/>
            <p:cNvSpPr/>
            <p:nvPr/>
          </p:nvSpPr>
          <p:spPr>
            <a:xfrm>
              <a:off x="5513275" y="3550500"/>
              <a:ext cx="3825" cy="2300"/>
            </a:xfrm>
            <a:custGeom>
              <a:avLst/>
              <a:gdLst/>
              <a:ahLst/>
              <a:cxnLst/>
              <a:rect l="l" t="t" r="r" b="b"/>
              <a:pathLst>
                <a:path w="153" h="92" extrusionOk="0">
                  <a:moveTo>
                    <a:pt x="92" y="0"/>
                  </a:moveTo>
                  <a:cubicBezTo>
                    <a:pt x="1" y="31"/>
                    <a:pt x="62" y="91"/>
                    <a:pt x="92" y="91"/>
                  </a:cubicBezTo>
                  <a:cubicBezTo>
                    <a:pt x="92" y="91"/>
                    <a:pt x="123" y="61"/>
                    <a:pt x="153" y="61"/>
                  </a:cubicBezTo>
                  <a:cubicBezTo>
                    <a:pt x="153" y="61"/>
                    <a:pt x="153" y="0"/>
                    <a:pt x="1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42" name="Google Shape;39342;p45"/>
            <p:cNvSpPr/>
            <p:nvPr/>
          </p:nvSpPr>
          <p:spPr>
            <a:xfrm>
              <a:off x="5411450" y="3401550"/>
              <a:ext cx="2325" cy="3075"/>
            </a:xfrm>
            <a:custGeom>
              <a:avLst/>
              <a:gdLst/>
              <a:ahLst/>
              <a:cxnLst/>
              <a:rect l="l" t="t" r="r" b="b"/>
              <a:pathLst>
                <a:path w="93" h="123" extrusionOk="0">
                  <a:moveTo>
                    <a:pt x="62" y="1"/>
                  </a:moveTo>
                  <a:cubicBezTo>
                    <a:pt x="31" y="1"/>
                    <a:pt x="31" y="1"/>
                    <a:pt x="1" y="31"/>
                  </a:cubicBezTo>
                  <a:cubicBezTo>
                    <a:pt x="1" y="122"/>
                    <a:pt x="31" y="122"/>
                    <a:pt x="62" y="122"/>
                  </a:cubicBezTo>
                  <a:cubicBezTo>
                    <a:pt x="92" y="122"/>
                    <a:pt x="92" y="92"/>
                    <a:pt x="92" y="62"/>
                  </a:cubicBezTo>
                  <a:cubicBezTo>
                    <a:pt x="92" y="31"/>
                    <a:pt x="92" y="1"/>
                    <a:pt x="6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43" name="Google Shape;39343;p45"/>
            <p:cNvSpPr/>
            <p:nvPr/>
          </p:nvSpPr>
          <p:spPr>
            <a:xfrm>
              <a:off x="5240475" y="3400025"/>
              <a:ext cx="3825" cy="2875"/>
            </a:xfrm>
            <a:custGeom>
              <a:avLst/>
              <a:gdLst/>
              <a:ahLst/>
              <a:cxnLst/>
              <a:rect l="l" t="t" r="r" b="b"/>
              <a:pathLst>
                <a:path w="153" h="115" extrusionOk="0">
                  <a:moveTo>
                    <a:pt x="62" y="1"/>
                  </a:moveTo>
                  <a:cubicBezTo>
                    <a:pt x="62" y="1"/>
                    <a:pt x="31" y="31"/>
                    <a:pt x="1" y="31"/>
                  </a:cubicBezTo>
                  <a:cubicBezTo>
                    <a:pt x="1" y="62"/>
                    <a:pt x="1" y="92"/>
                    <a:pt x="1" y="92"/>
                  </a:cubicBezTo>
                  <a:cubicBezTo>
                    <a:pt x="16" y="107"/>
                    <a:pt x="31" y="115"/>
                    <a:pt x="43" y="115"/>
                  </a:cubicBezTo>
                  <a:cubicBezTo>
                    <a:pt x="54" y="115"/>
                    <a:pt x="62" y="107"/>
                    <a:pt x="62" y="92"/>
                  </a:cubicBezTo>
                  <a:cubicBezTo>
                    <a:pt x="153" y="62"/>
                    <a:pt x="92" y="1"/>
                    <a:pt x="6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44" name="Google Shape;39344;p45"/>
            <p:cNvSpPr/>
            <p:nvPr/>
          </p:nvSpPr>
          <p:spPr>
            <a:xfrm>
              <a:off x="5359025" y="3331650"/>
              <a:ext cx="3825" cy="3050"/>
            </a:xfrm>
            <a:custGeom>
              <a:avLst/>
              <a:gdLst/>
              <a:ahLst/>
              <a:cxnLst/>
              <a:rect l="l" t="t" r="r" b="b"/>
              <a:pathLst>
                <a:path w="153" h="122" extrusionOk="0">
                  <a:moveTo>
                    <a:pt x="92" y="0"/>
                  </a:moveTo>
                  <a:cubicBezTo>
                    <a:pt x="1" y="0"/>
                    <a:pt x="1" y="61"/>
                    <a:pt x="1" y="92"/>
                  </a:cubicBezTo>
                  <a:cubicBezTo>
                    <a:pt x="1" y="122"/>
                    <a:pt x="61" y="122"/>
                    <a:pt x="61" y="122"/>
                  </a:cubicBezTo>
                  <a:lnTo>
                    <a:pt x="122" y="61"/>
                  </a:lnTo>
                  <a:cubicBezTo>
                    <a:pt x="122" y="61"/>
                    <a:pt x="153" y="31"/>
                    <a:pt x="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45" name="Google Shape;39345;p45"/>
            <p:cNvSpPr/>
            <p:nvPr/>
          </p:nvSpPr>
          <p:spPr>
            <a:xfrm>
              <a:off x="5406900" y="3324800"/>
              <a:ext cx="2300" cy="3075"/>
            </a:xfrm>
            <a:custGeom>
              <a:avLst/>
              <a:gdLst/>
              <a:ahLst/>
              <a:cxnLst/>
              <a:rect l="l" t="t" r="r" b="b"/>
              <a:pathLst>
                <a:path w="92" h="123" extrusionOk="0">
                  <a:moveTo>
                    <a:pt x="61" y="1"/>
                  </a:moveTo>
                  <a:cubicBezTo>
                    <a:pt x="61" y="1"/>
                    <a:pt x="31" y="31"/>
                    <a:pt x="1" y="31"/>
                  </a:cubicBezTo>
                  <a:lnTo>
                    <a:pt x="61" y="122"/>
                  </a:lnTo>
                  <a:lnTo>
                    <a:pt x="92" y="62"/>
                  </a:lnTo>
                  <a:cubicBezTo>
                    <a:pt x="92" y="31"/>
                    <a:pt x="92" y="1"/>
                    <a:pt x="6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46" name="Google Shape;39346;p45"/>
            <p:cNvSpPr/>
            <p:nvPr/>
          </p:nvSpPr>
          <p:spPr>
            <a:xfrm>
              <a:off x="5465425" y="3039100"/>
              <a:ext cx="4575" cy="4575"/>
            </a:xfrm>
            <a:custGeom>
              <a:avLst/>
              <a:gdLst/>
              <a:ahLst/>
              <a:cxnLst/>
              <a:rect l="l" t="t" r="r" b="b"/>
              <a:pathLst>
                <a:path w="183" h="183" extrusionOk="0">
                  <a:moveTo>
                    <a:pt x="182" y="0"/>
                  </a:moveTo>
                  <a:lnTo>
                    <a:pt x="0" y="182"/>
                  </a:lnTo>
                  <a:cubicBezTo>
                    <a:pt x="91" y="152"/>
                    <a:pt x="152" y="91"/>
                    <a:pt x="1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47" name="Google Shape;39347;p45"/>
            <p:cNvSpPr/>
            <p:nvPr/>
          </p:nvSpPr>
          <p:spPr>
            <a:xfrm>
              <a:off x="5474525" y="2838475"/>
              <a:ext cx="3825" cy="5350"/>
            </a:xfrm>
            <a:custGeom>
              <a:avLst/>
              <a:gdLst/>
              <a:ahLst/>
              <a:cxnLst/>
              <a:rect l="l" t="t" r="r" b="b"/>
              <a:pathLst>
                <a:path w="153" h="214" extrusionOk="0">
                  <a:moveTo>
                    <a:pt x="1" y="213"/>
                  </a:moveTo>
                  <a:cubicBezTo>
                    <a:pt x="62" y="153"/>
                    <a:pt x="122" y="61"/>
                    <a:pt x="153" y="1"/>
                  </a:cubicBezTo>
                  <a:cubicBezTo>
                    <a:pt x="122" y="61"/>
                    <a:pt x="62" y="153"/>
                    <a:pt x="1" y="21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48" name="Google Shape;39348;p45"/>
            <p:cNvSpPr/>
            <p:nvPr/>
          </p:nvSpPr>
          <p:spPr>
            <a:xfrm>
              <a:off x="5273925" y="3312650"/>
              <a:ext cx="4575" cy="4575"/>
            </a:xfrm>
            <a:custGeom>
              <a:avLst/>
              <a:gdLst/>
              <a:ahLst/>
              <a:cxnLst/>
              <a:rect l="l" t="t" r="r" b="b"/>
              <a:pathLst>
                <a:path w="183" h="183" extrusionOk="0">
                  <a:moveTo>
                    <a:pt x="0" y="0"/>
                  </a:moveTo>
                  <a:lnTo>
                    <a:pt x="183" y="183"/>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49" name="Google Shape;39349;p45"/>
            <p:cNvSpPr/>
            <p:nvPr/>
          </p:nvSpPr>
          <p:spPr>
            <a:xfrm>
              <a:off x="5181225" y="3325575"/>
              <a:ext cx="6100" cy="6100"/>
            </a:xfrm>
            <a:custGeom>
              <a:avLst/>
              <a:gdLst/>
              <a:ahLst/>
              <a:cxnLst/>
              <a:rect l="l" t="t" r="r" b="b"/>
              <a:pathLst>
                <a:path w="244" h="244" extrusionOk="0">
                  <a:moveTo>
                    <a:pt x="182" y="0"/>
                  </a:moveTo>
                  <a:cubicBezTo>
                    <a:pt x="30" y="0"/>
                    <a:pt x="0" y="61"/>
                    <a:pt x="30" y="183"/>
                  </a:cubicBezTo>
                  <a:lnTo>
                    <a:pt x="91" y="243"/>
                  </a:lnTo>
                  <a:lnTo>
                    <a:pt x="243" y="31"/>
                  </a:lnTo>
                  <a:lnTo>
                    <a:pt x="18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50" name="Google Shape;39350;p45"/>
            <p:cNvSpPr/>
            <p:nvPr/>
          </p:nvSpPr>
          <p:spPr>
            <a:xfrm>
              <a:off x="5425150" y="2799625"/>
              <a:ext cx="18250" cy="18350"/>
            </a:xfrm>
            <a:custGeom>
              <a:avLst/>
              <a:gdLst/>
              <a:ahLst/>
              <a:cxnLst/>
              <a:rect l="l" t="t" r="r" b="b"/>
              <a:pathLst>
                <a:path w="730" h="734" extrusionOk="0">
                  <a:moveTo>
                    <a:pt x="320" y="1"/>
                  </a:moveTo>
                  <a:cubicBezTo>
                    <a:pt x="172" y="1"/>
                    <a:pt x="119" y="139"/>
                    <a:pt x="91" y="278"/>
                  </a:cubicBezTo>
                  <a:cubicBezTo>
                    <a:pt x="0" y="521"/>
                    <a:pt x="182" y="643"/>
                    <a:pt x="395" y="734"/>
                  </a:cubicBezTo>
                  <a:cubicBezTo>
                    <a:pt x="578" y="734"/>
                    <a:pt x="638" y="582"/>
                    <a:pt x="669" y="460"/>
                  </a:cubicBezTo>
                  <a:cubicBezTo>
                    <a:pt x="730" y="248"/>
                    <a:pt x="578" y="4"/>
                    <a:pt x="365" y="4"/>
                  </a:cubicBezTo>
                  <a:cubicBezTo>
                    <a:pt x="349" y="2"/>
                    <a:pt x="334" y="1"/>
                    <a:pt x="3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51" name="Google Shape;39351;p45"/>
            <p:cNvSpPr/>
            <p:nvPr/>
          </p:nvSpPr>
          <p:spPr>
            <a:xfrm>
              <a:off x="5442625" y="2815675"/>
              <a:ext cx="19025" cy="16000"/>
            </a:xfrm>
            <a:custGeom>
              <a:avLst/>
              <a:gdLst/>
              <a:ahLst/>
              <a:cxnLst/>
              <a:rect l="l" t="t" r="r" b="b"/>
              <a:pathLst>
                <a:path w="761" h="640" extrusionOk="0">
                  <a:moveTo>
                    <a:pt x="760" y="1"/>
                  </a:moveTo>
                  <a:cubicBezTo>
                    <a:pt x="395" y="31"/>
                    <a:pt x="91" y="305"/>
                    <a:pt x="0" y="639"/>
                  </a:cubicBezTo>
                  <a:cubicBezTo>
                    <a:pt x="304" y="548"/>
                    <a:pt x="608" y="305"/>
                    <a:pt x="7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52" name="Google Shape;39352;p45"/>
            <p:cNvSpPr/>
            <p:nvPr/>
          </p:nvSpPr>
          <p:spPr>
            <a:xfrm>
              <a:off x="5323325" y="3126475"/>
              <a:ext cx="10650" cy="12175"/>
            </a:xfrm>
            <a:custGeom>
              <a:avLst/>
              <a:gdLst/>
              <a:ahLst/>
              <a:cxnLst/>
              <a:rect l="l" t="t" r="r" b="b"/>
              <a:pathLst>
                <a:path w="426" h="487" extrusionOk="0">
                  <a:moveTo>
                    <a:pt x="30" y="1"/>
                  </a:moveTo>
                  <a:cubicBezTo>
                    <a:pt x="0" y="213"/>
                    <a:pt x="152" y="426"/>
                    <a:pt x="365" y="487"/>
                  </a:cubicBezTo>
                  <a:cubicBezTo>
                    <a:pt x="426" y="274"/>
                    <a:pt x="274" y="31"/>
                    <a:pt x="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53" name="Google Shape;39353;p45"/>
            <p:cNvSpPr/>
            <p:nvPr/>
          </p:nvSpPr>
          <p:spPr>
            <a:xfrm>
              <a:off x="5175575" y="3322700"/>
              <a:ext cx="10225" cy="7525"/>
            </a:xfrm>
            <a:custGeom>
              <a:avLst/>
              <a:gdLst/>
              <a:ahLst/>
              <a:cxnLst/>
              <a:rect l="l" t="t" r="r" b="b"/>
              <a:pathLst>
                <a:path w="409" h="301" extrusionOk="0">
                  <a:moveTo>
                    <a:pt x="238" y="1"/>
                  </a:moveTo>
                  <a:cubicBezTo>
                    <a:pt x="153" y="1"/>
                    <a:pt x="81" y="83"/>
                    <a:pt x="44" y="176"/>
                  </a:cubicBezTo>
                  <a:cubicBezTo>
                    <a:pt x="0" y="285"/>
                    <a:pt x="81" y="300"/>
                    <a:pt x="164" y="300"/>
                  </a:cubicBezTo>
                  <a:cubicBezTo>
                    <a:pt x="197" y="300"/>
                    <a:pt x="230" y="298"/>
                    <a:pt x="256" y="298"/>
                  </a:cubicBezTo>
                  <a:lnTo>
                    <a:pt x="408" y="115"/>
                  </a:lnTo>
                  <a:cubicBezTo>
                    <a:pt x="350" y="33"/>
                    <a:pt x="291" y="1"/>
                    <a:pt x="2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54" name="Google Shape;39354;p45"/>
            <p:cNvSpPr/>
            <p:nvPr/>
          </p:nvSpPr>
          <p:spPr>
            <a:xfrm>
              <a:off x="5305825" y="3244225"/>
              <a:ext cx="15225" cy="11800"/>
            </a:xfrm>
            <a:custGeom>
              <a:avLst/>
              <a:gdLst/>
              <a:ahLst/>
              <a:cxnLst/>
              <a:rect l="l" t="t" r="r" b="b"/>
              <a:pathLst>
                <a:path w="609" h="472" extrusionOk="0">
                  <a:moveTo>
                    <a:pt x="391" y="0"/>
                  </a:moveTo>
                  <a:cubicBezTo>
                    <a:pt x="344" y="0"/>
                    <a:pt x="294" y="7"/>
                    <a:pt x="246" y="7"/>
                  </a:cubicBezTo>
                  <a:cubicBezTo>
                    <a:pt x="224" y="7"/>
                    <a:pt x="203" y="6"/>
                    <a:pt x="183" y="2"/>
                  </a:cubicBezTo>
                  <a:lnTo>
                    <a:pt x="1" y="2"/>
                  </a:lnTo>
                  <a:cubicBezTo>
                    <a:pt x="1" y="63"/>
                    <a:pt x="1" y="123"/>
                    <a:pt x="31" y="184"/>
                  </a:cubicBezTo>
                  <a:cubicBezTo>
                    <a:pt x="57" y="339"/>
                    <a:pt x="148" y="471"/>
                    <a:pt x="305" y="471"/>
                  </a:cubicBezTo>
                  <a:cubicBezTo>
                    <a:pt x="333" y="471"/>
                    <a:pt x="364" y="467"/>
                    <a:pt x="396" y="458"/>
                  </a:cubicBezTo>
                  <a:cubicBezTo>
                    <a:pt x="518" y="427"/>
                    <a:pt x="609" y="306"/>
                    <a:pt x="578" y="184"/>
                  </a:cubicBezTo>
                  <a:cubicBezTo>
                    <a:pt x="561" y="27"/>
                    <a:pt x="483" y="0"/>
                    <a:pt x="3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55" name="Google Shape;39355;p45"/>
            <p:cNvSpPr/>
            <p:nvPr/>
          </p:nvSpPr>
          <p:spPr>
            <a:xfrm>
              <a:off x="5228325" y="3249975"/>
              <a:ext cx="10675" cy="8750"/>
            </a:xfrm>
            <a:custGeom>
              <a:avLst/>
              <a:gdLst/>
              <a:ahLst/>
              <a:cxnLst/>
              <a:rect l="l" t="t" r="r" b="b"/>
              <a:pathLst>
                <a:path w="427" h="350" extrusionOk="0">
                  <a:moveTo>
                    <a:pt x="301" y="1"/>
                  </a:moveTo>
                  <a:cubicBezTo>
                    <a:pt x="243" y="1"/>
                    <a:pt x="188" y="54"/>
                    <a:pt x="153" y="106"/>
                  </a:cubicBezTo>
                  <a:cubicBezTo>
                    <a:pt x="92" y="167"/>
                    <a:pt x="31" y="228"/>
                    <a:pt x="1" y="319"/>
                  </a:cubicBezTo>
                  <a:lnTo>
                    <a:pt x="1" y="349"/>
                  </a:lnTo>
                  <a:cubicBezTo>
                    <a:pt x="92" y="319"/>
                    <a:pt x="153" y="319"/>
                    <a:pt x="244" y="289"/>
                  </a:cubicBezTo>
                  <a:cubicBezTo>
                    <a:pt x="335" y="228"/>
                    <a:pt x="426" y="137"/>
                    <a:pt x="426" y="106"/>
                  </a:cubicBezTo>
                  <a:cubicBezTo>
                    <a:pt x="388" y="29"/>
                    <a:pt x="344" y="1"/>
                    <a:pt x="3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9356" name="Google Shape;39356;p45"/>
          <p:cNvGrpSpPr/>
          <p:nvPr/>
        </p:nvGrpSpPr>
        <p:grpSpPr>
          <a:xfrm rot="9961288" flipH="1">
            <a:off x="3948712" y="-1125303"/>
            <a:ext cx="1708545" cy="1656803"/>
            <a:chOff x="4985925" y="2606900"/>
            <a:chExt cx="1108650" cy="1075075"/>
          </a:xfrm>
        </p:grpSpPr>
        <p:sp>
          <p:nvSpPr>
            <p:cNvPr id="39357" name="Google Shape;39357;p45"/>
            <p:cNvSpPr/>
            <p:nvPr/>
          </p:nvSpPr>
          <p:spPr>
            <a:xfrm>
              <a:off x="5383350" y="2769875"/>
              <a:ext cx="97275" cy="86475"/>
            </a:xfrm>
            <a:custGeom>
              <a:avLst/>
              <a:gdLst/>
              <a:ahLst/>
              <a:cxnLst/>
              <a:rect l="l" t="t" r="r" b="b"/>
              <a:pathLst>
                <a:path w="3891" h="3459" extrusionOk="0">
                  <a:moveTo>
                    <a:pt x="1545" y="1"/>
                  </a:moveTo>
                  <a:cubicBezTo>
                    <a:pt x="1077" y="1"/>
                    <a:pt x="731" y="343"/>
                    <a:pt x="365" y="587"/>
                  </a:cubicBezTo>
                  <a:cubicBezTo>
                    <a:pt x="61" y="860"/>
                    <a:pt x="0" y="1346"/>
                    <a:pt x="243" y="1681"/>
                  </a:cubicBezTo>
                  <a:cubicBezTo>
                    <a:pt x="533" y="2201"/>
                    <a:pt x="877" y="2749"/>
                    <a:pt x="1563" y="2749"/>
                  </a:cubicBezTo>
                  <a:cubicBezTo>
                    <a:pt x="1599" y="2749"/>
                    <a:pt x="1635" y="2748"/>
                    <a:pt x="1672" y="2745"/>
                  </a:cubicBezTo>
                  <a:cubicBezTo>
                    <a:pt x="1700" y="2742"/>
                    <a:pt x="1728" y="2741"/>
                    <a:pt x="1756" y="2741"/>
                  </a:cubicBezTo>
                  <a:cubicBezTo>
                    <a:pt x="2061" y="2741"/>
                    <a:pt x="2356" y="2892"/>
                    <a:pt x="2523" y="3170"/>
                  </a:cubicBezTo>
                  <a:cubicBezTo>
                    <a:pt x="2621" y="3327"/>
                    <a:pt x="2770" y="3459"/>
                    <a:pt x="2953" y="3459"/>
                  </a:cubicBezTo>
                  <a:cubicBezTo>
                    <a:pt x="3054" y="3459"/>
                    <a:pt x="3165" y="3419"/>
                    <a:pt x="3283" y="3322"/>
                  </a:cubicBezTo>
                  <a:cubicBezTo>
                    <a:pt x="3374" y="3201"/>
                    <a:pt x="3557" y="3261"/>
                    <a:pt x="3648" y="3109"/>
                  </a:cubicBezTo>
                  <a:cubicBezTo>
                    <a:pt x="3648" y="3049"/>
                    <a:pt x="3648" y="3018"/>
                    <a:pt x="3648" y="2957"/>
                  </a:cubicBezTo>
                  <a:cubicBezTo>
                    <a:pt x="3678" y="2866"/>
                    <a:pt x="3739" y="2805"/>
                    <a:pt x="3800" y="2745"/>
                  </a:cubicBezTo>
                  <a:cubicBezTo>
                    <a:pt x="3891" y="2289"/>
                    <a:pt x="3587" y="1863"/>
                    <a:pt x="3101" y="1833"/>
                  </a:cubicBezTo>
                  <a:cubicBezTo>
                    <a:pt x="2979" y="1894"/>
                    <a:pt x="2858" y="1985"/>
                    <a:pt x="2736" y="2076"/>
                  </a:cubicBezTo>
                  <a:cubicBezTo>
                    <a:pt x="2858" y="1985"/>
                    <a:pt x="2979" y="1894"/>
                    <a:pt x="3101" y="1802"/>
                  </a:cubicBezTo>
                  <a:cubicBezTo>
                    <a:pt x="3131" y="1042"/>
                    <a:pt x="2645" y="343"/>
                    <a:pt x="1915" y="70"/>
                  </a:cubicBezTo>
                  <a:cubicBezTo>
                    <a:pt x="1783" y="22"/>
                    <a:pt x="1660" y="1"/>
                    <a:pt x="15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58" name="Google Shape;39358;p45"/>
            <p:cNvSpPr/>
            <p:nvPr/>
          </p:nvSpPr>
          <p:spPr>
            <a:xfrm>
              <a:off x="5559675" y="3577050"/>
              <a:ext cx="64575" cy="63900"/>
            </a:xfrm>
            <a:custGeom>
              <a:avLst/>
              <a:gdLst/>
              <a:ahLst/>
              <a:cxnLst/>
              <a:rect l="l" t="t" r="r" b="b"/>
              <a:pathLst>
                <a:path w="2583" h="2556" extrusionOk="0">
                  <a:moveTo>
                    <a:pt x="1103" y="1"/>
                  </a:moveTo>
                  <a:cubicBezTo>
                    <a:pt x="489" y="1"/>
                    <a:pt x="1" y="536"/>
                    <a:pt x="60" y="1157"/>
                  </a:cubicBezTo>
                  <a:cubicBezTo>
                    <a:pt x="60" y="2008"/>
                    <a:pt x="516" y="2555"/>
                    <a:pt x="1245" y="2555"/>
                  </a:cubicBezTo>
                  <a:cubicBezTo>
                    <a:pt x="2005" y="2555"/>
                    <a:pt x="2583" y="2130"/>
                    <a:pt x="2583" y="1522"/>
                  </a:cubicBezTo>
                  <a:cubicBezTo>
                    <a:pt x="2552" y="610"/>
                    <a:pt x="2005" y="2"/>
                    <a:pt x="1154" y="2"/>
                  </a:cubicBezTo>
                  <a:cubicBezTo>
                    <a:pt x="1137" y="1"/>
                    <a:pt x="1120" y="1"/>
                    <a:pt x="11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59" name="Google Shape;39359;p45"/>
            <p:cNvSpPr/>
            <p:nvPr/>
          </p:nvSpPr>
          <p:spPr>
            <a:xfrm>
              <a:off x="4985925" y="2988925"/>
              <a:ext cx="63100" cy="57800"/>
            </a:xfrm>
            <a:custGeom>
              <a:avLst/>
              <a:gdLst/>
              <a:ahLst/>
              <a:cxnLst/>
              <a:rect l="l" t="t" r="r" b="b"/>
              <a:pathLst>
                <a:path w="2524" h="2312" extrusionOk="0">
                  <a:moveTo>
                    <a:pt x="1125" y="1"/>
                  </a:moveTo>
                  <a:cubicBezTo>
                    <a:pt x="517" y="31"/>
                    <a:pt x="0" y="548"/>
                    <a:pt x="31" y="1186"/>
                  </a:cubicBezTo>
                  <a:cubicBezTo>
                    <a:pt x="122" y="1794"/>
                    <a:pt x="608" y="2250"/>
                    <a:pt x="1247" y="2311"/>
                  </a:cubicBezTo>
                  <a:cubicBezTo>
                    <a:pt x="1256" y="2312"/>
                    <a:pt x="1265" y="2312"/>
                    <a:pt x="1274" y="2312"/>
                  </a:cubicBezTo>
                  <a:cubicBezTo>
                    <a:pt x="1762" y="2312"/>
                    <a:pt x="2523" y="1543"/>
                    <a:pt x="2523" y="1095"/>
                  </a:cubicBezTo>
                  <a:cubicBezTo>
                    <a:pt x="2493" y="548"/>
                    <a:pt x="1824" y="1"/>
                    <a:pt x="11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60" name="Google Shape;39360;p45"/>
            <p:cNvSpPr/>
            <p:nvPr/>
          </p:nvSpPr>
          <p:spPr>
            <a:xfrm>
              <a:off x="5305825" y="3591700"/>
              <a:ext cx="60075" cy="66475"/>
            </a:xfrm>
            <a:custGeom>
              <a:avLst/>
              <a:gdLst/>
              <a:ahLst/>
              <a:cxnLst/>
              <a:rect l="l" t="t" r="r" b="b"/>
              <a:pathLst>
                <a:path w="2403" h="2659" extrusionOk="0">
                  <a:moveTo>
                    <a:pt x="1259" y="1"/>
                  </a:moveTo>
                  <a:cubicBezTo>
                    <a:pt x="885" y="1"/>
                    <a:pt x="532" y="182"/>
                    <a:pt x="305" y="510"/>
                  </a:cubicBezTo>
                  <a:cubicBezTo>
                    <a:pt x="123" y="693"/>
                    <a:pt x="31" y="966"/>
                    <a:pt x="1" y="1240"/>
                  </a:cubicBezTo>
                  <a:cubicBezTo>
                    <a:pt x="943" y="1453"/>
                    <a:pt x="943" y="1453"/>
                    <a:pt x="518" y="2334"/>
                  </a:cubicBezTo>
                  <a:cubicBezTo>
                    <a:pt x="741" y="2496"/>
                    <a:pt x="977" y="2658"/>
                    <a:pt x="1236" y="2658"/>
                  </a:cubicBezTo>
                  <a:cubicBezTo>
                    <a:pt x="1365" y="2658"/>
                    <a:pt x="1500" y="2618"/>
                    <a:pt x="1642" y="2516"/>
                  </a:cubicBezTo>
                  <a:cubicBezTo>
                    <a:pt x="2129" y="2243"/>
                    <a:pt x="2402" y="1696"/>
                    <a:pt x="2372" y="1149"/>
                  </a:cubicBezTo>
                  <a:cubicBezTo>
                    <a:pt x="2341" y="784"/>
                    <a:pt x="1885" y="54"/>
                    <a:pt x="1490" y="24"/>
                  </a:cubicBezTo>
                  <a:cubicBezTo>
                    <a:pt x="1413" y="9"/>
                    <a:pt x="1335" y="1"/>
                    <a:pt x="12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61" name="Google Shape;39361;p45"/>
            <p:cNvSpPr/>
            <p:nvPr/>
          </p:nvSpPr>
          <p:spPr>
            <a:xfrm>
              <a:off x="5437300" y="3081150"/>
              <a:ext cx="49425" cy="84100"/>
            </a:xfrm>
            <a:custGeom>
              <a:avLst/>
              <a:gdLst/>
              <a:ahLst/>
              <a:cxnLst/>
              <a:rect l="l" t="t" r="r" b="b"/>
              <a:pathLst>
                <a:path w="1977" h="3364" extrusionOk="0">
                  <a:moveTo>
                    <a:pt x="393" y="1"/>
                  </a:moveTo>
                  <a:cubicBezTo>
                    <a:pt x="328" y="1"/>
                    <a:pt x="262" y="32"/>
                    <a:pt x="213" y="81"/>
                  </a:cubicBezTo>
                  <a:cubicBezTo>
                    <a:pt x="92" y="172"/>
                    <a:pt x="92" y="324"/>
                    <a:pt x="213" y="385"/>
                  </a:cubicBezTo>
                  <a:cubicBezTo>
                    <a:pt x="517" y="537"/>
                    <a:pt x="487" y="719"/>
                    <a:pt x="244" y="932"/>
                  </a:cubicBezTo>
                  <a:cubicBezTo>
                    <a:pt x="0" y="1114"/>
                    <a:pt x="0" y="1418"/>
                    <a:pt x="213" y="1540"/>
                  </a:cubicBezTo>
                  <a:cubicBezTo>
                    <a:pt x="639" y="1814"/>
                    <a:pt x="456" y="2057"/>
                    <a:pt x="304" y="2361"/>
                  </a:cubicBezTo>
                  <a:cubicBezTo>
                    <a:pt x="122" y="2665"/>
                    <a:pt x="517" y="3364"/>
                    <a:pt x="791" y="3364"/>
                  </a:cubicBezTo>
                  <a:cubicBezTo>
                    <a:pt x="1034" y="3364"/>
                    <a:pt x="1520" y="2786"/>
                    <a:pt x="1459" y="2513"/>
                  </a:cubicBezTo>
                  <a:cubicBezTo>
                    <a:pt x="1399" y="2178"/>
                    <a:pt x="1490" y="1844"/>
                    <a:pt x="1703" y="1601"/>
                  </a:cubicBezTo>
                  <a:cubicBezTo>
                    <a:pt x="1976" y="1266"/>
                    <a:pt x="1824" y="750"/>
                    <a:pt x="1429" y="628"/>
                  </a:cubicBezTo>
                  <a:cubicBezTo>
                    <a:pt x="1064" y="537"/>
                    <a:pt x="760" y="355"/>
                    <a:pt x="548" y="81"/>
                  </a:cubicBezTo>
                  <a:cubicBezTo>
                    <a:pt x="505" y="24"/>
                    <a:pt x="450" y="1"/>
                    <a:pt x="3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62" name="Google Shape;39362;p45"/>
            <p:cNvSpPr/>
            <p:nvPr/>
          </p:nvSpPr>
          <p:spPr>
            <a:xfrm>
              <a:off x="5168300" y="2989550"/>
              <a:ext cx="56250" cy="48950"/>
            </a:xfrm>
            <a:custGeom>
              <a:avLst/>
              <a:gdLst/>
              <a:ahLst/>
              <a:cxnLst/>
              <a:rect l="l" t="t" r="r" b="b"/>
              <a:pathLst>
                <a:path w="2250" h="1958" extrusionOk="0">
                  <a:moveTo>
                    <a:pt x="1082" y="1"/>
                  </a:moveTo>
                  <a:cubicBezTo>
                    <a:pt x="544" y="1"/>
                    <a:pt x="59" y="438"/>
                    <a:pt x="31" y="1009"/>
                  </a:cubicBezTo>
                  <a:cubicBezTo>
                    <a:pt x="0" y="1526"/>
                    <a:pt x="365" y="1891"/>
                    <a:pt x="1003" y="1952"/>
                  </a:cubicBezTo>
                  <a:cubicBezTo>
                    <a:pt x="1040" y="1955"/>
                    <a:pt x="1076" y="1957"/>
                    <a:pt x="1112" y="1957"/>
                  </a:cubicBezTo>
                  <a:cubicBezTo>
                    <a:pt x="1672" y="1957"/>
                    <a:pt x="2132" y="1522"/>
                    <a:pt x="2189" y="979"/>
                  </a:cubicBezTo>
                  <a:cubicBezTo>
                    <a:pt x="2250" y="523"/>
                    <a:pt x="1763" y="67"/>
                    <a:pt x="1186" y="6"/>
                  </a:cubicBezTo>
                  <a:cubicBezTo>
                    <a:pt x="1151" y="3"/>
                    <a:pt x="1116" y="1"/>
                    <a:pt x="10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63" name="Google Shape;39363;p45"/>
            <p:cNvSpPr/>
            <p:nvPr/>
          </p:nvSpPr>
          <p:spPr>
            <a:xfrm>
              <a:off x="5841550" y="3077075"/>
              <a:ext cx="53975" cy="44850"/>
            </a:xfrm>
            <a:custGeom>
              <a:avLst/>
              <a:gdLst/>
              <a:ahLst/>
              <a:cxnLst/>
              <a:rect l="l" t="t" r="r" b="b"/>
              <a:pathLst>
                <a:path w="2159" h="1794" extrusionOk="0">
                  <a:moveTo>
                    <a:pt x="1126" y="1"/>
                  </a:moveTo>
                  <a:cubicBezTo>
                    <a:pt x="1004" y="31"/>
                    <a:pt x="882" y="92"/>
                    <a:pt x="761" y="122"/>
                  </a:cubicBezTo>
                  <a:cubicBezTo>
                    <a:pt x="426" y="153"/>
                    <a:pt x="153" y="244"/>
                    <a:pt x="92" y="609"/>
                  </a:cubicBezTo>
                  <a:cubicBezTo>
                    <a:pt x="1" y="973"/>
                    <a:pt x="183" y="1308"/>
                    <a:pt x="518" y="1429"/>
                  </a:cubicBezTo>
                  <a:cubicBezTo>
                    <a:pt x="730" y="1551"/>
                    <a:pt x="943" y="1673"/>
                    <a:pt x="1186" y="1764"/>
                  </a:cubicBezTo>
                  <a:cubicBezTo>
                    <a:pt x="1247" y="1784"/>
                    <a:pt x="1307" y="1794"/>
                    <a:pt x="1367" y="1794"/>
                  </a:cubicBezTo>
                  <a:cubicBezTo>
                    <a:pt x="1575" y="1794"/>
                    <a:pt x="1767" y="1673"/>
                    <a:pt x="1885" y="1460"/>
                  </a:cubicBezTo>
                  <a:cubicBezTo>
                    <a:pt x="2098" y="1217"/>
                    <a:pt x="2159" y="822"/>
                    <a:pt x="2007" y="518"/>
                  </a:cubicBezTo>
                  <a:cubicBezTo>
                    <a:pt x="1825" y="214"/>
                    <a:pt x="1490" y="31"/>
                    <a:pt x="11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64" name="Google Shape;39364;p45"/>
            <p:cNvSpPr/>
            <p:nvPr/>
          </p:nvSpPr>
          <p:spPr>
            <a:xfrm>
              <a:off x="5513275" y="3025400"/>
              <a:ext cx="53225" cy="50525"/>
            </a:xfrm>
            <a:custGeom>
              <a:avLst/>
              <a:gdLst/>
              <a:ahLst/>
              <a:cxnLst/>
              <a:rect l="l" t="t" r="r" b="b"/>
              <a:pathLst>
                <a:path w="2129" h="2021" extrusionOk="0">
                  <a:moveTo>
                    <a:pt x="1642" y="1"/>
                  </a:moveTo>
                  <a:cubicBezTo>
                    <a:pt x="1308" y="123"/>
                    <a:pt x="974" y="183"/>
                    <a:pt x="639" y="183"/>
                  </a:cubicBezTo>
                  <a:cubicBezTo>
                    <a:pt x="62" y="518"/>
                    <a:pt x="1" y="1034"/>
                    <a:pt x="123" y="1642"/>
                  </a:cubicBezTo>
                  <a:cubicBezTo>
                    <a:pt x="153" y="1855"/>
                    <a:pt x="305" y="1916"/>
                    <a:pt x="487" y="2007"/>
                  </a:cubicBezTo>
                  <a:cubicBezTo>
                    <a:pt x="549" y="2016"/>
                    <a:pt x="611" y="2020"/>
                    <a:pt x="673" y="2020"/>
                  </a:cubicBezTo>
                  <a:cubicBezTo>
                    <a:pt x="1034" y="2020"/>
                    <a:pt x="1383" y="1872"/>
                    <a:pt x="1642" y="1612"/>
                  </a:cubicBezTo>
                  <a:cubicBezTo>
                    <a:pt x="2129" y="1095"/>
                    <a:pt x="1642" y="578"/>
                    <a:pt x="16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65" name="Google Shape;39365;p45"/>
            <p:cNvSpPr/>
            <p:nvPr/>
          </p:nvSpPr>
          <p:spPr>
            <a:xfrm>
              <a:off x="5610550" y="3222025"/>
              <a:ext cx="47925" cy="45225"/>
            </a:xfrm>
            <a:custGeom>
              <a:avLst/>
              <a:gdLst/>
              <a:ahLst/>
              <a:cxnLst/>
              <a:rect l="l" t="t" r="r" b="b"/>
              <a:pathLst>
                <a:path w="1917" h="1809" extrusionOk="0">
                  <a:moveTo>
                    <a:pt x="932" y="0"/>
                  </a:moveTo>
                  <a:cubicBezTo>
                    <a:pt x="465" y="0"/>
                    <a:pt x="1" y="312"/>
                    <a:pt x="31" y="951"/>
                  </a:cubicBezTo>
                  <a:cubicBezTo>
                    <a:pt x="1" y="1467"/>
                    <a:pt x="365" y="1802"/>
                    <a:pt x="973" y="1802"/>
                  </a:cubicBezTo>
                  <a:cubicBezTo>
                    <a:pt x="1009" y="1806"/>
                    <a:pt x="1044" y="1808"/>
                    <a:pt x="1079" y="1808"/>
                  </a:cubicBezTo>
                  <a:cubicBezTo>
                    <a:pt x="1515" y="1808"/>
                    <a:pt x="1855" y="1462"/>
                    <a:pt x="1855" y="1011"/>
                  </a:cubicBezTo>
                  <a:cubicBezTo>
                    <a:pt x="1917" y="343"/>
                    <a:pt x="1422" y="0"/>
                    <a:pt x="9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66" name="Google Shape;39366;p45"/>
            <p:cNvSpPr/>
            <p:nvPr/>
          </p:nvSpPr>
          <p:spPr>
            <a:xfrm>
              <a:off x="5368900" y="3117775"/>
              <a:ext cx="50175" cy="61125"/>
            </a:xfrm>
            <a:custGeom>
              <a:avLst/>
              <a:gdLst/>
              <a:ahLst/>
              <a:cxnLst/>
              <a:rect l="l" t="t" r="r" b="b"/>
              <a:pathLst>
                <a:path w="2007" h="2445" extrusionOk="0">
                  <a:moveTo>
                    <a:pt x="940" y="1"/>
                  </a:moveTo>
                  <a:cubicBezTo>
                    <a:pt x="824" y="1"/>
                    <a:pt x="696" y="68"/>
                    <a:pt x="578" y="136"/>
                  </a:cubicBezTo>
                  <a:cubicBezTo>
                    <a:pt x="487" y="379"/>
                    <a:pt x="913" y="592"/>
                    <a:pt x="609" y="865"/>
                  </a:cubicBezTo>
                  <a:cubicBezTo>
                    <a:pt x="487" y="1139"/>
                    <a:pt x="183" y="1200"/>
                    <a:pt x="1" y="1412"/>
                  </a:cubicBezTo>
                  <a:cubicBezTo>
                    <a:pt x="122" y="1899"/>
                    <a:pt x="487" y="2263"/>
                    <a:pt x="973" y="2385"/>
                  </a:cubicBezTo>
                  <a:cubicBezTo>
                    <a:pt x="1047" y="2426"/>
                    <a:pt x="1127" y="2445"/>
                    <a:pt x="1206" y="2445"/>
                  </a:cubicBezTo>
                  <a:cubicBezTo>
                    <a:pt x="1423" y="2445"/>
                    <a:pt x="1636" y="2304"/>
                    <a:pt x="1703" y="2081"/>
                  </a:cubicBezTo>
                  <a:cubicBezTo>
                    <a:pt x="1885" y="1716"/>
                    <a:pt x="1673" y="1291"/>
                    <a:pt x="1977" y="956"/>
                  </a:cubicBezTo>
                  <a:cubicBezTo>
                    <a:pt x="2007" y="926"/>
                    <a:pt x="1825" y="652"/>
                    <a:pt x="1825" y="652"/>
                  </a:cubicBezTo>
                  <a:cubicBezTo>
                    <a:pt x="1707" y="711"/>
                    <a:pt x="1617" y="737"/>
                    <a:pt x="1547" y="737"/>
                  </a:cubicBezTo>
                  <a:cubicBezTo>
                    <a:pt x="1294" y="737"/>
                    <a:pt x="1305" y="405"/>
                    <a:pt x="1186" y="166"/>
                  </a:cubicBezTo>
                  <a:cubicBezTo>
                    <a:pt x="1119" y="44"/>
                    <a:pt x="1033" y="1"/>
                    <a:pt x="9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67" name="Google Shape;39367;p45"/>
            <p:cNvSpPr/>
            <p:nvPr/>
          </p:nvSpPr>
          <p:spPr>
            <a:xfrm>
              <a:off x="5520875" y="3166750"/>
              <a:ext cx="39550" cy="45650"/>
            </a:xfrm>
            <a:custGeom>
              <a:avLst/>
              <a:gdLst/>
              <a:ahLst/>
              <a:cxnLst/>
              <a:rect l="l" t="t" r="r" b="b"/>
              <a:pathLst>
                <a:path w="1582" h="1826" extrusionOk="0">
                  <a:moveTo>
                    <a:pt x="882" y="1"/>
                  </a:moveTo>
                  <a:cubicBezTo>
                    <a:pt x="396" y="1"/>
                    <a:pt x="31" y="396"/>
                    <a:pt x="31" y="852"/>
                  </a:cubicBezTo>
                  <a:cubicBezTo>
                    <a:pt x="1" y="1338"/>
                    <a:pt x="305" y="1794"/>
                    <a:pt x="670" y="1824"/>
                  </a:cubicBezTo>
                  <a:cubicBezTo>
                    <a:pt x="681" y="1825"/>
                    <a:pt x="693" y="1825"/>
                    <a:pt x="704" y="1825"/>
                  </a:cubicBezTo>
                  <a:cubicBezTo>
                    <a:pt x="1148" y="1825"/>
                    <a:pt x="1582" y="1262"/>
                    <a:pt x="1582" y="669"/>
                  </a:cubicBezTo>
                  <a:cubicBezTo>
                    <a:pt x="1551" y="304"/>
                    <a:pt x="1247" y="31"/>
                    <a:pt x="8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68" name="Google Shape;39368;p45"/>
            <p:cNvSpPr/>
            <p:nvPr/>
          </p:nvSpPr>
          <p:spPr>
            <a:xfrm>
              <a:off x="5573325" y="2935700"/>
              <a:ext cx="40300" cy="43375"/>
            </a:xfrm>
            <a:custGeom>
              <a:avLst/>
              <a:gdLst/>
              <a:ahLst/>
              <a:cxnLst/>
              <a:rect l="l" t="t" r="r" b="b"/>
              <a:pathLst>
                <a:path w="1612" h="1735" extrusionOk="0">
                  <a:moveTo>
                    <a:pt x="825" y="1"/>
                  </a:moveTo>
                  <a:cubicBezTo>
                    <a:pt x="549" y="1"/>
                    <a:pt x="120" y="438"/>
                    <a:pt x="61" y="762"/>
                  </a:cubicBezTo>
                  <a:cubicBezTo>
                    <a:pt x="0" y="1157"/>
                    <a:pt x="365" y="1704"/>
                    <a:pt x="669" y="1735"/>
                  </a:cubicBezTo>
                  <a:cubicBezTo>
                    <a:pt x="1155" y="1704"/>
                    <a:pt x="1520" y="1340"/>
                    <a:pt x="1581" y="884"/>
                  </a:cubicBezTo>
                  <a:cubicBezTo>
                    <a:pt x="1611" y="458"/>
                    <a:pt x="1277" y="63"/>
                    <a:pt x="851" y="2"/>
                  </a:cubicBezTo>
                  <a:cubicBezTo>
                    <a:pt x="843" y="1"/>
                    <a:pt x="834" y="1"/>
                    <a:pt x="8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69" name="Google Shape;39369;p45"/>
            <p:cNvSpPr/>
            <p:nvPr/>
          </p:nvSpPr>
          <p:spPr>
            <a:xfrm>
              <a:off x="5523175" y="3472175"/>
              <a:ext cx="42575" cy="40350"/>
            </a:xfrm>
            <a:custGeom>
              <a:avLst/>
              <a:gdLst/>
              <a:ahLst/>
              <a:cxnLst/>
              <a:rect l="l" t="t" r="r" b="b"/>
              <a:pathLst>
                <a:path w="1703" h="1614" extrusionOk="0">
                  <a:moveTo>
                    <a:pt x="797" y="1"/>
                  </a:moveTo>
                  <a:cubicBezTo>
                    <a:pt x="393" y="1"/>
                    <a:pt x="32" y="326"/>
                    <a:pt x="61" y="762"/>
                  </a:cubicBezTo>
                  <a:cubicBezTo>
                    <a:pt x="0" y="1188"/>
                    <a:pt x="334" y="1583"/>
                    <a:pt x="760" y="1613"/>
                  </a:cubicBezTo>
                  <a:cubicBezTo>
                    <a:pt x="1186" y="1583"/>
                    <a:pt x="1550" y="1279"/>
                    <a:pt x="1672" y="854"/>
                  </a:cubicBezTo>
                  <a:cubicBezTo>
                    <a:pt x="1702" y="550"/>
                    <a:pt x="1246" y="63"/>
                    <a:pt x="851" y="3"/>
                  </a:cubicBezTo>
                  <a:cubicBezTo>
                    <a:pt x="833" y="1"/>
                    <a:pt x="815" y="1"/>
                    <a:pt x="7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70" name="Google Shape;39370;p45"/>
            <p:cNvSpPr/>
            <p:nvPr/>
          </p:nvSpPr>
          <p:spPr>
            <a:xfrm>
              <a:off x="5162225" y="3160275"/>
              <a:ext cx="46150" cy="38425"/>
            </a:xfrm>
            <a:custGeom>
              <a:avLst/>
              <a:gdLst/>
              <a:ahLst/>
              <a:cxnLst/>
              <a:rect l="l" t="t" r="r" b="b"/>
              <a:pathLst>
                <a:path w="1846" h="1537" extrusionOk="0">
                  <a:moveTo>
                    <a:pt x="884" y="0"/>
                  </a:moveTo>
                  <a:cubicBezTo>
                    <a:pt x="718" y="0"/>
                    <a:pt x="555" y="70"/>
                    <a:pt x="426" y="199"/>
                  </a:cubicBezTo>
                  <a:cubicBezTo>
                    <a:pt x="122" y="442"/>
                    <a:pt x="0" y="807"/>
                    <a:pt x="91" y="1171"/>
                  </a:cubicBezTo>
                  <a:cubicBezTo>
                    <a:pt x="304" y="1263"/>
                    <a:pt x="456" y="1506"/>
                    <a:pt x="699" y="1536"/>
                  </a:cubicBezTo>
                  <a:cubicBezTo>
                    <a:pt x="712" y="1537"/>
                    <a:pt x="724" y="1537"/>
                    <a:pt x="736" y="1537"/>
                  </a:cubicBezTo>
                  <a:cubicBezTo>
                    <a:pt x="1443" y="1537"/>
                    <a:pt x="1845" y="676"/>
                    <a:pt x="1307" y="168"/>
                  </a:cubicBezTo>
                  <a:cubicBezTo>
                    <a:pt x="1179" y="54"/>
                    <a:pt x="1031" y="0"/>
                    <a:pt x="8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71" name="Google Shape;39371;p45"/>
            <p:cNvSpPr/>
            <p:nvPr/>
          </p:nvSpPr>
          <p:spPr>
            <a:xfrm>
              <a:off x="5373475" y="2974150"/>
              <a:ext cx="32700" cy="40325"/>
            </a:xfrm>
            <a:custGeom>
              <a:avLst/>
              <a:gdLst/>
              <a:ahLst/>
              <a:cxnLst/>
              <a:rect l="l" t="t" r="r" b="b"/>
              <a:pathLst>
                <a:path w="1308" h="1613" extrusionOk="0">
                  <a:moveTo>
                    <a:pt x="220" y="0"/>
                  </a:moveTo>
                  <a:cubicBezTo>
                    <a:pt x="93" y="0"/>
                    <a:pt x="67" y="117"/>
                    <a:pt x="31" y="410"/>
                  </a:cubicBezTo>
                  <a:lnTo>
                    <a:pt x="31" y="683"/>
                  </a:lnTo>
                  <a:cubicBezTo>
                    <a:pt x="0" y="805"/>
                    <a:pt x="0" y="896"/>
                    <a:pt x="0" y="1017"/>
                  </a:cubicBezTo>
                  <a:cubicBezTo>
                    <a:pt x="0" y="1291"/>
                    <a:pt x="213" y="1534"/>
                    <a:pt x="486" y="1595"/>
                  </a:cubicBezTo>
                  <a:cubicBezTo>
                    <a:pt x="527" y="1607"/>
                    <a:pt x="568" y="1613"/>
                    <a:pt x="608" y="1613"/>
                  </a:cubicBezTo>
                  <a:cubicBezTo>
                    <a:pt x="861" y="1613"/>
                    <a:pt x="1080" y="1380"/>
                    <a:pt x="1186" y="1169"/>
                  </a:cubicBezTo>
                  <a:cubicBezTo>
                    <a:pt x="1307" y="926"/>
                    <a:pt x="1186" y="714"/>
                    <a:pt x="1155" y="470"/>
                  </a:cubicBezTo>
                  <a:cubicBezTo>
                    <a:pt x="1094" y="136"/>
                    <a:pt x="851" y="197"/>
                    <a:pt x="638" y="136"/>
                  </a:cubicBezTo>
                  <a:cubicBezTo>
                    <a:pt x="433" y="51"/>
                    <a:pt x="304" y="0"/>
                    <a:pt x="22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72" name="Google Shape;39372;p45"/>
            <p:cNvSpPr/>
            <p:nvPr/>
          </p:nvSpPr>
          <p:spPr>
            <a:xfrm>
              <a:off x="5295400" y="3124000"/>
              <a:ext cx="38575" cy="37225"/>
            </a:xfrm>
            <a:custGeom>
              <a:avLst/>
              <a:gdLst/>
              <a:ahLst/>
              <a:cxnLst/>
              <a:rect l="l" t="t" r="r" b="b"/>
              <a:pathLst>
                <a:path w="1543" h="1489" extrusionOk="0">
                  <a:moveTo>
                    <a:pt x="771" y="1"/>
                  </a:moveTo>
                  <a:cubicBezTo>
                    <a:pt x="699" y="1"/>
                    <a:pt x="631" y="24"/>
                    <a:pt x="570" y="69"/>
                  </a:cubicBezTo>
                  <a:cubicBezTo>
                    <a:pt x="144" y="100"/>
                    <a:pt x="236" y="555"/>
                    <a:pt x="53" y="799"/>
                  </a:cubicBezTo>
                  <a:cubicBezTo>
                    <a:pt x="0" y="1171"/>
                    <a:pt x="180" y="1357"/>
                    <a:pt x="470" y="1357"/>
                  </a:cubicBezTo>
                  <a:cubicBezTo>
                    <a:pt x="511" y="1357"/>
                    <a:pt x="555" y="1353"/>
                    <a:pt x="600" y="1346"/>
                  </a:cubicBezTo>
                  <a:cubicBezTo>
                    <a:pt x="893" y="1433"/>
                    <a:pt x="1081" y="1488"/>
                    <a:pt x="1207" y="1488"/>
                  </a:cubicBezTo>
                  <a:cubicBezTo>
                    <a:pt x="1433" y="1488"/>
                    <a:pt x="1454" y="1307"/>
                    <a:pt x="1512" y="799"/>
                  </a:cubicBezTo>
                  <a:cubicBezTo>
                    <a:pt x="1512" y="768"/>
                    <a:pt x="1543" y="677"/>
                    <a:pt x="1543" y="647"/>
                  </a:cubicBezTo>
                  <a:cubicBezTo>
                    <a:pt x="1512" y="616"/>
                    <a:pt x="1512" y="555"/>
                    <a:pt x="1512" y="525"/>
                  </a:cubicBezTo>
                  <a:cubicBezTo>
                    <a:pt x="1451" y="373"/>
                    <a:pt x="1360" y="221"/>
                    <a:pt x="1239" y="100"/>
                  </a:cubicBezTo>
                  <a:lnTo>
                    <a:pt x="1117" y="39"/>
                  </a:lnTo>
                  <a:lnTo>
                    <a:pt x="995" y="69"/>
                  </a:lnTo>
                  <a:cubicBezTo>
                    <a:pt x="919" y="24"/>
                    <a:pt x="843" y="1"/>
                    <a:pt x="7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73" name="Google Shape;39373;p45"/>
            <p:cNvSpPr/>
            <p:nvPr/>
          </p:nvSpPr>
          <p:spPr>
            <a:xfrm>
              <a:off x="5147025" y="3301600"/>
              <a:ext cx="43850" cy="34000"/>
            </a:xfrm>
            <a:custGeom>
              <a:avLst/>
              <a:gdLst/>
              <a:ahLst/>
              <a:cxnLst/>
              <a:rect l="l" t="t" r="r" b="b"/>
              <a:pathLst>
                <a:path w="1754" h="1360" extrusionOk="0">
                  <a:moveTo>
                    <a:pt x="428" y="0"/>
                  </a:moveTo>
                  <a:cubicBezTo>
                    <a:pt x="291" y="0"/>
                    <a:pt x="149" y="30"/>
                    <a:pt x="0" y="139"/>
                  </a:cubicBezTo>
                  <a:cubicBezTo>
                    <a:pt x="152" y="382"/>
                    <a:pt x="304" y="655"/>
                    <a:pt x="426" y="898"/>
                  </a:cubicBezTo>
                  <a:cubicBezTo>
                    <a:pt x="568" y="1163"/>
                    <a:pt x="766" y="1360"/>
                    <a:pt x="1027" y="1360"/>
                  </a:cubicBezTo>
                  <a:cubicBezTo>
                    <a:pt x="1155" y="1360"/>
                    <a:pt x="1299" y="1313"/>
                    <a:pt x="1459" y="1202"/>
                  </a:cubicBezTo>
                  <a:lnTo>
                    <a:pt x="1429" y="1111"/>
                  </a:lnTo>
                  <a:cubicBezTo>
                    <a:pt x="1429" y="1050"/>
                    <a:pt x="1490" y="1020"/>
                    <a:pt x="1520" y="1020"/>
                  </a:cubicBezTo>
                  <a:lnTo>
                    <a:pt x="1611" y="1020"/>
                  </a:lnTo>
                  <a:cubicBezTo>
                    <a:pt x="1754" y="451"/>
                    <a:pt x="1523" y="42"/>
                    <a:pt x="1019" y="42"/>
                  </a:cubicBezTo>
                  <a:cubicBezTo>
                    <a:pt x="985" y="42"/>
                    <a:pt x="949" y="43"/>
                    <a:pt x="912" y="47"/>
                  </a:cubicBezTo>
                  <a:cubicBezTo>
                    <a:pt x="760" y="47"/>
                    <a:pt x="599" y="0"/>
                    <a:pt x="4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74" name="Google Shape;39374;p45"/>
            <p:cNvSpPr/>
            <p:nvPr/>
          </p:nvSpPr>
          <p:spPr>
            <a:xfrm>
              <a:off x="5571050" y="3002550"/>
              <a:ext cx="36500" cy="32000"/>
            </a:xfrm>
            <a:custGeom>
              <a:avLst/>
              <a:gdLst/>
              <a:ahLst/>
              <a:cxnLst/>
              <a:rect l="l" t="t" r="r" b="b"/>
              <a:pathLst>
                <a:path w="1460" h="1280" extrusionOk="0">
                  <a:moveTo>
                    <a:pt x="902" y="1"/>
                  </a:moveTo>
                  <a:cubicBezTo>
                    <a:pt x="885" y="1"/>
                    <a:pt x="868" y="2"/>
                    <a:pt x="851" y="3"/>
                  </a:cubicBezTo>
                  <a:cubicBezTo>
                    <a:pt x="456" y="33"/>
                    <a:pt x="122" y="307"/>
                    <a:pt x="0" y="702"/>
                  </a:cubicBezTo>
                  <a:cubicBezTo>
                    <a:pt x="0" y="1006"/>
                    <a:pt x="395" y="1280"/>
                    <a:pt x="790" y="1280"/>
                  </a:cubicBezTo>
                  <a:cubicBezTo>
                    <a:pt x="1246" y="1249"/>
                    <a:pt x="1459" y="1037"/>
                    <a:pt x="1429" y="581"/>
                  </a:cubicBezTo>
                  <a:cubicBezTo>
                    <a:pt x="1457" y="263"/>
                    <a:pt x="1213" y="1"/>
                    <a:pt x="9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75" name="Google Shape;39375;p45"/>
            <p:cNvSpPr/>
            <p:nvPr/>
          </p:nvSpPr>
          <p:spPr>
            <a:xfrm>
              <a:off x="5604475" y="2851950"/>
              <a:ext cx="33450" cy="35225"/>
            </a:xfrm>
            <a:custGeom>
              <a:avLst/>
              <a:gdLst/>
              <a:ahLst/>
              <a:cxnLst/>
              <a:rect l="l" t="t" r="r" b="b"/>
              <a:pathLst>
                <a:path w="1338" h="1409" extrusionOk="0">
                  <a:moveTo>
                    <a:pt x="709" y="1"/>
                  </a:moveTo>
                  <a:cubicBezTo>
                    <a:pt x="676" y="1"/>
                    <a:pt x="642" y="3"/>
                    <a:pt x="608" y="9"/>
                  </a:cubicBezTo>
                  <a:cubicBezTo>
                    <a:pt x="274" y="39"/>
                    <a:pt x="31" y="343"/>
                    <a:pt x="0" y="677"/>
                  </a:cubicBezTo>
                  <a:cubicBezTo>
                    <a:pt x="30" y="1029"/>
                    <a:pt x="398" y="1409"/>
                    <a:pt x="669" y="1409"/>
                  </a:cubicBezTo>
                  <a:cubicBezTo>
                    <a:pt x="679" y="1409"/>
                    <a:pt x="690" y="1408"/>
                    <a:pt x="700" y="1407"/>
                  </a:cubicBezTo>
                  <a:cubicBezTo>
                    <a:pt x="1064" y="1316"/>
                    <a:pt x="1307" y="1012"/>
                    <a:pt x="1338" y="647"/>
                  </a:cubicBezTo>
                  <a:cubicBezTo>
                    <a:pt x="1338" y="286"/>
                    <a:pt x="1059" y="1"/>
                    <a:pt x="7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76" name="Google Shape;39376;p45"/>
            <p:cNvSpPr/>
            <p:nvPr/>
          </p:nvSpPr>
          <p:spPr>
            <a:xfrm>
              <a:off x="5605225" y="3339400"/>
              <a:ext cx="45625" cy="33300"/>
            </a:xfrm>
            <a:custGeom>
              <a:avLst/>
              <a:gdLst/>
              <a:ahLst/>
              <a:cxnLst/>
              <a:rect l="l" t="t" r="r" b="b"/>
              <a:pathLst>
                <a:path w="1825" h="1332" extrusionOk="0">
                  <a:moveTo>
                    <a:pt x="978" y="1"/>
                  </a:moveTo>
                  <a:cubicBezTo>
                    <a:pt x="737" y="1"/>
                    <a:pt x="500" y="78"/>
                    <a:pt x="305" y="237"/>
                  </a:cubicBezTo>
                  <a:cubicBezTo>
                    <a:pt x="1" y="572"/>
                    <a:pt x="31" y="815"/>
                    <a:pt x="396" y="1332"/>
                  </a:cubicBezTo>
                  <a:cubicBezTo>
                    <a:pt x="623" y="1256"/>
                    <a:pt x="861" y="1145"/>
                    <a:pt x="1097" y="1145"/>
                  </a:cubicBezTo>
                  <a:cubicBezTo>
                    <a:pt x="1240" y="1145"/>
                    <a:pt x="1383" y="1186"/>
                    <a:pt x="1521" y="1301"/>
                  </a:cubicBezTo>
                  <a:cubicBezTo>
                    <a:pt x="1825" y="663"/>
                    <a:pt x="1825" y="359"/>
                    <a:pt x="1490" y="116"/>
                  </a:cubicBezTo>
                  <a:cubicBezTo>
                    <a:pt x="1326" y="40"/>
                    <a:pt x="1151" y="1"/>
                    <a:pt x="9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77" name="Google Shape;39377;p45"/>
            <p:cNvSpPr/>
            <p:nvPr/>
          </p:nvSpPr>
          <p:spPr>
            <a:xfrm>
              <a:off x="5643225" y="2606900"/>
              <a:ext cx="34800" cy="35550"/>
            </a:xfrm>
            <a:custGeom>
              <a:avLst/>
              <a:gdLst/>
              <a:ahLst/>
              <a:cxnLst/>
              <a:rect l="l" t="t" r="r" b="b"/>
              <a:pathLst>
                <a:path w="1392" h="1422" extrusionOk="0">
                  <a:moveTo>
                    <a:pt x="645" y="1"/>
                  </a:moveTo>
                  <a:cubicBezTo>
                    <a:pt x="322" y="1"/>
                    <a:pt x="1" y="210"/>
                    <a:pt x="1" y="662"/>
                  </a:cubicBezTo>
                  <a:cubicBezTo>
                    <a:pt x="1" y="1026"/>
                    <a:pt x="244" y="1330"/>
                    <a:pt x="609" y="1422"/>
                  </a:cubicBezTo>
                  <a:cubicBezTo>
                    <a:pt x="943" y="1391"/>
                    <a:pt x="1216" y="1118"/>
                    <a:pt x="1277" y="783"/>
                  </a:cubicBezTo>
                  <a:cubicBezTo>
                    <a:pt x="1391" y="279"/>
                    <a:pt x="1017" y="1"/>
                    <a:pt x="6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78" name="Google Shape;39378;p45"/>
            <p:cNvSpPr/>
            <p:nvPr/>
          </p:nvSpPr>
          <p:spPr>
            <a:xfrm>
              <a:off x="5297475" y="3235825"/>
              <a:ext cx="37250" cy="45625"/>
            </a:xfrm>
            <a:custGeom>
              <a:avLst/>
              <a:gdLst/>
              <a:ahLst/>
              <a:cxnLst/>
              <a:rect l="l" t="t" r="r" b="b"/>
              <a:pathLst>
                <a:path w="1490" h="1825" extrusionOk="0">
                  <a:moveTo>
                    <a:pt x="880" y="0"/>
                  </a:moveTo>
                  <a:cubicBezTo>
                    <a:pt x="673" y="0"/>
                    <a:pt x="495" y="178"/>
                    <a:pt x="335" y="338"/>
                  </a:cubicBezTo>
                  <a:cubicBezTo>
                    <a:pt x="1" y="1098"/>
                    <a:pt x="31" y="1128"/>
                    <a:pt x="700" y="1493"/>
                  </a:cubicBezTo>
                  <a:cubicBezTo>
                    <a:pt x="821" y="1554"/>
                    <a:pt x="852" y="1675"/>
                    <a:pt x="882" y="1797"/>
                  </a:cubicBezTo>
                  <a:cubicBezTo>
                    <a:pt x="927" y="1816"/>
                    <a:pt x="966" y="1825"/>
                    <a:pt x="999" y="1825"/>
                  </a:cubicBezTo>
                  <a:cubicBezTo>
                    <a:pt x="1122" y="1825"/>
                    <a:pt x="1175" y="1710"/>
                    <a:pt x="1247" y="1614"/>
                  </a:cubicBezTo>
                  <a:cubicBezTo>
                    <a:pt x="1308" y="1371"/>
                    <a:pt x="1368" y="1159"/>
                    <a:pt x="1399" y="915"/>
                  </a:cubicBezTo>
                  <a:cubicBezTo>
                    <a:pt x="1490" y="581"/>
                    <a:pt x="1368" y="247"/>
                    <a:pt x="1095" y="64"/>
                  </a:cubicBezTo>
                  <a:cubicBezTo>
                    <a:pt x="1020" y="19"/>
                    <a:pt x="948" y="0"/>
                    <a:pt x="8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79" name="Google Shape;39379;p45"/>
            <p:cNvSpPr/>
            <p:nvPr/>
          </p:nvSpPr>
          <p:spPr>
            <a:xfrm>
              <a:off x="5362075" y="3449425"/>
              <a:ext cx="30425" cy="40500"/>
            </a:xfrm>
            <a:custGeom>
              <a:avLst/>
              <a:gdLst/>
              <a:ahLst/>
              <a:cxnLst/>
              <a:rect l="l" t="t" r="r" b="b"/>
              <a:pathLst>
                <a:path w="1217" h="1620" extrusionOk="0">
                  <a:moveTo>
                    <a:pt x="669" y="1"/>
                  </a:moveTo>
                  <a:cubicBezTo>
                    <a:pt x="365" y="1"/>
                    <a:pt x="0" y="244"/>
                    <a:pt x="91" y="426"/>
                  </a:cubicBezTo>
                  <a:cubicBezTo>
                    <a:pt x="335" y="761"/>
                    <a:pt x="213" y="1125"/>
                    <a:pt x="365" y="1460"/>
                  </a:cubicBezTo>
                  <a:cubicBezTo>
                    <a:pt x="390" y="1560"/>
                    <a:pt x="478" y="1619"/>
                    <a:pt x="576" y="1619"/>
                  </a:cubicBezTo>
                  <a:cubicBezTo>
                    <a:pt x="597" y="1619"/>
                    <a:pt x="618" y="1617"/>
                    <a:pt x="639" y="1612"/>
                  </a:cubicBezTo>
                  <a:cubicBezTo>
                    <a:pt x="821" y="1551"/>
                    <a:pt x="1125" y="1460"/>
                    <a:pt x="1064" y="1338"/>
                  </a:cubicBezTo>
                  <a:cubicBezTo>
                    <a:pt x="851" y="973"/>
                    <a:pt x="1155" y="730"/>
                    <a:pt x="1216" y="457"/>
                  </a:cubicBezTo>
                  <a:cubicBezTo>
                    <a:pt x="1186" y="183"/>
                    <a:pt x="942" y="1"/>
                    <a:pt x="6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80" name="Google Shape;39380;p45"/>
            <p:cNvSpPr/>
            <p:nvPr/>
          </p:nvSpPr>
          <p:spPr>
            <a:xfrm>
              <a:off x="5299750" y="3617625"/>
              <a:ext cx="36500" cy="32450"/>
            </a:xfrm>
            <a:custGeom>
              <a:avLst/>
              <a:gdLst/>
              <a:ahLst/>
              <a:cxnLst/>
              <a:rect l="l" t="t" r="r" b="b"/>
              <a:pathLst>
                <a:path w="1460" h="1298" extrusionOk="0">
                  <a:moveTo>
                    <a:pt x="852" y="0"/>
                  </a:moveTo>
                  <a:cubicBezTo>
                    <a:pt x="689" y="0"/>
                    <a:pt x="505" y="73"/>
                    <a:pt x="335" y="172"/>
                  </a:cubicBezTo>
                  <a:lnTo>
                    <a:pt x="244" y="203"/>
                  </a:lnTo>
                  <a:cubicBezTo>
                    <a:pt x="1" y="902"/>
                    <a:pt x="31" y="963"/>
                    <a:pt x="761" y="1297"/>
                  </a:cubicBezTo>
                  <a:cubicBezTo>
                    <a:pt x="1217" y="1236"/>
                    <a:pt x="1460" y="750"/>
                    <a:pt x="1277" y="355"/>
                  </a:cubicBezTo>
                  <a:cubicBezTo>
                    <a:pt x="1196" y="95"/>
                    <a:pt x="1037" y="0"/>
                    <a:pt x="8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81" name="Google Shape;39381;p45"/>
            <p:cNvSpPr/>
            <p:nvPr/>
          </p:nvSpPr>
          <p:spPr>
            <a:xfrm>
              <a:off x="5323325" y="3107375"/>
              <a:ext cx="54725" cy="32800"/>
            </a:xfrm>
            <a:custGeom>
              <a:avLst/>
              <a:gdLst/>
              <a:ahLst/>
              <a:cxnLst/>
              <a:rect l="l" t="t" r="r" b="b"/>
              <a:pathLst>
                <a:path w="2189" h="1312" extrusionOk="0">
                  <a:moveTo>
                    <a:pt x="1598" y="1"/>
                  </a:moveTo>
                  <a:cubicBezTo>
                    <a:pt x="1469" y="1"/>
                    <a:pt x="1352" y="85"/>
                    <a:pt x="1216" y="248"/>
                  </a:cubicBezTo>
                  <a:cubicBezTo>
                    <a:pt x="1070" y="414"/>
                    <a:pt x="982" y="595"/>
                    <a:pt x="813" y="595"/>
                  </a:cubicBezTo>
                  <a:cubicBezTo>
                    <a:pt x="736" y="595"/>
                    <a:pt x="641" y="557"/>
                    <a:pt x="517" y="461"/>
                  </a:cubicBezTo>
                  <a:cubicBezTo>
                    <a:pt x="467" y="418"/>
                    <a:pt x="420" y="400"/>
                    <a:pt x="376" y="400"/>
                  </a:cubicBezTo>
                  <a:cubicBezTo>
                    <a:pt x="233" y="400"/>
                    <a:pt x="116" y="587"/>
                    <a:pt x="0" y="704"/>
                  </a:cubicBezTo>
                  <a:lnTo>
                    <a:pt x="30" y="765"/>
                  </a:lnTo>
                  <a:cubicBezTo>
                    <a:pt x="152" y="917"/>
                    <a:pt x="274" y="1099"/>
                    <a:pt x="365" y="1251"/>
                  </a:cubicBezTo>
                  <a:lnTo>
                    <a:pt x="426" y="1312"/>
                  </a:lnTo>
                  <a:lnTo>
                    <a:pt x="1307" y="1281"/>
                  </a:lnTo>
                  <a:cubicBezTo>
                    <a:pt x="1581" y="947"/>
                    <a:pt x="1885" y="643"/>
                    <a:pt x="2189" y="400"/>
                  </a:cubicBezTo>
                  <a:cubicBezTo>
                    <a:pt x="1936" y="130"/>
                    <a:pt x="1758" y="1"/>
                    <a:pt x="15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82" name="Google Shape;39382;p45"/>
            <p:cNvSpPr/>
            <p:nvPr/>
          </p:nvSpPr>
          <p:spPr>
            <a:xfrm>
              <a:off x="5354125" y="3117350"/>
              <a:ext cx="36075" cy="36000"/>
            </a:xfrm>
            <a:custGeom>
              <a:avLst/>
              <a:gdLst/>
              <a:ahLst/>
              <a:cxnLst/>
              <a:rect l="l" t="t" r="r" b="b"/>
              <a:pathLst>
                <a:path w="1443" h="1440" extrusionOk="0">
                  <a:moveTo>
                    <a:pt x="957" y="1"/>
                  </a:moveTo>
                  <a:cubicBezTo>
                    <a:pt x="257" y="214"/>
                    <a:pt x="105" y="335"/>
                    <a:pt x="75" y="882"/>
                  </a:cubicBezTo>
                  <a:lnTo>
                    <a:pt x="105" y="882"/>
                  </a:lnTo>
                  <a:cubicBezTo>
                    <a:pt x="223" y="1029"/>
                    <a:pt x="0" y="1431"/>
                    <a:pt x="395" y="1431"/>
                  </a:cubicBezTo>
                  <a:cubicBezTo>
                    <a:pt x="409" y="1431"/>
                    <a:pt x="424" y="1430"/>
                    <a:pt x="440" y="1429"/>
                  </a:cubicBezTo>
                  <a:cubicBezTo>
                    <a:pt x="561" y="1338"/>
                    <a:pt x="531" y="1217"/>
                    <a:pt x="561" y="1125"/>
                  </a:cubicBezTo>
                  <a:lnTo>
                    <a:pt x="561" y="1125"/>
                  </a:lnTo>
                  <a:cubicBezTo>
                    <a:pt x="531" y="1247"/>
                    <a:pt x="531" y="1338"/>
                    <a:pt x="622" y="1429"/>
                  </a:cubicBezTo>
                  <a:cubicBezTo>
                    <a:pt x="696" y="1435"/>
                    <a:pt x="770" y="1440"/>
                    <a:pt x="841" y="1440"/>
                  </a:cubicBezTo>
                  <a:cubicBezTo>
                    <a:pt x="1150" y="1440"/>
                    <a:pt x="1407" y="1352"/>
                    <a:pt x="1382" y="882"/>
                  </a:cubicBezTo>
                  <a:cubicBezTo>
                    <a:pt x="1443" y="548"/>
                    <a:pt x="1048" y="426"/>
                    <a:pt x="987" y="122"/>
                  </a:cubicBezTo>
                  <a:cubicBezTo>
                    <a:pt x="987" y="92"/>
                    <a:pt x="957" y="31"/>
                    <a:pt x="9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83" name="Google Shape;39383;p45"/>
            <p:cNvSpPr/>
            <p:nvPr/>
          </p:nvSpPr>
          <p:spPr>
            <a:xfrm>
              <a:off x="5273150" y="3141675"/>
              <a:ext cx="38025" cy="32425"/>
            </a:xfrm>
            <a:custGeom>
              <a:avLst/>
              <a:gdLst/>
              <a:ahLst/>
              <a:cxnLst/>
              <a:rect l="l" t="t" r="r" b="b"/>
              <a:pathLst>
                <a:path w="1521" h="1297" extrusionOk="0">
                  <a:moveTo>
                    <a:pt x="943" y="92"/>
                  </a:moveTo>
                  <a:cubicBezTo>
                    <a:pt x="578" y="122"/>
                    <a:pt x="153" y="0"/>
                    <a:pt x="62" y="517"/>
                  </a:cubicBezTo>
                  <a:cubicBezTo>
                    <a:pt x="1" y="912"/>
                    <a:pt x="335" y="1064"/>
                    <a:pt x="639" y="1216"/>
                  </a:cubicBezTo>
                  <a:cubicBezTo>
                    <a:pt x="740" y="1267"/>
                    <a:pt x="825" y="1296"/>
                    <a:pt x="901" y="1296"/>
                  </a:cubicBezTo>
                  <a:cubicBezTo>
                    <a:pt x="1008" y="1296"/>
                    <a:pt x="1097" y="1237"/>
                    <a:pt x="1186" y="1095"/>
                  </a:cubicBezTo>
                  <a:cubicBezTo>
                    <a:pt x="1278" y="943"/>
                    <a:pt x="1399" y="791"/>
                    <a:pt x="1521" y="639"/>
                  </a:cubicBezTo>
                  <a:cubicBezTo>
                    <a:pt x="1247" y="548"/>
                    <a:pt x="1065" y="335"/>
                    <a:pt x="943" y="92"/>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84" name="Google Shape;39384;p45"/>
            <p:cNvSpPr/>
            <p:nvPr/>
          </p:nvSpPr>
          <p:spPr>
            <a:xfrm>
              <a:off x="5128025" y="3422825"/>
              <a:ext cx="31175" cy="30425"/>
            </a:xfrm>
            <a:custGeom>
              <a:avLst/>
              <a:gdLst/>
              <a:ahLst/>
              <a:cxnLst/>
              <a:rect l="l" t="t" r="r" b="b"/>
              <a:pathLst>
                <a:path w="1247" h="1217" extrusionOk="0">
                  <a:moveTo>
                    <a:pt x="669" y="1"/>
                  </a:moveTo>
                  <a:cubicBezTo>
                    <a:pt x="335" y="1"/>
                    <a:pt x="31" y="274"/>
                    <a:pt x="0" y="609"/>
                  </a:cubicBezTo>
                  <a:cubicBezTo>
                    <a:pt x="31" y="913"/>
                    <a:pt x="244" y="1156"/>
                    <a:pt x="547" y="1217"/>
                  </a:cubicBezTo>
                  <a:cubicBezTo>
                    <a:pt x="912" y="1217"/>
                    <a:pt x="1216" y="973"/>
                    <a:pt x="1247" y="609"/>
                  </a:cubicBezTo>
                  <a:cubicBezTo>
                    <a:pt x="1247" y="274"/>
                    <a:pt x="973" y="31"/>
                    <a:pt x="6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85" name="Google Shape;39385;p45"/>
            <p:cNvSpPr/>
            <p:nvPr/>
          </p:nvSpPr>
          <p:spPr>
            <a:xfrm>
              <a:off x="5379550" y="3360025"/>
              <a:ext cx="26875" cy="43075"/>
            </a:xfrm>
            <a:custGeom>
              <a:avLst/>
              <a:gdLst/>
              <a:ahLst/>
              <a:cxnLst/>
              <a:rect l="l" t="t" r="r" b="b"/>
              <a:pathLst>
                <a:path w="1075" h="1723" extrusionOk="0">
                  <a:moveTo>
                    <a:pt x="827" y="0"/>
                  </a:moveTo>
                  <a:cubicBezTo>
                    <a:pt x="716" y="0"/>
                    <a:pt x="558" y="41"/>
                    <a:pt x="335" y="112"/>
                  </a:cubicBezTo>
                  <a:cubicBezTo>
                    <a:pt x="213" y="203"/>
                    <a:pt x="213" y="355"/>
                    <a:pt x="335" y="476"/>
                  </a:cubicBezTo>
                  <a:cubicBezTo>
                    <a:pt x="456" y="507"/>
                    <a:pt x="760" y="476"/>
                    <a:pt x="517" y="780"/>
                  </a:cubicBezTo>
                  <a:cubicBezTo>
                    <a:pt x="487" y="841"/>
                    <a:pt x="365" y="841"/>
                    <a:pt x="274" y="871"/>
                  </a:cubicBezTo>
                  <a:cubicBezTo>
                    <a:pt x="0" y="993"/>
                    <a:pt x="61" y="1175"/>
                    <a:pt x="122" y="1419"/>
                  </a:cubicBezTo>
                  <a:cubicBezTo>
                    <a:pt x="183" y="1540"/>
                    <a:pt x="213" y="1723"/>
                    <a:pt x="395" y="1723"/>
                  </a:cubicBezTo>
                  <a:cubicBezTo>
                    <a:pt x="639" y="1723"/>
                    <a:pt x="821" y="1571"/>
                    <a:pt x="851" y="1358"/>
                  </a:cubicBezTo>
                  <a:cubicBezTo>
                    <a:pt x="943" y="1115"/>
                    <a:pt x="1003" y="841"/>
                    <a:pt x="1034" y="567"/>
                  </a:cubicBezTo>
                  <a:cubicBezTo>
                    <a:pt x="1074" y="162"/>
                    <a:pt x="1047" y="0"/>
                    <a:pt x="8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86" name="Google Shape;39386;p45"/>
            <p:cNvSpPr/>
            <p:nvPr/>
          </p:nvSpPr>
          <p:spPr>
            <a:xfrm>
              <a:off x="5131825" y="2785900"/>
              <a:ext cx="28850" cy="30050"/>
            </a:xfrm>
            <a:custGeom>
              <a:avLst/>
              <a:gdLst/>
              <a:ahLst/>
              <a:cxnLst/>
              <a:rect l="l" t="t" r="r" b="b"/>
              <a:pathLst>
                <a:path w="1154" h="1202" extrusionOk="0">
                  <a:moveTo>
                    <a:pt x="607" y="0"/>
                  </a:moveTo>
                  <a:cubicBezTo>
                    <a:pt x="587" y="0"/>
                    <a:pt x="567" y="2"/>
                    <a:pt x="547" y="6"/>
                  </a:cubicBezTo>
                  <a:cubicBezTo>
                    <a:pt x="243" y="37"/>
                    <a:pt x="31" y="310"/>
                    <a:pt x="31" y="614"/>
                  </a:cubicBezTo>
                  <a:cubicBezTo>
                    <a:pt x="0" y="918"/>
                    <a:pt x="213" y="1161"/>
                    <a:pt x="517" y="1192"/>
                  </a:cubicBezTo>
                  <a:cubicBezTo>
                    <a:pt x="549" y="1198"/>
                    <a:pt x="580" y="1201"/>
                    <a:pt x="612" y="1201"/>
                  </a:cubicBezTo>
                  <a:cubicBezTo>
                    <a:pt x="881" y="1201"/>
                    <a:pt x="1125" y="978"/>
                    <a:pt x="1125" y="705"/>
                  </a:cubicBezTo>
                  <a:cubicBezTo>
                    <a:pt x="1153" y="393"/>
                    <a:pt x="890" y="0"/>
                    <a:pt x="6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87" name="Google Shape;39387;p45"/>
            <p:cNvSpPr/>
            <p:nvPr/>
          </p:nvSpPr>
          <p:spPr>
            <a:xfrm>
              <a:off x="5482925" y="3654550"/>
              <a:ext cx="28875" cy="27425"/>
            </a:xfrm>
            <a:custGeom>
              <a:avLst/>
              <a:gdLst/>
              <a:ahLst/>
              <a:cxnLst/>
              <a:rect l="l" t="t" r="r" b="b"/>
              <a:pathLst>
                <a:path w="1155" h="1097" extrusionOk="0">
                  <a:moveTo>
                    <a:pt x="526" y="0"/>
                  </a:moveTo>
                  <a:cubicBezTo>
                    <a:pt x="218" y="0"/>
                    <a:pt x="1" y="263"/>
                    <a:pt x="30" y="580"/>
                  </a:cubicBezTo>
                  <a:cubicBezTo>
                    <a:pt x="60" y="945"/>
                    <a:pt x="303" y="1097"/>
                    <a:pt x="637" y="1097"/>
                  </a:cubicBezTo>
                  <a:cubicBezTo>
                    <a:pt x="1002" y="1097"/>
                    <a:pt x="1154" y="914"/>
                    <a:pt x="1124" y="641"/>
                  </a:cubicBezTo>
                  <a:cubicBezTo>
                    <a:pt x="1093" y="215"/>
                    <a:pt x="911" y="2"/>
                    <a:pt x="577" y="2"/>
                  </a:cubicBezTo>
                  <a:cubicBezTo>
                    <a:pt x="560" y="1"/>
                    <a:pt x="543" y="0"/>
                    <a:pt x="5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88" name="Google Shape;39388;p45"/>
            <p:cNvSpPr/>
            <p:nvPr/>
          </p:nvSpPr>
          <p:spPr>
            <a:xfrm>
              <a:off x="5434275" y="3219150"/>
              <a:ext cx="25850" cy="28925"/>
            </a:xfrm>
            <a:custGeom>
              <a:avLst/>
              <a:gdLst/>
              <a:ahLst/>
              <a:cxnLst/>
              <a:rect l="l" t="t" r="r" b="b"/>
              <a:pathLst>
                <a:path w="1034" h="1157" extrusionOk="0">
                  <a:moveTo>
                    <a:pt x="587" y="1"/>
                  </a:moveTo>
                  <a:cubicBezTo>
                    <a:pt x="344" y="1"/>
                    <a:pt x="1" y="497"/>
                    <a:pt x="30" y="792"/>
                  </a:cubicBezTo>
                  <a:cubicBezTo>
                    <a:pt x="61" y="1096"/>
                    <a:pt x="273" y="1157"/>
                    <a:pt x="517" y="1157"/>
                  </a:cubicBezTo>
                  <a:cubicBezTo>
                    <a:pt x="912" y="1157"/>
                    <a:pt x="1033" y="944"/>
                    <a:pt x="1033" y="549"/>
                  </a:cubicBezTo>
                  <a:cubicBezTo>
                    <a:pt x="972" y="336"/>
                    <a:pt x="972" y="2"/>
                    <a:pt x="608" y="2"/>
                  </a:cubicBezTo>
                  <a:cubicBezTo>
                    <a:pt x="601" y="1"/>
                    <a:pt x="594" y="1"/>
                    <a:pt x="58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89" name="Google Shape;39389;p45"/>
            <p:cNvSpPr/>
            <p:nvPr/>
          </p:nvSpPr>
          <p:spPr>
            <a:xfrm>
              <a:off x="5465425" y="2846075"/>
              <a:ext cx="36500" cy="32700"/>
            </a:xfrm>
            <a:custGeom>
              <a:avLst/>
              <a:gdLst/>
              <a:ahLst/>
              <a:cxnLst/>
              <a:rect l="l" t="t" r="r" b="b"/>
              <a:pathLst>
                <a:path w="1460" h="1308" extrusionOk="0">
                  <a:moveTo>
                    <a:pt x="742" y="0"/>
                  </a:moveTo>
                  <a:cubicBezTo>
                    <a:pt x="621" y="0"/>
                    <a:pt x="493" y="26"/>
                    <a:pt x="365" y="61"/>
                  </a:cubicBezTo>
                  <a:cubicBezTo>
                    <a:pt x="345" y="57"/>
                    <a:pt x="326" y="56"/>
                    <a:pt x="306" y="56"/>
                  </a:cubicBezTo>
                  <a:cubicBezTo>
                    <a:pt x="175" y="56"/>
                    <a:pt x="53" y="142"/>
                    <a:pt x="0" y="274"/>
                  </a:cubicBezTo>
                  <a:cubicBezTo>
                    <a:pt x="304" y="487"/>
                    <a:pt x="61" y="1034"/>
                    <a:pt x="547" y="1186"/>
                  </a:cubicBezTo>
                  <a:cubicBezTo>
                    <a:pt x="612" y="1143"/>
                    <a:pt x="684" y="1123"/>
                    <a:pt x="756" y="1123"/>
                  </a:cubicBezTo>
                  <a:cubicBezTo>
                    <a:pt x="887" y="1123"/>
                    <a:pt x="1016" y="1190"/>
                    <a:pt x="1094" y="1308"/>
                  </a:cubicBezTo>
                  <a:cubicBezTo>
                    <a:pt x="1398" y="1064"/>
                    <a:pt x="1459" y="608"/>
                    <a:pt x="1246" y="274"/>
                  </a:cubicBezTo>
                  <a:cubicBezTo>
                    <a:pt x="1115" y="68"/>
                    <a:pt x="937" y="0"/>
                    <a:pt x="7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90" name="Google Shape;39390;p45"/>
            <p:cNvSpPr/>
            <p:nvPr/>
          </p:nvSpPr>
          <p:spPr>
            <a:xfrm>
              <a:off x="5863600" y="2888625"/>
              <a:ext cx="30425" cy="26625"/>
            </a:xfrm>
            <a:custGeom>
              <a:avLst/>
              <a:gdLst/>
              <a:ahLst/>
              <a:cxnLst/>
              <a:rect l="l" t="t" r="r" b="b"/>
              <a:pathLst>
                <a:path w="1217" h="1065" extrusionOk="0">
                  <a:moveTo>
                    <a:pt x="699" y="1"/>
                  </a:moveTo>
                  <a:cubicBezTo>
                    <a:pt x="335" y="1"/>
                    <a:pt x="0" y="244"/>
                    <a:pt x="61" y="548"/>
                  </a:cubicBezTo>
                  <a:cubicBezTo>
                    <a:pt x="122" y="821"/>
                    <a:pt x="244" y="1065"/>
                    <a:pt x="578" y="1065"/>
                  </a:cubicBezTo>
                  <a:cubicBezTo>
                    <a:pt x="882" y="1065"/>
                    <a:pt x="1155" y="821"/>
                    <a:pt x="1186" y="487"/>
                  </a:cubicBezTo>
                  <a:cubicBezTo>
                    <a:pt x="1216" y="153"/>
                    <a:pt x="973" y="31"/>
                    <a:pt x="6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91" name="Google Shape;39391;p45"/>
            <p:cNvSpPr/>
            <p:nvPr/>
          </p:nvSpPr>
          <p:spPr>
            <a:xfrm>
              <a:off x="5472250" y="2734300"/>
              <a:ext cx="28150" cy="26950"/>
            </a:xfrm>
            <a:custGeom>
              <a:avLst/>
              <a:gdLst/>
              <a:ahLst/>
              <a:cxnLst/>
              <a:rect l="l" t="t" r="r" b="b"/>
              <a:pathLst>
                <a:path w="1126" h="1078" extrusionOk="0">
                  <a:moveTo>
                    <a:pt x="638" y="1"/>
                  </a:moveTo>
                  <a:cubicBezTo>
                    <a:pt x="619" y="1"/>
                    <a:pt x="599" y="2"/>
                    <a:pt x="578" y="3"/>
                  </a:cubicBezTo>
                  <a:cubicBezTo>
                    <a:pt x="244" y="3"/>
                    <a:pt x="1" y="307"/>
                    <a:pt x="92" y="611"/>
                  </a:cubicBezTo>
                  <a:cubicBezTo>
                    <a:pt x="92" y="880"/>
                    <a:pt x="306" y="1078"/>
                    <a:pt x="544" y="1078"/>
                  </a:cubicBezTo>
                  <a:cubicBezTo>
                    <a:pt x="576" y="1078"/>
                    <a:pt x="607" y="1074"/>
                    <a:pt x="639" y="1067"/>
                  </a:cubicBezTo>
                  <a:cubicBezTo>
                    <a:pt x="973" y="1037"/>
                    <a:pt x="1095" y="794"/>
                    <a:pt x="1125" y="490"/>
                  </a:cubicBezTo>
                  <a:cubicBezTo>
                    <a:pt x="1039" y="232"/>
                    <a:pt x="953" y="1"/>
                    <a:pt x="6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92" name="Google Shape;39392;p45"/>
            <p:cNvSpPr/>
            <p:nvPr/>
          </p:nvSpPr>
          <p:spPr>
            <a:xfrm>
              <a:off x="5255675" y="2795325"/>
              <a:ext cx="33475" cy="25725"/>
            </a:xfrm>
            <a:custGeom>
              <a:avLst/>
              <a:gdLst/>
              <a:ahLst/>
              <a:cxnLst/>
              <a:rect l="l" t="t" r="r" b="b"/>
              <a:pathLst>
                <a:path w="1339" h="1029" extrusionOk="0">
                  <a:moveTo>
                    <a:pt x="416" y="0"/>
                  </a:moveTo>
                  <a:cubicBezTo>
                    <a:pt x="291" y="0"/>
                    <a:pt x="207" y="90"/>
                    <a:pt x="122" y="237"/>
                  </a:cubicBezTo>
                  <a:cubicBezTo>
                    <a:pt x="1" y="420"/>
                    <a:pt x="1" y="663"/>
                    <a:pt x="122" y="815"/>
                  </a:cubicBezTo>
                  <a:cubicBezTo>
                    <a:pt x="222" y="955"/>
                    <a:pt x="375" y="1029"/>
                    <a:pt x="528" y="1029"/>
                  </a:cubicBezTo>
                  <a:cubicBezTo>
                    <a:pt x="608" y="1029"/>
                    <a:pt x="688" y="1008"/>
                    <a:pt x="761" y="967"/>
                  </a:cubicBezTo>
                  <a:cubicBezTo>
                    <a:pt x="1034" y="906"/>
                    <a:pt x="1065" y="602"/>
                    <a:pt x="1277" y="480"/>
                  </a:cubicBezTo>
                  <a:lnTo>
                    <a:pt x="1338" y="389"/>
                  </a:lnTo>
                  <a:lnTo>
                    <a:pt x="1277" y="298"/>
                  </a:lnTo>
                  <a:cubicBezTo>
                    <a:pt x="1034" y="268"/>
                    <a:pt x="822" y="176"/>
                    <a:pt x="609" y="55"/>
                  </a:cubicBezTo>
                  <a:cubicBezTo>
                    <a:pt x="534" y="18"/>
                    <a:pt x="471" y="0"/>
                    <a:pt x="4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93" name="Google Shape;39393;p45"/>
            <p:cNvSpPr/>
            <p:nvPr/>
          </p:nvSpPr>
          <p:spPr>
            <a:xfrm>
              <a:off x="5500375" y="3609675"/>
              <a:ext cx="27375" cy="25950"/>
            </a:xfrm>
            <a:custGeom>
              <a:avLst/>
              <a:gdLst/>
              <a:ahLst/>
              <a:cxnLst/>
              <a:rect l="l" t="t" r="r" b="b"/>
              <a:pathLst>
                <a:path w="1095" h="1038" extrusionOk="0">
                  <a:moveTo>
                    <a:pt x="508" y="1"/>
                  </a:moveTo>
                  <a:cubicBezTo>
                    <a:pt x="222" y="1"/>
                    <a:pt x="89" y="180"/>
                    <a:pt x="61" y="490"/>
                  </a:cubicBezTo>
                  <a:cubicBezTo>
                    <a:pt x="0" y="764"/>
                    <a:pt x="243" y="1038"/>
                    <a:pt x="517" y="1038"/>
                  </a:cubicBezTo>
                  <a:cubicBezTo>
                    <a:pt x="821" y="1038"/>
                    <a:pt x="1003" y="825"/>
                    <a:pt x="1094" y="551"/>
                  </a:cubicBezTo>
                  <a:cubicBezTo>
                    <a:pt x="1094" y="247"/>
                    <a:pt x="851" y="35"/>
                    <a:pt x="578" y="4"/>
                  </a:cubicBezTo>
                  <a:cubicBezTo>
                    <a:pt x="554" y="2"/>
                    <a:pt x="530" y="1"/>
                    <a:pt x="5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94" name="Google Shape;39394;p45"/>
            <p:cNvSpPr/>
            <p:nvPr/>
          </p:nvSpPr>
          <p:spPr>
            <a:xfrm>
              <a:off x="5300575" y="2867300"/>
              <a:ext cx="27325" cy="26200"/>
            </a:xfrm>
            <a:custGeom>
              <a:avLst/>
              <a:gdLst/>
              <a:ahLst/>
              <a:cxnLst/>
              <a:rect l="l" t="t" r="r" b="b"/>
              <a:pathLst>
                <a:path w="1093" h="1048" extrusionOk="0">
                  <a:moveTo>
                    <a:pt x="549" y="1"/>
                  </a:moveTo>
                  <a:cubicBezTo>
                    <a:pt x="309" y="1"/>
                    <a:pt x="0" y="376"/>
                    <a:pt x="59" y="611"/>
                  </a:cubicBezTo>
                  <a:cubicBezTo>
                    <a:pt x="85" y="875"/>
                    <a:pt x="296" y="1048"/>
                    <a:pt x="531" y="1048"/>
                  </a:cubicBezTo>
                  <a:cubicBezTo>
                    <a:pt x="566" y="1048"/>
                    <a:pt x="601" y="1044"/>
                    <a:pt x="636" y="1036"/>
                  </a:cubicBezTo>
                  <a:cubicBezTo>
                    <a:pt x="910" y="1036"/>
                    <a:pt x="1092" y="823"/>
                    <a:pt x="1092" y="550"/>
                  </a:cubicBezTo>
                  <a:cubicBezTo>
                    <a:pt x="1062" y="276"/>
                    <a:pt x="849" y="63"/>
                    <a:pt x="576" y="3"/>
                  </a:cubicBezTo>
                  <a:cubicBezTo>
                    <a:pt x="567" y="2"/>
                    <a:pt x="558" y="1"/>
                    <a:pt x="54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95" name="Google Shape;39395;p45"/>
            <p:cNvSpPr/>
            <p:nvPr/>
          </p:nvSpPr>
          <p:spPr>
            <a:xfrm>
              <a:off x="5349150" y="3194300"/>
              <a:ext cx="27375" cy="34775"/>
            </a:xfrm>
            <a:custGeom>
              <a:avLst/>
              <a:gdLst/>
              <a:ahLst/>
              <a:cxnLst/>
              <a:rect l="l" t="t" r="r" b="b"/>
              <a:pathLst>
                <a:path w="1095" h="1391" extrusionOk="0">
                  <a:moveTo>
                    <a:pt x="536" y="0"/>
                  </a:moveTo>
                  <a:cubicBezTo>
                    <a:pt x="434" y="0"/>
                    <a:pt x="335" y="38"/>
                    <a:pt x="274" y="114"/>
                  </a:cubicBezTo>
                  <a:cubicBezTo>
                    <a:pt x="31" y="297"/>
                    <a:pt x="1" y="631"/>
                    <a:pt x="213" y="844"/>
                  </a:cubicBezTo>
                  <a:cubicBezTo>
                    <a:pt x="396" y="996"/>
                    <a:pt x="304" y="1209"/>
                    <a:pt x="456" y="1391"/>
                  </a:cubicBezTo>
                  <a:cubicBezTo>
                    <a:pt x="700" y="1300"/>
                    <a:pt x="669" y="996"/>
                    <a:pt x="852" y="844"/>
                  </a:cubicBezTo>
                  <a:cubicBezTo>
                    <a:pt x="1095" y="631"/>
                    <a:pt x="1064" y="297"/>
                    <a:pt x="821" y="114"/>
                  </a:cubicBezTo>
                  <a:cubicBezTo>
                    <a:pt x="745" y="38"/>
                    <a:pt x="639" y="0"/>
                    <a:pt x="5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96" name="Google Shape;39396;p45"/>
            <p:cNvSpPr/>
            <p:nvPr/>
          </p:nvSpPr>
          <p:spPr>
            <a:xfrm>
              <a:off x="6066500" y="3099050"/>
              <a:ext cx="28075" cy="26000"/>
            </a:xfrm>
            <a:custGeom>
              <a:avLst/>
              <a:gdLst/>
              <a:ahLst/>
              <a:cxnLst/>
              <a:rect l="l" t="t" r="r" b="b"/>
              <a:pathLst>
                <a:path w="1123" h="1040" extrusionOk="0">
                  <a:moveTo>
                    <a:pt x="622" y="1"/>
                  </a:moveTo>
                  <a:cubicBezTo>
                    <a:pt x="343" y="1"/>
                    <a:pt x="149" y="257"/>
                    <a:pt x="91" y="459"/>
                  </a:cubicBezTo>
                  <a:cubicBezTo>
                    <a:pt x="0" y="672"/>
                    <a:pt x="365" y="1006"/>
                    <a:pt x="669" y="1037"/>
                  </a:cubicBezTo>
                  <a:cubicBezTo>
                    <a:pt x="684" y="1039"/>
                    <a:pt x="700" y="1040"/>
                    <a:pt x="715" y="1040"/>
                  </a:cubicBezTo>
                  <a:cubicBezTo>
                    <a:pt x="938" y="1040"/>
                    <a:pt x="1123" y="839"/>
                    <a:pt x="1094" y="611"/>
                  </a:cubicBezTo>
                  <a:cubicBezTo>
                    <a:pt x="1094" y="338"/>
                    <a:pt x="973" y="64"/>
                    <a:pt x="669" y="3"/>
                  </a:cubicBezTo>
                  <a:cubicBezTo>
                    <a:pt x="653" y="2"/>
                    <a:pt x="638" y="1"/>
                    <a:pt x="6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97" name="Google Shape;39397;p45"/>
            <p:cNvSpPr/>
            <p:nvPr/>
          </p:nvSpPr>
          <p:spPr>
            <a:xfrm>
              <a:off x="5220725" y="3239400"/>
              <a:ext cx="34225" cy="28975"/>
            </a:xfrm>
            <a:custGeom>
              <a:avLst/>
              <a:gdLst/>
              <a:ahLst/>
              <a:cxnLst/>
              <a:rect l="l" t="t" r="r" b="b"/>
              <a:pathLst>
                <a:path w="1369" h="1159" extrusionOk="0">
                  <a:moveTo>
                    <a:pt x="648" y="0"/>
                  </a:moveTo>
                  <a:cubicBezTo>
                    <a:pt x="593" y="0"/>
                    <a:pt x="538" y="13"/>
                    <a:pt x="487" y="43"/>
                  </a:cubicBezTo>
                  <a:cubicBezTo>
                    <a:pt x="153" y="195"/>
                    <a:pt x="1" y="438"/>
                    <a:pt x="305" y="742"/>
                  </a:cubicBezTo>
                  <a:lnTo>
                    <a:pt x="274" y="742"/>
                  </a:lnTo>
                  <a:cubicBezTo>
                    <a:pt x="350" y="1044"/>
                    <a:pt x="495" y="1158"/>
                    <a:pt x="675" y="1158"/>
                  </a:cubicBezTo>
                  <a:cubicBezTo>
                    <a:pt x="784" y="1158"/>
                    <a:pt x="907" y="1115"/>
                    <a:pt x="1034" y="1046"/>
                  </a:cubicBezTo>
                  <a:cubicBezTo>
                    <a:pt x="1368" y="833"/>
                    <a:pt x="1095" y="560"/>
                    <a:pt x="1034" y="316"/>
                  </a:cubicBezTo>
                  <a:cubicBezTo>
                    <a:pt x="988" y="132"/>
                    <a:pt x="820" y="0"/>
                    <a:pt x="6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98" name="Google Shape;39398;p45"/>
            <p:cNvSpPr/>
            <p:nvPr/>
          </p:nvSpPr>
          <p:spPr>
            <a:xfrm>
              <a:off x="5639425" y="3052775"/>
              <a:ext cx="31175" cy="31800"/>
            </a:xfrm>
            <a:custGeom>
              <a:avLst/>
              <a:gdLst/>
              <a:ahLst/>
              <a:cxnLst/>
              <a:rect l="l" t="t" r="r" b="b"/>
              <a:pathLst>
                <a:path w="1247" h="1272" extrusionOk="0">
                  <a:moveTo>
                    <a:pt x="153" y="0"/>
                  </a:moveTo>
                  <a:cubicBezTo>
                    <a:pt x="1" y="152"/>
                    <a:pt x="1" y="395"/>
                    <a:pt x="153" y="547"/>
                  </a:cubicBezTo>
                  <a:cubicBezTo>
                    <a:pt x="153" y="821"/>
                    <a:pt x="305" y="1064"/>
                    <a:pt x="548" y="1186"/>
                  </a:cubicBezTo>
                  <a:cubicBezTo>
                    <a:pt x="619" y="1245"/>
                    <a:pt x="699" y="1272"/>
                    <a:pt x="778" y="1272"/>
                  </a:cubicBezTo>
                  <a:cubicBezTo>
                    <a:pt x="901" y="1272"/>
                    <a:pt x="1021" y="1206"/>
                    <a:pt x="1095" y="1094"/>
                  </a:cubicBezTo>
                  <a:cubicBezTo>
                    <a:pt x="1247" y="942"/>
                    <a:pt x="1156" y="790"/>
                    <a:pt x="1065" y="638"/>
                  </a:cubicBezTo>
                  <a:cubicBezTo>
                    <a:pt x="852" y="274"/>
                    <a:pt x="365" y="304"/>
                    <a:pt x="1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99" name="Google Shape;39399;p45"/>
            <p:cNvSpPr/>
            <p:nvPr/>
          </p:nvSpPr>
          <p:spPr>
            <a:xfrm>
              <a:off x="5263275" y="3564100"/>
              <a:ext cx="25100" cy="25250"/>
            </a:xfrm>
            <a:custGeom>
              <a:avLst/>
              <a:gdLst/>
              <a:ahLst/>
              <a:cxnLst/>
              <a:rect l="l" t="t" r="r" b="b"/>
              <a:pathLst>
                <a:path w="1004" h="1010" extrusionOk="0">
                  <a:moveTo>
                    <a:pt x="540" y="0"/>
                  </a:moveTo>
                  <a:cubicBezTo>
                    <a:pt x="523" y="0"/>
                    <a:pt x="505" y="1"/>
                    <a:pt x="487" y="3"/>
                  </a:cubicBezTo>
                  <a:cubicBezTo>
                    <a:pt x="183" y="34"/>
                    <a:pt x="1" y="307"/>
                    <a:pt x="62" y="581"/>
                  </a:cubicBezTo>
                  <a:cubicBezTo>
                    <a:pt x="62" y="835"/>
                    <a:pt x="244" y="1010"/>
                    <a:pt x="489" y="1010"/>
                  </a:cubicBezTo>
                  <a:cubicBezTo>
                    <a:pt x="508" y="1010"/>
                    <a:pt x="528" y="1009"/>
                    <a:pt x="548" y="1006"/>
                  </a:cubicBezTo>
                  <a:cubicBezTo>
                    <a:pt x="882" y="976"/>
                    <a:pt x="1004" y="733"/>
                    <a:pt x="973" y="429"/>
                  </a:cubicBezTo>
                  <a:cubicBezTo>
                    <a:pt x="973" y="175"/>
                    <a:pt x="764" y="0"/>
                    <a:pt x="5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00" name="Google Shape;39400;p45"/>
            <p:cNvSpPr/>
            <p:nvPr/>
          </p:nvSpPr>
          <p:spPr>
            <a:xfrm>
              <a:off x="5535475" y="3079900"/>
              <a:ext cx="25700" cy="23125"/>
            </a:xfrm>
            <a:custGeom>
              <a:avLst/>
              <a:gdLst/>
              <a:ahLst/>
              <a:cxnLst/>
              <a:rect l="l" t="t" r="r" b="b"/>
              <a:pathLst>
                <a:path w="1028" h="925" extrusionOk="0">
                  <a:moveTo>
                    <a:pt x="456" y="1"/>
                  </a:moveTo>
                  <a:cubicBezTo>
                    <a:pt x="194" y="1"/>
                    <a:pt x="0" y="248"/>
                    <a:pt x="55" y="496"/>
                  </a:cubicBezTo>
                  <a:cubicBezTo>
                    <a:pt x="27" y="749"/>
                    <a:pt x="234" y="925"/>
                    <a:pt x="482" y="925"/>
                  </a:cubicBezTo>
                  <a:cubicBezTo>
                    <a:pt x="502" y="925"/>
                    <a:pt x="522" y="923"/>
                    <a:pt x="542" y="921"/>
                  </a:cubicBezTo>
                  <a:cubicBezTo>
                    <a:pt x="846" y="891"/>
                    <a:pt x="1028" y="709"/>
                    <a:pt x="1028" y="374"/>
                  </a:cubicBezTo>
                  <a:cubicBezTo>
                    <a:pt x="1028" y="70"/>
                    <a:pt x="815" y="9"/>
                    <a:pt x="542" y="9"/>
                  </a:cubicBezTo>
                  <a:cubicBezTo>
                    <a:pt x="513" y="4"/>
                    <a:pt x="484" y="1"/>
                    <a:pt x="4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01" name="Google Shape;39401;p45"/>
            <p:cNvSpPr/>
            <p:nvPr/>
          </p:nvSpPr>
          <p:spPr>
            <a:xfrm>
              <a:off x="5169825" y="3391600"/>
              <a:ext cx="25850" cy="24425"/>
            </a:xfrm>
            <a:custGeom>
              <a:avLst/>
              <a:gdLst/>
              <a:ahLst/>
              <a:cxnLst/>
              <a:rect l="l" t="t" r="r" b="b"/>
              <a:pathLst>
                <a:path w="1034" h="977" extrusionOk="0">
                  <a:moveTo>
                    <a:pt x="576" y="0"/>
                  </a:moveTo>
                  <a:cubicBezTo>
                    <a:pt x="556" y="0"/>
                    <a:pt x="537" y="1"/>
                    <a:pt x="517" y="4"/>
                  </a:cubicBezTo>
                  <a:cubicBezTo>
                    <a:pt x="243" y="4"/>
                    <a:pt x="0" y="247"/>
                    <a:pt x="31" y="520"/>
                  </a:cubicBezTo>
                  <a:cubicBezTo>
                    <a:pt x="61" y="794"/>
                    <a:pt x="274" y="976"/>
                    <a:pt x="517" y="976"/>
                  </a:cubicBezTo>
                  <a:cubicBezTo>
                    <a:pt x="821" y="946"/>
                    <a:pt x="973" y="703"/>
                    <a:pt x="1034" y="429"/>
                  </a:cubicBezTo>
                  <a:cubicBezTo>
                    <a:pt x="1005" y="176"/>
                    <a:pt x="820" y="0"/>
                    <a:pt x="5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02" name="Google Shape;39402;p45"/>
            <p:cNvSpPr/>
            <p:nvPr/>
          </p:nvSpPr>
          <p:spPr>
            <a:xfrm>
              <a:off x="5219275" y="3026125"/>
              <a:ext cx="25800" cy="25150"/>
            </a:xfrm>
            <a:custGeom>
              <a:avLst/>
              <a:gdLst/>
              <a:ahLst/>
              <a:cxnLst/>
              <a:rect l="l" t="t" r="r" b="b"/>
              <a:pathLst>
                <a:path w="1032" h="1006" extrusionOk="0">
                  <a:moveTo>
                    <a:pt x="459" y="1"/>
                  </a:moveTo>
                  <a:cubicBezTo>
                    <a:pt x="250" y="1"/>
                    <a:pt x="0" y="346"/>
                    <a:pt x="59" y="580"/>
                  </a:cubicBezTo>
                  <a:cubicBezTo>
                    <a:pt x="119" y="823"/>
                    <a:pt x="302" y="975"/>
                    <a:pt x="575" y="1005"/>
                  </a:cubicBezTo>
                  <a:cubicBezTo>
                    <a:pt x="819" y="914"/>
                    <a:pt x="1031" y="793"/>
                    <a:pt x="1001" y="519"/>
                  </a:cubicBezTo>
                  <a:cubicBezTo>
                    <a:pt x="1001" y="245"/>
                    <a:pt x="788" y="2"/>
                    <a:pt x="484" y="2"/>
                  </a:cubicBezTo>
                  <a:cubicBezTo>
                    <a:pt x="476" y="1"/>
                    <a:pt x="467" y="1"/>
                    <a:pt x="4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03" name="Google Shape;39403;p45"/>
            <p:cNvSpPr/>
            <p:nvPr/>
          </p:nvSpPr>
          <p:spPr>
            <a:xfrm>
              <a:off x="5432925" y="3025400"/>
              <a:ext cx="32525" cy="31200"/>
            </a:xfrm>
            <a:custGeom>
              <a:avLst/>
              <a:gdLst/>
              <a:ahLst/>
              <a:cxnLst/>
              <a:rect l="l" t="t" r="r" b="b"/>
              <a:pathLst>
                <a:path w="1301" h="1248" extrusionOk="0">
                  <a:moveTo>
                    <a:pt x="935" y="1"/>
                  </a:moveTo>
                  <a:cubicBezTo>
                    <a:pt x="297" y="31"/>
                    <a:pt x="358" y="670"/>
                    <a:pt x="54" y="1004"/>
                  </a:cubicBezTo>
                  <a:cubicBezTo>
                    <a:pt x="0" y="1057"/>
                    <a:pt x="158" y="1228"/>
                    <a:pt x="218" y="1228"/>
                  </a:cubicBezTo>
                  <a:cubicBezTo>
                    <a:pt x="226" y="1228"/>
                    <a:pt x="232" y="1224"/>
                    <a:pt x="236" y="1217"/>
                  </a:cubicBezTo>
                  <a:cubicBezTo>
                    <a:pt x="510" y="822"/>
                    <a:pt x="1118" y="1247"/>
                    <a:pt x="1300" y="730"/>
                  </a:cubicBezTo>
                  <a:cubicBezTo>
                    <a:pt x="1270" y="457"/>
                    <a:pt x="1148" y="183"/>
                    <a:pt x="9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04" name="Google Shape;39404;p45"/>
            <p:cNvSpPr/>
            <p:nvPr/>
          </p:nvSpPr>
          <p:spPr>
            <a:xfrm>
              <a:off x="5255100" y="3048900"/>
              <a:ext cx="23400" cy="26200"/>
            </a:xfrm>
            <a:custGeom>
              <a:avLst/>
              <a:gdLst/>
              <a:ahLst/>
              <a:cxnLst/>
              <a:rect l="l" t="t" r="r" b="b"/>
              <a:pathLst>
                <a:path w="936" h="1048" extrusionOk="0">
                  <a:moveTo>
                    <a:pt x="646" y="1"/>
                  </a:moveTo>
                  <a:cubicBezTo>
                    <a:pt x="632" y="1"/>
                    <a:pt x="617" y="2"/>
                    <a:pt x="601" y="3"/>
                  </a:cubicBezTo>
                  <a:cubicBezTo>
                    <a:pt x="297" y="34"/>
                    <a:pt x="54" y="307"/>
                    <a:pt x="54" y="611"/>
                  </a:cubicBezTo>
                  <a:cubicBezTo>
                    <a:pt x="1" y="853"/>
                    <a:pt x="184" y="1047"/>
                    <a:pt x="416" y="1047"/>
                  </a:cubicBezTo>
                  <a:cubicBezTo>
                    <a:pt x="447" y="1047"/>
                    <a:pt x="478" y="1044"/>
                    <a:pt x="510" y="1037"/>
                  </a:cubicBezTo>
                  <a:cubicBezTo>
                    <a:pt x="845" y="1006"/>
                    <a:pt x="936" y="733"/>
                    <a:pt x="936" y="459"/>
                  </a:cubicBezTo>
                  <a:cubicBezTo>
                    <a:pt x="907" y="257"/>
                    <a:pt x="905" y="1"/>
                    <a:pt x="6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05" name="Google Shape;39405;p45"/>
            <p:cNvSpPr/>
            <p:nvPr/>
          </p:nvSpPr>
          <p:spPr>
            <a:xfrm>
              <a:off x="5036075" y="2941000"/>
              <a:ext cx="24300" cy="24400"/>
            </a:xfrm>
            <a:custGeom>
              <a:avLst/>
              <a:gdLst/>
              <a:ahLst/>
              <a:cxnLst/>
              <a:rect l="l" t="t" r="r" b="b"/>
              <a:pathLst>
                <a:path w="972" h="976" extrusionOk="0">
                  <a:moveTo>
                    <a:pt x="477" y="0"/>
                  </a:moveTo>
                  <a:cubicBezTo>
                    <a:pt x="460" y="0"/>
                    <a:pt x="443" y="1"/>
                    <a:pt x="426" y="3"/>
                  </a:cubicBezTo>
                  <a:cubicBezTo>
                    <a:pt x="183" y="33"/>
                    <a:pt x="0" y="246"/>
                    <a:pt x="31" y="520"/>
                  </a:cubicBezTo>
                  <a:cubicBezTo>
                    <a:pt x="31" y="763"/>
                    <a:pt x="244" y="976"/>
                    <a:pt x="487" y="976"/>
                  </a:cubicBezTo>
                  <a:cubicBezTo>
                    <a:pt x="730" y="976"/>
                    <a:pt x="943" y="763"/>
                    <a:pt x="943" y="520"/>
                  </a:cubicBezTo>
                  <a:cubicBezTo>
                    <a:pt x="971" y="233"/>
                    <a:pt x="757" y="0"/>
                    <a:pt x="4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06" name="Google Shape;39406;p45"/>
            <p:cNvSpPr/>
            <p:nvPr/>
          </p:nvSpPr>
          <p:spPr>
            <a:xfrm>
              <a:off x="5320275" y="3276175"/>
              <a:ext cx="27375" cy="29775"/>
            </a:xfrm>
            <a:custGeom>
              <a:avLst/>
              <a:gdLst/>
              <a:ahLst/>
              <a:cxnLst/>
              <a:rect l="l" t="t" r="r" b="b"/>
              <a:pathLst>
                <a:path w="1095" h="1191" extrusionOk="0">
                  <a:moveTo>
                    <a:pt x="365" y="0"/>
                  </a:moveTo>
                  <a:lnTo>
                    <a:pt x="0" y="183"/>
                  </a:lnTo>
                  <a:cubicBezTo>
                    <a:pt x="0" y="335"/>
                    <a:pt x="31" y="456"/>
                    <a:pt x="122" y="608"/>
                  </a:cubicBezTo>
                  <a:cubicBezTo>
                    <a:pt x="199" y="889"/>
                    <a:pt x="382" y="1191"/>
                    <a:pt x="619" y="1191"/>
                  </a:cubicBezTo>
                  <a:cubicBezTo>
                    <a:pt x="664" y="1191"/>
                    <a:pt x="712" y="1180"/>
                    <a:pt x="760" y="1156"/>
                  </a:cubicBezTo>
                  <a:cubicBezTo>
                    <a:pt x="1095" y="1004"/>
                    <a:pt x="760" y="578"/>
                    <a:pt x="760" y="335"/>
                  </a:cubicBezTo>
                  <a:cubicBezTo>
                    <a:pt x="730" y="61"/>
                    <a:pt x="456" y="122"/>
                    <a:pt x="3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07" name="Google Shape;39407;p45"/>
            <p:cNvSpPr/>
            <p:nvPr/>
          </p:nvSpPr>
          <p:spPr>
            <a:xfrm>
              <a:off x="5270875" y="3293750"/>
              <a:ext cx="26625" cy="23700"/>
            </a:xfrm>
            <a:custGeom>
              <a:avLst/>
              <a:gdLst/>
              <a:ahLst/>
              <a:cxnLst/>
              <a:rect l="l" t="t" r="r" b="b"/>
              <a:pathLst>
                <a:path w="1065" h="948" extrusionOk="0">
                  <a:moveTo>
                    <a:pt x="557" y="1"/>
                  </a:moveTo>
                  <a:cubicBezTo>
                    <a:pt x="390" y="1"/>
                    <a:pt x="227" y="70"/>
                    <a:pt x="122" y="209"/>
                  </a:cubicBezTo>
                  <a:cubicBezTo>
                    <a:pt x="1" y="361"/>
                    <a:pt x="1" y="604"/>
                    <a:pt x="122" y="756"/>
                  </a:cubicBezTo>
                  <a:cubicBezTo>
                    <a:pt x="183" y="817"/>
                    <a:pt x="244" y="878"/>
                    <a:pt x="305" y="939"/>
                  </a:cubicBezTo>
                  <a:cubicBezTo>
                    <a:pt x="387" y="939"/>
                    <a:pt x="474" y="947"/>
                    <a:pt x="559" y="947"/>
                  </a:cubicBezTo>
                  <a:cubicBezTo>
                    <a:pt x="757" y="947"/>
                    <a:pt x="940" y="902"/>
                    <a:pt x="1004" y="604"/>
                  </a:cubicBezTo>
                  <a:cubicBezTo>
                    <a:pt x="1034" y="453"/>
                    <a:pt x="1065" y="240"/>
                    <a:pt x="913" y="118"/>
                  </a:cubicBezTo>
                  <a:cubicBezTo>
                    <a:pt x="808" y="40"/>
                    <a:pt x="682" y="1"/>
                    <a:pt x="5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08" name="Google Shape;39408;p45"/>
            <p:cNvSpPr/>
            <p:nvPr/>
          </p:nvSpPr>
          <p:spPr>
            <a:xfrm>
              <a:off x="5615100" y="3354350"/>
              <a:ext cx="28150" cy="26250"/>
            </a:xfrm>
            <a:custGeom>
              <a:avLst/>
              <a:gdLst/>
              <a:ahLst/>
              <a:cxnLst/>
              <a:rect l="l" t="t" r="r" b="b"/>
              <a:pathLst>
                <a:path w="1126" h="1050" extrusionOk="0">
                  <a:moveTo>
                    <a:pt x="654" y="1"/>
                  </a:moveTo>
                  <a:cubicBezTo>
                    <a:pt x="474" y="1"/>
                    <a:pt x="389" y="168"/>
                    <a:pt x="305" y="308"/>
                  </a:cubicBezTo>
                  <a:cubicBezTo>
                    <a:pt x="214" y="460"/>
                    <a:pt x="183" y="643"/>
                    <a:pt x="1" y="734"/>
                  </a:cubicBezTo>
                  <a:cubicBezTo>
                    <a:pt x="330" y="943"/>
                    <a:pt x="497" y="1049"/>
                    <a:pt x="636" y="1049"/>
                  </a:cubicBezTo>
                  <a:cubicBezTo>
                    <a:pt x="780" y="1049"/>
                    <a:pt x="894" y="935"/>
                    <a:pt x="1126" y="703"/>
                  </a:cubicBezTo>
                  <a:cubicBezTo>
                    <a:pt x="1034" y="643"/>
                    <a:pt x="974" y="551"/>
                    <a:pt x="943" y="430"/>
                  </a:cubicBezTo>
                  <a:cubicBezTo>
                    <a:pt x="913" y="247"/>
                    <a:pt x="913" y="65"/>
                    <a:pt x="700" y="4"/>
                  </a:cubicBezTo>
                  <a:cubicBezTo>
                    <a:pt x="684" y="2"/>
                    <a:pt x="669" y="1"/>
                    <a:pt x="6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09" name="Google Shape;39409;p45"/>
            <p:cNvSpPr/>
            <p:nvPr/>
          </p:nvSpPr>
          <p:spPr>
            <a:xfrm>
              <a:off x="5514800" y="3399150"/>
              <a:ext cx="22825" cy="22275"/>
            </a:xfrm>
            <a:custGeom>
              <a:avLst/>
              <a:gdLst/>
              <a:ahLst/>
              <a:cxnLst/>
              <a:rect l="l" t="t" r="r" b="b"/>
              <a:pathLst>
                <a:path w="913" h="891" extrusionOk="0">
                  <a:moveTo>
                    <a:pt x="387" y="1"/>
                  </a:moveTo>
                  <a:cubicBezTo>
                    <a:pt x="185" y="1"/>
                    <a:pt x="62" y="124"/>
                    <a:pt x="62" y="370"/>
                  </a:cubicBezTo>
                  <a:cubicBezTo>
                    <a:pt x="1" y="613"/>
                    <a:pt x="183" y="857"/>
                    <a:pt x="426" y="887"/>
                  </a:cubicBezTo>
                  <a:cubicBezTo>
                    <a:pt x="448" y="889"/>
                    <a:pt x="470" y="890"/>
                    <a:pt x="490" y="890"/>
                  </a:cubicBezTo>
                  <a:cubicBezTo>
                    <a:pt x="748" y="890"/>
                    <a:pt x="856" y="715"/>
                    <a:pt x="913" y="461"/>
                  </a:cubicBezTo>
                  <a:cubicBezTo>
                    <a:pt x="913" y="218"/>
                    <a:pt x="700" y="6"/>
                    <a:pt x="457" y="6"/>
                  </a:cubicBezTo>
                  <a:cubicBezTo>
                    <a:pt x="432" y="3"/>
                    <a:pt x="409" y="1"/>
                    <a:pt x="38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10" name="Google Shape;39410;p45"/>
            <p:cNvSpPr/>
            <p:nvPr/>
          </p:nvSpPr>
          <p:spPr>
            <a:xfrm>
              <a:off x="5450225" y="3177275"/>
              <a:ext cx="26600" cy="28750"/>
            </a:xfrm>
            <a:custGeom>
              <a:avLst/>
              <a:gdLst/>
              <a:ahLst/>
              <a:cxnLst/>
              <a:rect l="l" t="t" r="r" b="b"/>
              <a:pathLst>
                <a:path w="1064" h="1150" extrusionOk="0">
                  <a:moveTo>
                    <a:pt x="604" y="1"/>
                  </a:moveTo>
                  <a:cubicBezTo>
                    <a:pt x="442" y="1"/>
                    <a:pt x="356" y="244"/>
                    <a:pt x="213" y="339"/>
                  </a:cubicBezTo>
                  <a:cubicBezTo>
                    <a:pt x="61" y="431"/>
                    <a:pt x="0" y="583"/>
                    <a:pt x="31" y="765"/>
                  </a:cubicBezTo>
                  <a:cubicBezTo>
                    <a:pt x="61" y="947"/>
                    <a:pt x="61" y="1069"/>
                    <a:pt x="183" y="1130"/>
                  </a:cubicBezTo>
                  <a:cubicBezTo>
                    <a:pt x="210" y="1143"/>
                    <a:pt x="237" y="1149"/>
                    <a:pt x="264" y="1149"/>
                  </a:cubicBezTo>
                  <a:cubicBezTo>
                    <a:pt x="356" y="1149"/>
                    <a:pt x="439" y="1079"/>
                    <a:pt x="486" y="1008"/>
                  </a:cubicBezTo>
                  <a:cubicBezTo>
                    <a:pt x="578" y="887"/>
                    <a:pt x="669" y="765"/>
                    <a:pt x="730" y="643"/>
                  </a:cubicBezTo>
                  <a:cubicBezTo>
                    <a:pt x="760" y="461"/>
                    <a:pt x="1064" y="309"/>
                    <a:pt x="760" y="66"/>
                  </a:cubicBezTo>
                  <a:cubicBezTo>
                    <a:pt x="700" y="19"/>
                    <a:pt x="649" y="1"/>
                    <a:pt x="6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11" name="Google Shape;39411;p45"/>
            <p:cNvSpPr/>
            <p:nvPr/>
          </p:nvSpPr>
          <p:spPr>
            <a:xfrm>
              <a:off x="5530000" y="3270100"/>
              <a:ext cx="27375" cy="25100"/>
            </a:xfrm>
            <a:custGeom>
              <a:avLst/>
              <a:gdLst/>
              <a:ahLst/>
              <a:cxnLst/>
              <a:rect l="l" t="t" r="r" b="b"/>
              <a:pathLst>
                <a:path w="1095" h="1004" extrusionOk="0">
                  <a:moveTo>
                    <a:pt x="609" y="0"/>
                  </a:moveTo>
                  <a:cubicBezTo>
                    <a:pt x="335" y="0"/>
                    <a:pt x="244" y="243"/>
                    <a:pt x="122" y="456"/>
                  </a:cubicBezTo>
                  <a:lnTo>
                    <a:pt x="1" y="791"/>
                  </a:lnTo>
                  <a:cubicBezTo>
                    <a:pt x="153" y="943"/>
                    <a:pt x="335" y="1003"/>
                    <a:pt x="548" y="1003"/>
                  </a:cubicBezTo>
                  <a:cubicBezTo>
                    <a:pt x="852" y="943"/>
                    <a:pt x="1095" y="821"/>
                    <a:pt x="1004" y="456"/>
                  </a:cubicBezTo>
                  <a:cubicBezTo>
                    <a:pt x="913" y="274"/>
                    <a:pt x="882" y="0"/>
                    <a:pt x="6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12" name="Google Shape;39412;p45"/>
            <p:cNvSpPr/>
            <p:nvPr/>
          </p:nvSpPr>
          <p:spPr>
            <a:xfrm>
              <a:off x="5393475" y="2941750"/>
              <a:ext cx="25600" cy="21375"/>
            </a:xfrm>
            <a:custGeom>
              <a:avLst/>
              <a:gdLst/>
              <a:ahLst/>
              <a:cxnLst/>
              <a:rect l="l" t="t" r="r" b="b"/>
              <a:pathLst>
                <a:path w="1024" h="855" extrusionOk="0">
                  <a:moveTo>
                    <a:pt x="651" y="0"/>
                  </a:moveTo>
                  <a:cubicBezTo>
                    <a:pt x="634" y="0"/>
                    <a:pt x="616" y="1"/>
                    <a:pt x="598" y="3"/>
                  </a:cubicBezTo>
                  <a:cubicBezTo>
                    <a:pt x="589" y="3"/>
                    <a:pt x="579" y="3"/>
                    <a:pt x="569" y="3"/>
                  </a:cubicBezTo>
                  <a:cubicBezTo>
                    <a:pt x="20" y="3"/>
                    <a:pt x="1" y="854"/>
                    <a:pt x="598" y="854"/>
                  </a:cubicBezTo>
                  <a:cubicBezTo>
                    <a:pt x="842" y="854"/>
                    <a:pt x="994" y="642"/>
                    <a:pt x="1024" y="368"/>
                  </a:cubicBezTo>
                  <a:cubicBezTo>
                    <a:pt x="1024" y="171"/>
                    <a:pt x="867" y="0"/>
                    <a:pt x="6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13" name="Google Shape;39413;p45"/>
            <p:cNvSpPr/>
            <p:nvPr/>
          </p:nvSpPr>
          <p:spPr>
            <a:xfrm>
              <a:off x="5299750" y="3404100"/>
              <a:ext cx="28150" cy="21800"/>
            </a:xfrm>
            <a:custGeom>
              <a:avLst/>
              <a:gdLst/>
              <a:ahLst/>
              <a:cxnLst/>
              <a:rect l="l" t="t" r="r" b="b"/>
              <a:pathLst>
                <a:path w="1126" h="872" extrusionOk="0">
                  <a:moveTo>
                    <a:pt x="493" y="1"/>
                  </a:moveTo>
                  <a:cubicBezTo>
                    <a:pt x="366" y="1"/>
                    <a:pt x="244" y="69"/>
                    <a:pt x="122" y="263"/>
                  </a:cubicBezTo>
                  <a:cubicBezTo>
                    <a:pt x="1" y="446"/>
                    <a:pt x="92" y="689"/>
                    <a:pt x="274" y="811"/>
                  </a:cubicBezTo>
                  <a:cubicBezTo>
                    <a:pt x="370" y="853"/>
                    <a:pt x="449" y="872"/>
                    <a:pt x="516" y="872"/>
                  </a:cubicBezTo>
                  <a:cubicBezTo>
                    <a:pt x="831" y="872"/>
                    <a:pt x="875" y="464"/>
                    <a:pt x="1125" y="263"/>
                  </a:cubicBezTo>
                  <a:cubicBezTo>
                    <a:pt x="888" y="154"/>
                    <a:pt x="684" y="1"/>
                    <a:pt x="4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14" name="Google Shape;39414;p45"/>
            <p:cNvSpPr/>
            <p:nvPr/>
          </p:nvSpPr>
          <p:spPr>
            <a:xfrm>
              <a:off x="5507275" y="2947800"/>
              <a:ext cx="22700" cy="21400"/>
            </a:xfrm>
            <a:custGeom>
              <a:avLst/>
              <a:gdLst/>
              <a:ahLst/>
              <a:cxnLst/>
              <a:rect l="l" t="t" r="r" b="b"/>
              <a:pathLst>
                <a:path w="908" h="856" extrusionOk="0">
                  <a:moveTo>
                    <a:pt x="446" y="1"/>
                  </a:moveTo>
                  <a:cubicBezTo>
                    <a:pt x="202" y="1"/>
                    <a:pt x="0" y="149"/>
                    <a:pt x="28" y="400"/>
                  </a:cubicBezTo>
                  <a:cubicBezTo>
                    <a:pt x="28" y="643"/>
                    <a:pt x="241" y="795"/>
                    <a:pt x="515" y="856"/>
                  </a:cubicBezTo>
                  <a:cubicBezTo>
                    <a:pt x="727" y="825"/>
                    <a:pt x="879" y="643"/>
                    <a:pt x="879" y="430"/>
                  </a:cubicBezTo>
                  <a:cubicBezTo>
                    <a:pt x="908" y="203"/>
                    <a:pt x="750" y="2"/>
                    <a:pt x="555" y="2"/>
                  </a:cubicBezTo>
                  <a:cubicBezTo>
                    <a:pt x="542" y="2"/>
                    <a:pt x="528" y="3"/>
                    <a:pt x="515" y="5"/>
                  </a:cubicBezTo>
                  <a:cubicBezTo>
                    <a:pt x="491" y="2"/>
                    <a:pt x="469" y="1"/>
                    <a:pt x="4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15" name="Google Shape;39415;p45"/>
            <p:cNvSpPr/>
            <p:nvPr/>
          </p:nvSpPr>
          <p:spPr>
            <a:xfrm>
              <a:off x="5513275" y="2985875"/>
              <a:ext cx="26625" cy="23700"/>
            </a:xfrm>
            <a:custGeom>
              <a:avLst/>
              <a:gdLst/>
              <a:ahLst/>
              <a:cxnLst/>
              <a:rect l="l" t="t" r="r" b="b"/>
              <a:pathLst>
                <a:path w="1065" h="948" extrusionOk="0">
                  <a:moveTo>
                    <a:pt x="478" y="0"/>
                  </a:moveTo>
                  <a:cubicBezTo>
                    <a:pt x="433" y="0"/>
                    <a:pt x="386" y="10"/>
                    <a:pt x="335" y="32"/>
                  </a:cubicBezTo>
                  <a:cubicBezTo>
                    <a:pt x="92" y="153"/>
                    <a:pt x="1" y="488"/>
                    <a:pt x="153" y="731"/>
                  </a:cubicBezTo>
                  <a:cubicBezTo>
                    <a:pt x="153" y="792"/>
                    <a:pt x="214" y="822"/>
                    <a:pt x="275" y="852"/>
                  </a:cubicBezTo>
                  <a:cubicBezTo>
                    <a:pt x="323" y="918"/>
                    <a:pt x="398" y="948"/>
                    <a:pt x="476" y="948"/>
                  </a:cubicBezTo>
                  <a:cubicBezTo>
                    <a:pt x="544" y="948"/>
                    <a:pt x="613" y="925"/>
                    <a:pt x="670" y="883"/>
                  </a:cubicBezTo>
                  <a:cubicBezTo>
                    <a:pt x="913" y="700"/>
                    <a:pt x="1065" y="488"/>
                    <a:pt x="822" y="214"/>
                  </a:cubicBezTo>
                  <a:cubicBezTo>
                    <a:pt x="729" y="98"/>
                    <a:pt x="619" y="0"/>
                    <a:pt x="4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16" name="Google Shape;39416;p45"/>
            <p:cNvSpPr/>
            <p:nvPr/>
          </p:nvSpPr>
          <p:spPr>
            <a:xfrm>
              <a:off x="5501900" y="3098000"/>
              <a:ext cx="26600" cy="27750"/>
            </a:xfrm>
            <a:custGeom>
              <a:avLst/>
              <a:gdLst/>
              <a:ahLst/>
              <a:cxnLst/>
              <a:rect l="l" t="t" r="r" b="b"/>
              <a:pathLst>
                <a:path w="1064" h="1110" extrusionOk="0">
                  <a:moveTo>
                    <a:pt x="376" y="0"/>
                  </a:moveTo>
                  <a:cubicBezTo>
                    <a:pt x="235" y="0"/>
                    <a:pt x="94" y="63"/>
                    <a:pt x="0" y="197"/>
                  </a:cubicBezTo>
                  <a:cubicBezTo>
                    <a:pt x="61" y="592"/>
                    <a:pt x="61" y="988"/>
                    <a:pt x="547" y="1109"/>
                  </a:cubicBezTo>
                  <a:cubicBezTo>
                    <a:pt x="1064" y="957"/>
                    <a:pt x="973" y="592"/>
                    <a:pt x="821" y="288"/>
                  </a:cubicBezTo>
                  <a:cubicBezTo>
                    <a:pt x="736" y="102"/>
                    <a:pt x="556" y="0"/>
                    <a:pt x="3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17" name="Google Shape;39417;p45"/>
            <p:cNvSpPr/>
            <p:nvPr/>
          </p:nvSpPr>
          <p:spPr>
            <a:xfrm>
              <a:off x="5199575" y="2943800"/>
              <a:ext cx="21950" cy="20850"/>
            </a:xfrm>
            <a:custGeom>
              <a:avLst/>
              <a:gdLst/>
              <a:ahLst/>
              <a:cxnLst/>
              <a:rect l="l" t="t" r="r" b="b"/>
              <a:pathLst>
                <a:path w="878" h="834" extrusionOk="0">
                  <a:moveTo>
                    <a:pt x="536" y="1"/>
                  </a:moveTo>
                  <a:cubicBezTo>
                    <a:pt x="508" y="1"/>
                    <a:pt x="480" y="5"/>
                    <a:pt x="451" y="13"/>
                  </a:cubicBezTo>
                  <a:cubicBezTo>
                    <a:pt x="437" y="11"/>
                    <a:pt x="424" y="10"/>
                    <a:pt x="410" y="10"/>
                  </a:cubicBezTo>
                  <a:cubicBezTo>
                    <a:pt x="160" y="10"/>
                    <a:pt x="0" y="268"/>
                    <a:pt x="87" y="499"/>
                  </a:cubicBezTo>
                  <a:cubicBezTo>
                    <a:pt x="87" y="712"/>
                    <a:pt x="269" y="833"/>
                    <a:pt x="451" y="833"/>
                  </a:cubicBezTo>
                  <a:cubicBezTo>
                    <a:pt x="695" y="772"/>
                    <a:pt x="877" y="621"/>
                    <a:pt x="877" y="347"/>
                  </a:cubicBezTo>
                  <a:cubicBezTo>
                    <a:pt x="877" y="162"/>
                    <a:pt x="717" y="1"/>
                    <a:pt x="5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18" name="Google Shape;39418;p45"/>
            <p:cNvSpPr/>
            <p:nvPr/>
          </p:nvSpPr>
          <p:spPr>
            <a:xfrm>
              <a:off x="5534575" y="3371925"/>
              <a:ext cx="21300" cy="21475"/>
            </a:xfrm>
            <a:custGeom>
              <a:avLst/>
              <a:gdLst/>
              <a:ahLst/>
              <a:cxnLst/>
              <a:rect l="l" t="t" r="r" b="b"/>
              <a:pathLst>
                <a:path w="852" h="859" extrusionOk="0">
                  <a:moveTo>
                    <a:pt x="365" y="0"/>
                  </a:moveTo>
                  <a:cubicBezTo>
                    <a:pt x="213" y="0"/>
                    <a:pt x="61" y="243"/>
                    <a:pt x="30" y="517"/>
                  </a:cubicBezTo>
                  <a:cubicBezTo>
                    <a:pt x="0" y="669"/>
                    <a:pt x="122" y="821"/>
                    <a:pt x="274" y="851"/>
                  </a:cubicBezTo>
                  <a:cubicBezTo>
                    <a:pt x="292" y="856"/>
                    <a:pt x="311" y="858"/>
                    <a:pt x="330" y="858"/>
                  </a:cubicBezTo>
                  <a:cubicBezTo>
                    <a:pt x="565" y="858"/>
                    <a:pt x="851" y="527"/>
                    <a:pt x="851" y="274"/>
                  </a:cubicBezTo>
                  <a:cubicBezTo>
                    <a:pt x="821" y="91"/>
                    <a:pt x="699" y="0"/>
                    <a:pt x="3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19" name="Google Shape;39419;p45"/>
            <p:cNvSpPr/>
            <p:nvPr/>
          </p:nvSpPr>
          <p:spPr>
            <a:xfrm>
              <a:off x="5533050" y="3111975"/>
              <a:ext cx="21300" cy="22200"/>
            </a:xfrm>
            <a:custGeom>
              <a:avLst/>
              <a:gdLst/>
              <a:ahLst/>
              <a:cxnLst/>
              <a:rect l="l" t="t" r="r" b="b"/>
              <a:pathLst>
                <a:path w="852" h="888" extrusionOk="0">
                  <a:moveTo>
                    <a:pt x="460" y="0"/>
                  </a:moveTo>
                  <a:cubicBezTo>
                    <a:pt x="190" y="0"/>
                    <a:pt x="31" y="203"/>
                    <a:pt x="31" y="459"/>
                  </a:cubicBezTo>
                  <a:cubicBezTo>
                    <a:pt x="0" y="672"/>
                    <a:pt x="183" y="884"/>
                    <a:pt x="426" y="884"/>
                  </a:cubicBezTo>
                  <a:cubicBezTo>
                    <a:pt x="446" y="887"/>
                    <a:pt x="465" y="888"/>
                    <a:pt x="483" y="888"/>
                  </a:cubicBezTo>
                  <a:cubicBezTo>
                    <a:pt x="713" y="888"/>
                    <a:pt x="795" y="715"/>
                    <a:pt x="851" y="489"/>
                  </a:cubicBezTo>
                  <a:cubicBezTo>
                    <a:pt x="821" y="277"/>
                    <a:pt x="821" y="64"/>
                    <a:pt x="517" y="3"/>
                  </a:cubicBezTo>
                  <a:cubicBezTo>
                    <a:pt x="498" y="1"/>
                    <a:pt x="479" y="0"/>
                    <a:pt x="4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20" name="Google Shape;39420;p45"/>
            <p:cNvSpPr/>
            <p:nvPr/>
          </p:nvSpPr>
          <p:spPr>
            <a:xfrm>
              <a:off x="5279250" y="3076250"/>
              <a:ext cx="22000" cy="20625"/>
            </a:xfrm>
            <a:custGeom>
              <a:avLst/>
              <a:gdLst/>
              <a:ahLst/>
              <a:cxnLst/>
              <a:rect l="l" t="t" r="r" b="b"/>
              <a:pathLst>
                <a:path w="880" h="825" extrusionOk="0">
                  <a:moveTo>
                    <a:pt x="467" y="1"/>
                  </a:moveTo>
                  <a:cubicBezTo>
                    <a:pt x="453" y="1"/>
                    <a:pt x="440" y="2"/>
                    <a:pt x="426" y="3"/>
                  </a:cubicBezTo>
                  <a:cubicBezTo>
                    <a:pt x="182" y="3"/>
                    <a:pt x="0" y="155"/>
                    <a:pt x="30" y="399"/>
                  </a:cubicBezTo>
                  <a:cubicBezTo>
                    <a:pt x="61" y="642"/>
                    <a:pt x="274" y="824"/>
                    <a:pt x="517" y="824"/>
                  </a:cubicBezTo>
                  <a:cubicBezTo>
                    <a:pt x="699" y="794"/>
                    <a:pt x="851" y="642"/>
                    <a:pt x="851" y="459"/>
                  </a:cubicBezTo>
                  <a:cubicBezTo>
                    <a:pt x="880" y="230"/>
                    <a:pt x="692"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21" name="Google Shape;39421;p45"/>
            <p:cNvSpPr/>
            <p:nvPr/>
          </p:nvSpPr>
          <p:spPr>
            <a:xfrm>
              <a:off x="5243525" y="3298975"/>
              <a:ext cx="30425" cy="20850"/>
            </a:xfrm>
            <a:custGeom>
              <a:avLst/>
              <a:gdLst/>
              <a:ahLst/>
              <a:cxnLst/>
              <a:rect l="l" t="t" r="r" b="b"/>
              <a:pathLst>
                <a:path w="1217" h="834" extrusionOk="0">
                  <a:moveTo>
                    <a:pt x="1216" y="0"/>
                  </a:moveTo>
                  <a:cubicBezTo>
                    <a:pt x="1021" y="130"/>
                    <a:pt x="888" y="400"/>
                    <a:pt x="662" y="400"/>
                  </a:cubicBezTo>
                  <a:cubicBezTo>
                    <a:pt x="571" y="400"/>
                    <a:pt x="465" y="357"/>
                    <a:pt x="335" y="244"/>
                  </a:cubicBezTo>
                  <a:cubicBezTo>
                    <a:pt x="318" y="232"/>
                    <a:pt x="299" y="227"/>
                    <a:pt x="278" y="227"/>
                  </a:cubicBezTo>
                  <a:cubicBezTo>
                    <a:pt x="191" y="227"/>
                    <a:pt x="86" y="321"/>
                    <a:pt x="61" y="395"/>
                  </a:cubicBezTo>
                  <a:cubicBezTo>
                    <a:pt x="1" y="487"/>
                    <a:pt x="61" y="578"/>
                    <a:pt x="152" y="639"/>
                  </a:cubicBezTo>
                  <a:cubicBezTo>
                    <a:pt x="308" y="766"/>
                    <a:pt x="456" y="834"/>
                    <a:pt x="614" y="834"/>
                  </a:cubicBezTo>
                  <a:cubicBezTo>
                    <a:pt x="795" y="834"/>
                    <a:pt x="988" y="743"/>
                    <a:pt x="1216" y="547"/>
                  </a:cubicBezTo>
                  <a:lnTo>
                    <a:pt x="121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22" name="Google Shape;39422;p45"/>
            <p:cNvSpPr/>
            <p:nvPr/>
          </p:nvSpPr>
          <p:spPr>
            <a:xfrm>
              <a:off x="5447175" y="3436400"/>
              <a:ext cx="21300" cy="20650"/>
            </a:xfrm>
            <a:custGeom>
              <a:avLst/>
              <a:gdLst/>
              <a:ahLst/>
              <a:cxnLst/>
              <a:rect l="l" t="t" r="r" b="b"/>
              <a:pathLst>
                <a:path w="852" h="826" extrusionOk="0">
                  <a:moveTo>
                    <a:pt x="400" y="0"/>
                  </a:moveTo>
                  <a:cubicBezTo>
                    <a:pt x="238" y="0"/>
                    <a:pt x="89" y="115"/>
                    <a:pt x="61" y="278"/>
                  </a:cubicBezTo>
                  <a:cubicBezTo>
                    <a:pt x="1" y="491"/>
                    <a:pt x="305" y="826"/>
                    <a:pt x="548" y="826"/>
                  </a:cubicBezTo>
                  <a:cubicBezTo>
                    <a:pt x="730" y="826"/>
                    <a:pt x="821" y="704"/>
                    <a:pt x="852" y="522"/>
                  </a:cubicBezTo>
                  <a:cubicBezTo>
                    <a:pt x="821" y="309"/>
                    <a:pt x="760" y="35"/>
                    <a:pt x="456" y="5"/>
                  </a:cubicBezTo>
                  <a:cubicBezTo>
                    <a:pt x="438" y="2"/>
                    <a:pt x="419" y="0"/>
                    <a:pt x="40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23" name="Google Shape;39423;p45"/>
            <p:cNvSpPr/>
            <p:nvPr/>
          </p:nvSpPr>
          <p:spPr>
            <a:xfrm>
              <a:off x="5212375" y="3427100"/>
              <a:ext cx="21300" cy="17800"/>
            </a:xfrm>
            <a:custGeom>
              <a:avLst/>
              <a:gdLst/>
              <a:ahLst/>
              <a:cxnLst/>
              <a:rect l="l" t="t" r="r" b="b"/>
              <a:pathLst>
                <a:path w="852" h="712" extrusionOk="0">
                  <a:moveTo>
                    <a:pt x="422" y="0"/>
                  </a:moveTo>
                  <a:cubicBezTo>
                    <a:pt x="214" y="0"/>
                    <a:pt x="31" y="166"/>
                    <a:pt x="31" y="377"/>
                  </a:cubicBezTo>
                  <a:cubicBezTo>
                    <a:pt x="0" y="620"/>
                    <a:pt x="183" y="681"/>
                    <a:pt x="365" y="711"/>
                  </a:cubicBezTo>
                  <a:cubicBezTo>
                    <a:pt x="608" y="711"/>
                    <a:pt x="791" y="620"/>
                    <a:pt x="791" y="377"/>
                  </a:cubicBezTo>
                  <a:cubicBezTo>
                    <a:pt x="851" y="195"/>
                    <a:pt x="699" y="12"/>
                    <a:pt x="517" y="12"/>
                  </a:cubicBezTo>
                  <a:cubicBezTo>
                    <a:pt x="485" y="4"/>
                    <a:pt x="453" y="0"/>
                    <a:pt x="4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24" name="Google Shape;39424;p45"/>
            <p:cNvSpPr/>
            <p:nvPr/>
          </p:nvSpPr>
          <p:spPr>
            <a:xfrm>
              <a:off x="5704025" y="3076325"/>
              <a:ext cx="20525" cy="16750"/>
            </a:xfrm>
            <a:custGeom>
              <a:avLst/>
              <a:gdLst/>
              <a:ahLst/>
              <a:cxnLst/>
              <a:rect l="l" t="t" r="r" b="b"/>
              <a:pathLst>
                <a:path w="821" h="670" extrusionOk="0">
                  <a:moveTo>
                    <a:pt x="335" y="0"/>
                  </a:moveTo>
                  <a:cubicBezTo>
                    <a:pt x="122" y="0"/>
                    <a:pt x="0" y="61"/>
                    <a:pt x="0" y="304"/>
                  </a:cubicBezTo>
                  <a:cubicBezTo>
                    <a:pt x="0" y="487"/>
                    <a:pt x="152" y="669"/>
                    <a:pt x="365" y="669"/>
                  </a:cubicBezTo>
                  <a:cubicBezTo>
                    <a:pt x="608" y="669"/>
                    <a:pt x="760" y="578"/>
                    <a:pt x="791" y="396"/>
                  </a:cubicBezTo>
                  <a:cubicBezTo>
                    <a:pt x="821" y="92"/>
                    <a:pt x="608" y="0"/>
                    <a:pt x="3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25" name="Google Shape;39425;p45"/>
            <p:cNvSpPr/>
            <p:nvPr/>
          </p:nvSpPr>
          <p:spPr>
            <a:xfrm>
              <a:off x="5336225" y="3075575"/>
              <a:ext cx="24350" cy="17750"/>
            </a:xfrm>
            <a:custGeom>
              <a:avLst/>
              <a:gdLst/>
              <a:ahLst/>
              <a:cxnLst/>
              <a:rect l="l" t="t" r="r" b="b"/>
              <a:pathLst>
                <a:path w="974" h="710" extrusionOk="0">
                  <a:moveTo>
                    <a:pt x="366" y="0"/>
                  </a:moveTo>
                  <a:cubicBezTo>
                    <a:pt x="153" y="30"/>
                    <a:pt x="1" y="274"/>
                    <a:pt x="92" y="486"/>
                  </a:cubicBezTo>
                  <a:cubicBezTo>
                    <a:pt x="113" y="635"/>
                    <a:pt x="194" y="710"/>
                    <a:pt x="324" y="710"/>
                  </a:cubicBezTo>
                  <a:cubicBezTo>
                    <a:pt x="380" y="710"/>
                    <a:pt x="445" y="696"/>
                    <a:pt x="518" y="669"/>
                  </a:cubicBezTo>
                  <a:cubicBezTo>
                    <a:pt x="730" y="578"/>
                    <a:pt x="973" y="486"/>
                    <a:pt x="973" y="182"/>
                  </a:cubicBezTo>
                  <a:cubicBezTo>
                    <a:pt x="791" y="61"/>
                    <a:pt x="578" y="0"/>
                    <a:pt x="3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26" name="Google Shape;39426;p45"/>
            <p:cNvSpPr/>
            <p:nvPr/>
          </p:nvSpPr>
          <p:spPr>
            <a:xfrm>
              <a:off x="5620425" y="3046500"/>
              <a:ext cx="22825" cy="20325"/>
            </a:xfrm>
            <a:custGeom>
              <a:avLst/>
              <a:gdLst/>
              <a:ahLst/>
              <a:cxnLst/>
              <a:rect l="l" t="t" r="r" b="b"/>
              <a:pathLst>
                <a:path w="913" h="813" extrusionOk="0">
                  <a:moveTo>
                    <a:pt x="593" y="0"/>
                  </a:moveTo>
                  <a:cubicBezTo>
                    <a:pt x="464" y="0"/>
                    <a:pt x="320" y="54"/>
                    <a:pt x="183" y="69"/>
                  </a:cubicBezTo>
                  <a:cubicBezTo>
                    <a:pt x="1" y="251"/>
                    <a:pt x="62" y="434"/>
                    <a:pt x="153" y="616"/>
                  </a:cubicBezTo>
                  <a:cubicBezTo>
                    <a:pt x="280" y="780"/>
                    <a:pt x="430" y="813"/>
                    <a:pt x="588" y="813"/>
                  </a:cubicBezTo>
                  <a:cubicBezTo>
                    <a:pt x="694" y="813"/>
                    <a:pt x="803" y="798"/>
                    <a:pt x="913" y="798"/>
                  </a:cubicBezTo>
                  <a:lnTo>
                    <a:pt x="913" y="251"/>
                  </a:lnTo>
                  <a:cubicBezTo>
                    <a:pt x="837" y="54"/>
                    <a:pt x="723" y="0"/>
                    <a:pt x="59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27" name="Google Shape;39427;p45"/>
            <p:cNvSpPr/>
            <p:nvPr/>
          </p:nvSpPr>
          <p:spPr>
            <a:xfrm>
              <a:off x="5503400" y="2883900"/>
              <a:ext cx="21300" cy="17775"/>
            </a:xfrm>
            <a:custGeom>
              <a:avLst/>
              <a:gdLst/>
              <a:ahLst/>
              <a:cxnLst/>
              <a:rect l="l" t="t" r="r" b="b"/>
              <a:pathLst>
                <a:path w="852" h="711" extrusionOk="0">
                  <a:moveTo>
                    <a:pt x="471" y="0"/>
                  </a:moveTo>
                  <a:cubicBezTo>
                    <a:pt x="436" y="0"/>
                    <a:pt x="401" y="3"/>
                    <a:pt x="366" y="7"/>
                  </a:cubicBezTo>
                  <a:cubicBezTo>
                    <a:pt x="214" y="7"/>
                    <a:pt x="1" y="7"/>
                    <a:pt x="1" y="190"/>
                  </a:cubicBezTo>
                  <a:cubicBezTo>
                    <a:pt x="31" y="463"/>
                    <a:pt x="244" y="676"/>
                    <a:pt x="518" y="706"/>
                  </a:cubicBezTo>
                  <a:cubicBezTo>
                    <a:pt x="538" y="709"/>
                    <a:pt x="558" y="710"/>
                    <a:pt x="577" y="710"/>
                  </a:cubicBezTo>
                  <a:cubicBezTo>
                    <a:pt x="776" y="710"/>
                    <a:pt x="852" y="567"/>
                    <a:pt x="852" y="372"/>
                  </a:cubicBezTo>
                  <a:cubicBezTo>
                    <a:pt x="852" y="86"/>
                    <a:pt x="674" y="0"/>
                    <a:pt x="4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28" name="Google Shape;39428;p45"/>
            <p:cNvSpPr/>
            <p:nvPr/>
          </p:nvSpPr>
          <p:spPr>
            <a:xfrm>
              <a:off x="5579400" y="2775325"/>
              <a:ext cx="20550" cy="17675"/>
            </a:xfrm>
            <a:custGeom>
              <a:avLst/>
              <a:gdLst/>
              <a:ahLst/>
              <a:cxnLst/>
              <a:rect l="l" t="t" r="r" b="b"/>
              <a:pathLst>
                <a:path w="822" h="707" extrusionOk="0">
                  <a:moveTo>
                    <a:pt x="404" y="0"/>
                  </a:moveTo>
                  <a:cubicBezTo>
                    <a:pt x="187" y="0"/>
                    <a:pt x="31" y="171"/>
                    <a:pt x="31" y="369"/>
                  </a:cubicBezTo>
                  <a:cubicBezTo>
                    <a:pt x="0" y="612"/>
                    <a:pt x="92" y="703"/>
                    <a:pt x="365" y="703"/>
                  </a:cubicBezTo>
                  <a:cubicBezTo>
                    <a:pt x="383" y="705"/>
                    <a:pt x="400" y="706"/>
                    <a:pt x="416" y="706"/>
                  </a:cubicBezTo>
                  <a:cubicBezTo>
                    <a:pt x="626" y="706"/>
                    <a:pt x="737" y="531"/>
                    <a:pt x="821" y="277"/>
                  </a:cubicBezTo>
                  <a:cubicBezTo>
                    <a:pt x="760" y="95"/>
                    <a:pt x="608" y="4"/>
                    <a:pt x="456" y="4"/>
                  </a:cubicBezTo>
                  <a:cubicBezTo>
                    <a:pt x="438" y="2"/>
                    <a:pt x="421" y="0"/>
                    <a:pt x="4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29" name="Google Shape;39429;p45"/>
            <p:cNvSpPr/>
            <p:nvPr/>
          </p:nvSpPr>
          <p:spPr>
            <a:xfrm>
              <a:off x="5346100" y="3035200"/>
              <a:ext cx="19025" cy="19100"/>
            </a:xfrm>
            <a:custGeom>
              <a:avLst/>
              <a:gdLst/>
              <a:ahLst/>
              <a:cxnLst/>
              <a:rect l="l" t="t" r="r" b="b"/>
              <a:pathLst>
                <a:path w="761" h="764" extrusionOk="0">
                  <a:moveTo>
                    <a:pt x="410" y="1"/>
                  </a:moveTo>
                  <a:cubicBezTo>
                    <a:pt x="214" y="1"/>
                    <a:pt x="34" y="174"/>
                    <a:pt x="62" y="399"/>
                  </a:cubicBezTo>
                  <a:cubicBezTo>
                    <a:pt x="1" y="582"/>
                    <a:pt x="153" y="734"/>
                    <a:pt x="335" y="764"/>
                  </a:cubicBezTo>
                  <a:cubicBezTo>
                    <a:pt x="548" y="734"/>
                    <a:pt x="730" y="642"/>
                    <a:pt x="730" y="399"/>
                  </a:cubicBezTo>
                  <a:cubicBezTo>
                    <a:pt x="761" y="186"/>
                    <a:pt x="700" y="4"/>
                    <a:pt x="457" y="4"/>
                  </a:cubicBezTo>
                  <a:cubicBezTo>
                    <a:pt x="441" y="2"/>
                    <a:pt x="426" y="1"/>
                    <a:pt x="41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30" name="Google Shape;39430;p45"/>
            <p:cNvSpPr/>
            <p:nvPr/>
          </p:nvSpPr>
          <p:spPr>
            <a:xfrm>
              <a:off x="5532275" y="3554300"/>
              <a:ext cx="19025" cy="17500"/>
            </a:xfrm>
            <a:custGeom>
              <a:avLst/>
              <a:gdLst/>
              <a:ahLst/>
              <a:cxnLst/>
              <a:rect l="l" t="t" r="r" b="b"/>
              <a:pathLst>
                <a:path w="761" h="700" extrusionOk="0">
                  <a:moveTo>
                    <a:pt x="366" y="0"/>
                  </a:moveTo>
                  <a:cubicBezTo>
                    <a:pt x="214" y="0"/>
                    <a:pt x="1" y="31"/>
                    <a:pt x="1" y="274"/>
                  </a:cubicBezTo>
                  <a:cubicBezTo>
                    <a:pt x="1" y="487"/>
                    <a:pt x="183" y="608"/>
                    <a:pt x="457" y="699"/>
                  </a:cubicBezTo>
                  <a:cubicBezTo>
                    <a:pt x="609" y="608"/>
                    <a:pt x="730" y="456"/>
                    <a:pt x="730" y="304"/>
                  </a:cubicBezTo>
                  <a:cubicBezTo>
                    <a:pt x="761" y="61"/>
                    <a:pt x="548" y="0"/>
                    <a:pt x="3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31" name="Google Shape;39431;p45"/>
            <p:cNvSpPr/>
            <p:nvPr/>
          </p:nvSpPr>
          <p:spPr>
            <a:xfrm>
              <a:off x="5407650" y="3209100"/>
              <a:ext cx="24350" cy="18750"/>
            </a:xfrm>
            <a:custGeom>
              <a:avLst/>
              <a:gdLst/>
              <a:ahLst/>
              <a:cxnLst/>
              <a:rect l="l" t="t" r="r" b="b"/>
              <a:pathLst>
                <a:path w="974" h="750" extrusionOk="0">
                  <a:moveTo>
                    <a:pt x="809" y="1"/>
                  </a:moveTo>
                  <a:cubicBezTo>
                    <a:pt x="793" y="1"/>
                    <a:pt x="777" y="3"/>
                    <a:pt x="761" y="9"/>
                  </a:cubicBezTo>
                  <a:cubicBezTo>
                    <a:pt x="670" y="39"/>
                    <a:pt x="548" y="100"/>
                    <a:pt x="427" y="130"/>
                  </a:cubicBezTo>
                  <a:cubicBezTo>
                    <a:pt x="214" y="161"/>
                    <a:pt x="1" y="252"/>
                    <a:pt x="1" y="495"/>
                  </a:cubicBezTo>
                  <a:cubicBezTo>
                    <a:pt x="1" y="586"/>
                    <a:pt x="62" y="677"/>
                    <a:pt x="123" y="708"/>
                  </a:cubicBezTo>
                  <a:cubicBezTo>
                    <a:pt x="170" y="737"/>
                    <a:pt x="211" y="750"/>
                    <a:pt x="248" y="750"/>
                  </a:cubicBezTo>
                  <a:cubicBezTo>
                    <a:pt x="401" y="750"/>
                    <a:pt x="475" y="538"/>
                    <a:pt x="548" y="465"/>
                  </a:cubicBezTo>
                  <a:cubicBezTo>
                    <a:pt x="639" y="373"/>
                    <a:pt x="822" y="465"/>
                    <a:pt x="913" y="313"/>
                  </a:cubicBezTo>
                  <a:cubicBezTo>
                    <a:pt x="943" y="252"/>
                    <a:pt x="943" y="191"/>
                    <a:pt x="974" y="130"/>
                  </a:cubicBezTo>
                  <a:cubicBezTo>
                    <a:pt x="949" y="55"/>
                    <a:pt x="882" y="1"/>
                    <a:pt x="8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32" name="Google Shape;39432;p45"/>
            <p:cNvSpPr/>
            <p:nvPr/>
          </p:nvSpPr>
          <p:spPr>
            <a:xfrm>
              <a:off x="5534575" y="2967050"/>
              <a:ext cx="19000" cy="17475"/>
            </a:xfrm>
            <a:custGeom>
              <a:avLst/>
              <a:gdLst/>
              <a:ahLst/>
              <a:cxnLst/>
              <a:rect l="l" t="t" r="r" b="b"/>
              <a:pathLst>
                <a:path w="760" h="699" extrusionOk="0">
                  <a:moveTo>
                    <a:pt x="448" y="1"/>
                  </a:moveTo>
                  <a:cubicBezTo>
                    <a:pt x="406" y="1"/>
                    <a:pt x="358" y="9"/>
                    <a:pt x="304" y="25"/>
                  </a:cubicBezTo>
                  <a:cubicBezTo>
                    <a:pt x="122" y="55"/>
                    <a:pt x="0" y="207"/>
                    <a:pt x="30" y="420"/>
                  </a:cubicBezTo>
                  <a:cubicBezTo>
                    <a:pt x="58" y="584"/>
                    <a:pt x="207" y="698"/>
                    <a:pt x="391" y="698"/>
                  </a:cubicBezTo>
                  <a:cubicBezTo>
                    <a:pt x="412" y="698"/>
                    <a:pt x="434" y="697"/>
                    <a:pt x="456" y="694"/>
                  </a:cubicBezTo>
                  <a:cubicBezTo>
                    <a:pt x="638" y="663"/>
                    <a:pt x="760" y="572"/>
                    <a:pt x="760" y="359"/>
                  </a:cubicBezTo>
                  <a:cubicBezTo>
                    <a:pt x="710" y="160"/>
                    <a:pt x="640" y="1"/>
                    <a:pt x="4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33" name="Google Shape;39433;p45"/>
            <p:cNvSpPr/>
            <p:nvPr/>
          </p:nvSpPr>
          <p:spPr>
            <a:xfrm>
              <a:off x="5720750" y="2938775"/>
              <a:ext cx="31175" cy="23775"/>
            </a:xfrm>
            <a:custGeom>
              <a:avLst/>
              <a:gdLst/>
              <a:ahLst/>
              <a:cxnLst/>
              <a:rect l="l" t="t" r="r" b="b"/>
              <a:pathLst>
                <a:path w="1247" h="951" extrusionOk="0">
                  <a:moveTo>
                    <a:pt x="547" y="1"/>
                  </a:moveTo>
                  <a:cubicBezTo>
                    <a:pt x="334" y="62"/>
                    <a:pt x="122" y="183"/>
                    <a:pt x="0" y="366"/>
                  </a:cubicBezTo>
                  <a:cubicBezTo>
                    <a:pt x="122" y="609"/>
                    <a:pt x="426" y="578"/>
                    <a:pt x="578" y="791"/>
                  </a:cubicBezTo>
                  <a:cubicBezTo>
                    <a:pt x="638" y="897"/>
                    <a:pt x="737" y="951"/>
                    <a:pt x="836" y="951"/>
                  </a:cubicBezTo>
                  <a:cubicBezTo>
                    <a:pt x="935" y="951"/>
                    <a:pt x="1033" y="897"/>
                    <a:pt x="1094" y="791"/>
                  </a:cubicBezTo>
                  <a:cubicBezTo>
                    <a:pt x="1246" y="578"/>
                    <a:pt x="1064" y="487"/>
                    <a:pt x="942" y="366"/>
                  </a:cubicBezTo>
                  <a:cubicBezTo>
                    <a:pt x="790" y="244"/>
                    <a:pt x="669" y="122"/>
                    <a:pt x="5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34" name="Google Shape;39434;p45"/>
            <p:cNvSpPr/>
            <p:nvPr/>
          </p:nvSpPr>
          <p:spPr>
            <a:xfrm>
              <a:off x="5368150" y="2896125"/>
              <a:ext cx="19025" cy="18475"/>
            </a:xfrm>
            <a:custGeom>
              <a:avLst/>
              <a:gdLst/>
              <a:ahLst/>
              <a:cxnLst/>
              <a:rect l="l" t="t" r="r" b="b"/>
              <a:pathLst>
                <a:path w="761" h="739" extrusionOk="0">
                  <a:moveTo>
                    <a:pt x="320" y="1"/>
                  </a:moveTo>
                  <a:cubicBezTo>
                    <a:pt x="167" y="1"/>
                    <a:pt x="89" y="140"/>
                    <a:pt x="61" y="278"/>
                  </a:cubicBezTo>
                  <a:cubicBezTo>
                    <a:pt x="0" y="491"/>
                    <a:pt x="152" y="704"/>
                    <a:pt x="396" y="734"/>
                  </a:cubicBezTo>
                  <a:cubicBezTo>
                    <a:pt x="414" y="737"/>
                    <a:pt x="431" y="738"/>
                    <a:pt x="448" y="738"/>
                  </a:cubicBezTo>
                  <a:cubicBezTo>
                    <a:pt x="628" y="738"/>
                    <a:pt x="733" y="594"/>
                    <a:pt x="760" y="400"/>
                  </a:cubicBezTo>
                  <a:cubicBezTo>
                    <a:pt x="760" y="126"/>
                    <a:pt x="517" y="35"/>
                    <a:pt x="365" y="5"/>
                  </a:cubicBezTo>
                  <a:cubicBezTo>
                    <a:pt x="349" y="2"/>
                    <a:pt x="334" y="1"/>
                    <a:pt x="3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35" name="Google Shape;39435;p45"/>
            <p:cNvSpPr/>
            <p:nvPr/>
          </p:nvSpPr>
          <p:spPr>
            <a:xfrm>
              <a:off x="5375750" y="3495775"/>
              <a:ext cx="25100" cy="11425"/>
            </a:xfrm>
            <a:custGeom>
              <a:avLst/>
              <a:gdLst/>
              <a:ahLst/>
              <a:cxnLst/>
              <a:rect l="l" t="t" r="r" b="b"/>
              <a:pathLst>
                <a:path w="1004" h="457" extrusionOk="0">
                  <a:moveTo>
                    <a:pt x="274" y="1"/>
                  </a:moveTo>
                  <a:cubicBezTo>
                    <a:pt x="152" y="1"/>
                    <a:pt x="0" y="1"/>
                    <a:pt x="0" y="153"/>
                  </a:cubicBezTo>
                  <a:cubicBezTo>
                    <a:pt x="0" y="244"/>
                    <a:pt x="61" y="335"/>
                    <a:pt x="122" y="366"/>
                  </a:cubicBezTo>
                  <a:cubicBezTo>
                    <a:pt x="244" y="426"/>
                    <a:pt x="380" y="457"/>
                    <a:pt x="521" y="457"/>
                  </a:cubicBezTo>
                  <a:cubicBezTo>
                    <a:pt x="661" y="457"/>
                    <a:pt x="806" y="426"/>
                    <a:pt x="943" y="366"/>
                  </a:cubicBezTo>
                  <a:cubicBezTo>
                    <a:pt x="973" y="366"/>
                    <a:pt x="1003" y="214"/>
                    <a:pt x="973" y="153"/>
                  </a:cubicBezTo>
                  <a:cubicBezTo>
                    <a:pt x="943" y="92"/>
                    <a:pt x="851" y="31"/>
                    <a:pt x="791" y="31"/>
                  </a:cubicBezTo>
                  <a:cubicBezTo>
                    <a:pt x="760" y="21"/>
                    <a:pt x="730" y="18"/>
                    <a:pt x="699" y="18"/>
                  </a:cubicBezTo>
                  <a:cubicBezTo>
                    <a:pt x="639" y="18"/>
                    <a:pt x="578" y="31"/>
                    <a:pt x="517" y="31"/>
                  </a:cubicBezTo>
                  <a:cubicBezTo>
                    <a:pt x="426" y="1"/>
                    <a:pt x="335" y="1"/>
                    <a:pt x="27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36" name="Google Shape;39436;p45"/>
            <p:cNvSpPr/>
            <p:nvPr/>
          </p:nvSpPr>
          <p:spPr>
            <a:xfrm>
              <a:off x="5360550" y="3072525"/>
              <a:ext cx="23575" cy="16275"/>
            </a:xfrm>
            <a:custGeom>
              <a:avLst/>
              <a:gdLst/>
              <a:ahLst/>
              <a:cxnLst/>
              <a:rect l="l" t="t" r="r" b="b"/>
              <a:pathLst>
                <a:path w="943" h="651" extrusionOk="0">
                  <a:moveTo>
                    <a:pt x="653" y="0"/>
                  </a:moveTo>
                  <a:cubicBezTo>
                    <a:pt x="615" y="0"/>
                    <a:pt x="578" y="11"/>
                    <a:pt x="548" y="31"/>
                  </a:cubicBezTo>
                  <a:cubicBezTo>
                    <a:pt x="365" y="122"/>
                    <a:pt x="122" y="92"/>
                    <a:pt x="0" y="304"/>
                  </a:cubicBezTo>
                  <a:cubicBezTo>
                    <a:pt x="183" y="426"/>
                    <a:pt x="365" y="517"/>
                    <a:pt x="548" y="639"/>
                  </a:cubicBezTo>
                  <a:cubicBezTo>
                    <a:pt x="570" y="646"/>
                    <a:pt x="597" y="650"/>
                    <a:pt x="625" y="650"/>
                  </a:cubicBezTo>
                  <a:cubicBezTo>
                    <a:pt x="709" y="650"/>
                    <a:pt x="806" y="616"/>
                    <a:pt x="852" y="548"/>
                  </a:cubicBezTo>
                  <a:cubicBezTo>
                    <a:pt x="943" y="396"/>
                    <a:pt x="943" y="244"/>
                    <a:pt x="852" y="122"/>
                  </a:cubicBezTo>
                  <a:cubicBezTo>
                    <a:pt x="811" y="41"/>
                    <a:pt x="730" y="0"/>
                    <a:pt x="6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37" name="Google Shape;39437;p45"/>
            <p:cNvSpPr/>
            <p:nvPr/>
          </p:nvSpPr>
          <p:spPr>
            <a:xfrm>
              <a:off x="5273150" y="3362050"/>
              <a:ext cx="19025" cy="17500"/>
            </a:xfrm>
            <a:custGeom>
              <a:avLst/>
              <a:gdLst/>
              <a:ahLst/>
              <a:cxnLst/>
              <a:rect l="l" t="t" r="r" b="b"/>
              <a:pathLst>
                <a:path w="761" h="700" extrusionOk="0">
                  <a:moveTo>
                    <a:pt x="396" y="0"/>
                  </a:moveTo>
                  <a:cubicBezTo>
                    <a:pt x="183" y="0"/>
                    <a:pt x="31" y="61"/>
                    <a:pt x="31" y="304"/>
                  </a:cubicBezTo>
                  <a:cubicBezTo>
                    <a:pt x="1" y="486"/>
                    <a:pt x="153" y="669"/>
                    <a:pt x="366" y="699"/>
                  </a:cubicBezTo>
                  <a:cubicBezTo>
                    <a:pt x="578" y="699"/>
                    <a:pt x="700" y="578"/>
                    <a:pt x="730" y="365"/>
                  </a:cubicBezTo>
                  <a:cubicBezTo>
                    <a:pt x="761" y="152"/>
                    <a:pt x="578" y="31"/>
                    <a:pt x="3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38" name="Google Shape;39438;p45"/>
            <p:cNvSpPr/>
            <p:nvPr/>
          </p:nvSpPr>
          <p:spPr>
            <a:xfrm>
              <a:off x="5287600" y="3472225"/>
              <a:ext cx="17500" cy="16750"/>
            </a:xfrm>
            <a:custGeom>
              <a:avLst/>
              <a:gdLst/>
              <a:ahLst/>
              <a:cxnLst/>
              <a:rect l="l" t="t" r="r" b="b"/>
              <a:pathLst>
                <a:path w="700" h="670" extrusionOk="0">
                  <a:moveTo>
                    <a:pt x="396" y="1"/>
                  </a:moveTo>
                  <a:cubicBezTo>
                    <a:pt x="183" y="1"/>
                    <a:pt x="31" y="61"/>
                    <a:pt x="31" y="304"/>
                  </a:cubicBezTo>
                  <a:cubicBezTo>
                    <a:pt x="0" y="487"/>
                    <a:pt x="122" y="669"/>
                    <a:pt x="335" y="669"/>
                  </a:cubicBezTo>
                  <a:cubicBezTo>
                    <a:pt x="548" y="669"/>
                    <a:pt x="639" y="548"/>
                    <a:pt x="700" y="304"/>
                  </a:cubicBezTo>
                  <a:cubicBezTo>
                    <a:pt x="700" y="122"/>
                    <a:pt x="548" y="1"/>
                    <a:pt x="3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39" name="Google Shape;39439;p45"/>
            <p:cNvSpPr/>
            <p:nvPr/>
          </p:nvSpPr>
          <p:spPr>
            <a:xfrm>
              <a:off x="5598400" y="3285950"/>
              <a:ext cx="17500" cy="16950"/>
            </a:xfrm>
            <a:custGeom>
              <a:avLst/>
              <a:gdLst/>
              <a:ahLst/>
              <a:cxnLst/>
              <a:rect l="l" t="t" r="r" b="b"/>
              <a:pathLst>
                <a:path w="700" h="678" extrusionOk="0">
                  <a:moveTo>
                    <a:pt x="394" y="1"/>
                  </a:moveTo>
                  <a:cubicBezTo>
                    <a:pt x="375" y="1"/>
                    <a:pt x="356" y="2"/>
                    <a:pt x="335" y="5"/>
                  </a:cubicBezTo>
                  <a:cubicBezTo>
                    <a:pt x="152" y="5"/>
                    <a:pt x="0" y="187"/>
                    <a:pt x="31" y="369"/>
                  </a:cubicBezTo>
                  <a:cubicBezTo>
                    <a:pt x="31" y="536"/>
                    <a:pt x="183" y="677"/>
                    <a:pt x="348" y="677"/>
                  </a:cubicBezTo>
                  <a:cubicBezTo>
                    <a:pt x="364" y="677"/>
                    <a:pt x="380" y="676"/>
                    <a:pt x="395" y="673"/>
                  </a:cubicBezTo>
                  <a:cubicBezTo>
                    <a:pt x="639" y="673"/>
                    <a:pt x="699" y="521"/>
                    <a:pt x="699" y="339"/>
                  </a:cubicBezTo>
                  <a:cubicBezTo>
                    <a:pt x="672" y="144"/>
                    <a:pt x="593" y="1"/>
                    <a:pt x="3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40" name="Google Shape;39440;p45"/>
            <p:cNvSpPr/>
            <p:nvPr/>
          </p:nvSpPr>
          <p:spPr>
            <a:xfrm>
              <a:off x="5495050" y="3102925"/>
              <a:ext cx="20550" cy="25200"/>
            </a:xfrm>
            <a:custGeom>
              <a:avLst/>
              <a:gdLst/>
              <a:ahLst/>
              <a:cxnLst/>
              <a:rect l="l" t="t" r="r" b="b"/>
              <a:pathLst>
                <a:path w="822" h="1008" extrusionOk="0">
                  <a:moveTo>
                    <a:pt x="274" y="0"/>
                  </a:moveTo>
                  <a:cubicBezTo>
                    <a:pt x="0" y="183"/>
                    <a:pt x="92" y="456"/>
                    <a:pt x="92" y="730"/>
                  </a:cubicBezTo>
                  <a:cubicBezTo>
                    <a:pt x="170" y="906"/>
                    <a:pt x="350" y="1007"/>
                    <a:pt x="533" y="1007"/>
                  </a:cubicBezTo>
                  <a:cubicBezTo>
                    <a:pt x="634" y="1007"/>
                    <a:pt x="735" y="977"/>
                    <a:pt x="821" y="912"/>
                  </a:cubicBezTo>
                  <a:cubicBezTo>
                    <a:pt x="700" y="669"/>
                    <a:pt x="396" y="456"/>
                    <a:pt x="487" y="91"/>
                  </a:cubicBezTo>
                  <a:cubicBezTo>
                    <a:pt x="426" y="61"/>
                    <a:pt x="365" y="31"/>
                    <a:pt x="2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41" name="Google Shape;39441;p45"/>
            <p:cNvSpPr/>
            <p:nvPr/>
          </p:nvSpPr>
          <p:spPr>
            <a:xfrm>
              <a:off x="5501125" y="3162200"/>
              <a:ext cx="18275" cy="17775"/>
            </a:xfrm>
            <a:custGeom>
              <a:avLst/>
              <a:gdLst/>
              <a:ahLst/>
              <a:cxnLst/>
              <a:rect l="l" t="t" r="r" b="b"/>
              <a:pathLst>
                <a:path w="731" h="711" extrusionOk="0">
                  <a:moveTo>
                    <a:pt x="213" y="0"/>
                  </a:moveTo>
                  <a:cubicBezTo>
                    <a:pt x="183" y="91"/>
                    <a:pt x="122" y="183"/>
                    <a:pt x="92" y="304"/>
                  </a:cubicBezTo>
                  <a:cubicBezTo>
                    <a:pt x="1" y="456"/>
                    <a:pt x="61" y="638"/>
                    <a:pt x="244" y="699"/>
                  </a:cubicBezTo>
                  <a:cubicBezTo>
                    <a:pt x="273" y="706"/>
                    <a:pt x="303" y="710"/>
                    <a:pt x="334" y="710"/>
                  </a:cubicBezTo>
                  <a:cubicBezTo>
                    <a:pt x="434" y="710"/>
                    <a:pt x="539" y="671"/>
                    <a:pt x="609" y="578"/>
                  </a:cubicBezTo>
                  <a:cubicBezTo>
                    <a:pt x="730" y="456"/>
                    <a:pt x="730" y="274"/>
                    <a:pt x="609" y="183"/>
                  </a:cubicBezTo>
                  <a:cubicBezTo>
                    <a:pt x="517" y="61"/>
                    <a:pt x="365" y="0"/>
                    <a:pt x="2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42" name="Google Shape;39442;p45"/>
            <p:cNvSpPr/>
            <p:nvPr/>
          </p:nvSpPr>
          <p:spPr>
            <a:xfrm>
              <a:off x="5146250" y="3185175"/>
              <a:ext cx="18275" cy="16550"/>
            </a:xfrm>
            <a:custGeom>
              <a:avLst/>
              <a:gdLst/>
              <a:ahLst/>
              <a:cxnLst/>
              <a:rect l="l" t="t" r="r" b="b"/>
              <a:pathLst>
                <a:path w="731" h="662" extrusionOk="0">
                  <a:moveTo>
                    <a:pt x="309" y="1"/>
                  </a:moveTo>
                  <a:cubicBezTo>
                    <a:pt x="191" y="1"/>
                    <a:pt x="77" y="69"/>
                    <a:pt x="31" y="206"/>
                  </a:cubicBezTo>
                  <a:cubicBezTo>
                    <a:pt x="1" y="327"/>
                    <a:pt x="31" y="479"/>
                    <a:pt x="153" y="571"/>
                  </a:cubicBezTo>
                  <a:cubicBezTo>
                    <a:pt x="214" y="631"/>
                    <a:pt x="290" y="662"/>
                    <a:pt x="366" y="662"/>
                  </a:cubicBezTo>
                  <a:cubicBezTo>
                    <a:pt x="442" y="662"/>
                    <a:pt x="518" y="631"/>
                    <a:pt x="578" y="571"/>
                  </a:cubicBezTo>
                  <a:cubicBezTo>
                    <a:pt x="670" y="479"/>
                    <a:pt x="730" y="327"/>
                    <a:pt x="730" y="175"/>
                  </a:cubicBezTo>
                  <a:cubicBezTo>
                    <a:pt x="639" y="115"/>
                    <a:pt x="518" y="84"/>
                    <a:pt x="426" y="23"/>
                  </a:cubicBezTo>
                  <a:cubicBezTo>
                    <a:pt x="388" y="8"/>
                    <a:pt x="349" y="1"/>
                    <a:pt x="3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43" name="Google Shape;39443;p45"/>
            <p:cNvSpPr/>
            <p:nvPr/>
          </p:nvSpPr>
          <p:spPr>
            <a:xfrm>
              <a:off x="5437300" y="3535300"/>
              <a:ext cx="24350" cy="15650"/>
            </a:xfrm>
            <a:custGeom>
              <a:avLst/>
              <a:gdLst/>
              <a:ahLst/>
              <a:cxnLst/>
              <a:rect l="l" t="t" r="r" b="b"/>
              <a:pathLst>
                <a:path w="974" h="626" extrusionOk="0">
                  <a:moveTo>
                    <a:pt x="548" y="0"/>
                  </a:moveTo>
                  <a:cubicBezTo>
                    <a:pt x="304" y="61"/>
                    <a:pt x="0" y="183"/>
                    <a:pt x="152" y="487"/>
                  </a:cubicBezTo>
                  <a:cubicBezTo>
                    <a:pt x="205" y="582"/>
                    <a:pt x="295" y="625"/>
                    <a:pt x="398" y="625"/>
                  </a:cubicBezTo>
                  <a:cubicBezTo>
                    <a:pt x="592" y="625"/>
                    <a:pt x="834" y="471"/>
                    <a:pt x="973" y="213"/>
                  </a:cubicBezTo>
                  <a:cubicBezTo>
                    <a:pt x="851" y="92"/>
                    <a:pt x="700" y="0"/>
                    <a:pt x="5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44" name="Google Shape;39444;p45"/>
            <p:cNvSpPr/>
            <p:nvPr/>
          </p:nvSpPr>
          <p:spPr>
            <a:xfrm>
              <a:off x="5406150" y="3578525"/>
              <a:ext cx="16725" cy="16075"/>
            </a:xfrm>
            <a:custGeom>
              <a:avLst/>
              <a:gdLst/>
              <a:ahLst/>
              <a:cxnLst/>
              <a:rect l="l" t="t" r="r" b="b"/>
              <a:pathLst>
                <a:path w="669" h="643" extrusionOk="0">
                  <a:moveTo>
                    <a:pt x="366" y="0"/>
                  </a:moveTo>
                  <a:cubicBezTo>
                    <a:pt x="163" y="0"/>
                    <a:pt x="58" y="146"/>
                    <a:pt x="31" y="369"/>
                  </a:cubicBezTo>
                  <a:cubicBezTo>
                    <a:pt x="0" y="521"/>
                    <a:pt x="122" y="642"/>
                    <a:pt x="274" y="642"/>
                  </a:cubicBezTo>
                  <a:cubicBezTo>
                    <a:pt x="456" y="642"/>
                    <a:pt x="638" y="521"/>
                    <a:pt x="669" y="338"/>
                  </a:cubicBezTo>
                  <a:cubicBezTo>
                    <a:pt x="669" y="186"/>
                    <a:pt x="578" y="34"/>
                    <a:pt x="426" y="4"/>
                  </a:cubicBezTo>
                  <a:cubicBezTo>
                    <a:pt x="405" y="1"/>
                    <a:pt x="385" y="0"/>
                    <a:pt x="3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45" name="Google Shape;39445;p45"/>
            <p:cNvSpPr/>
            <p:nvPr/>
          </p:nvSpPr>
          <p:spPr>
            <a:xfrm>
              <a:off x="5360625" y="3423500"/>
              <a:ext cx="17425" cy="16175"/>
            </a:xfrm>
            <a:custGeom>
              <a:avLst/>
              <a:gdLst/>
              <a:ahLst/>
              <a:cxnLst/>
              <a:rect l="l" t="t" r="r" b="b"/>
              <a:pathLst>
                <a:path w="697" h="647" extrusionOk="0">
                  <a:moveTo>
                    <a:pt x="315" y="0"/>
                  </a:moveTo>
                  <a:cubicBezTo>
                    <a:pt x="150" y="0"/>
                    <a:pt x="0" y="144"/>
                    <a:pt x="28" y="339"/>
                  </a:cubicBezTo>
                  <a:cubicBezTo>
                    <a:pt x="56" y="505"/>
                    <a:pt x="185" y="646"/>
                    <a:pt x="369" y="646"/>
                  </a:cubicBezTo>
                  <a:cubicBezTo>
                    <a:pt x="387" y="646"/>
                    <a:pt x="405" y="645"/>
                    <a:pt x="423" y="643"/>
                  </a:cubicBezTo>
                  <a:cubicBezTo>
                    <a:pt x="605" y="643"/>
                    <a:pt x="697" y="551"/>
                    <a:pt x="697" y="339"/>
                  </a:cubicBezTo>
                  <a:cubicBezTo>
                    <a:pt x="697" y="156"/>
                    <a:pt x="545" y="4"/>
                    <a:pt x="362" y="4"/>
                  </a:cubicBezTo>
                  <a:cubicBezTo>
                    <a:pt x="347" y="2"/>
                    <a:pt x="331" y="0"/>
                    <a:pt x="31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46" name="Google Shape;39446;p45"/>
            <p:cNvSpPr/>
            <p:nvPr/>
          </p:nvSpPr>
          <p:spPr>
            <a:xfrm>
              <a:off x="5416075" y="3186425"/>
              <a:ext cx="16700" cy="15300"/>
            </a:xfrm>
            <a:custGeom>
              <a:avLst/>
              <a:gdLst/>
              <a:ahLst/>
              <a:cxnLst/>
              <a:rect l="l" t="t" r="r" b="b"/>
              <a:pathLst>
                <a:path w="668" h="612" extrusionOk="0">
                  <a:moveTo>
                    <a:pt x="323" y="0"/>
                  </a:moveTo>
                  <a:cubicBezTo>
                    <a:pt x="155" y="0"/>
                    <a:pt x="1" y="169"/>
                    <a:pt x="29" y="338"/>
                  </a:cubicBezTo>
                  <a:cubicBezTo>
                    <a:pt x="29" y="490"/>
                    <a:pt x="150" y="612"/>
                    <a:pt x="302" y="612"/>
                  </a:cubicBezTo>
                  <a:cubicBezTo>
                    <a:pt x="485" y="612"/>
                    <a:pt x="637" y="460"/>
                    <a:pt x="667" y="277"/>
                  </a:cubicBezTo>
                  <a:cubicBezTo>
                    <a:pt x="637" y="125"/>
                    <a:pt x="515" y="4"/>
                    <a:pt x="363" y="4"/>
                  </a:cubicBezTo>
                  <a:cubicBezTo>
                    <a:pt x="350" y="2"/>
                    <a:pt x="336" y="0"/>
                    <a:pt x="3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47" name="Google Shape;39447;p45"/>
            <p:cNvSpPr/>
            <p:nvPr/>
          </p:nvSpPr>
          <p:spPr>
            <a:xfrm>
              <a:off x="5273150" y="3432700"/>
              <a:ext cx="16000" cy="17900"/>
            </a:xfrm>
            <a:custGeom>
              <a:avLst/>
              <a:gdLst/>
              <a:ahLst/>
              <a:cxnLst/>
              <a:rect l="l" t="t" r="r" b="b"/>
              <a:pathLst>
                <a:path w="640" h="716" extrusionOk="0">
                  <a:moveTo>
                    <a:pt x="396" y="1"/>
                  </a:moveTo>
                  <a:cubicBezTo>
                    <a:pt x="153" y="1"/>
                    <a:pt x="92" y="153"/>
                    <a:pt x="62" y="335"/>
                  </a:cubicBezTo>
                  <a:cubicBezTo>
                    <a:pt x="1" y="487"/>
                    <a:pt x="92" y="670"/>
                    <a:pt x="244" y="700"/>
                  </a:cubicBezTo>
                  <a:cubicBezTo>
                    <a:pt x="282" y="711"/>
                    <a:pt x="315" y="716"/>
                    <a:pt x="344" y="716"/>
                  </a:cubicBezTo>
                  <a:cubicBezTo>
                    <a:pt x="477" y="716"/>
                    <a:pt x="523" y="607"/>
                    <a:pt x="548" y="457"/>
                  </a:cubicBezTo>
                  <a:cubicBezTo>
                    <a:pt x="578" y="305"/>
                    <a:pt x="639" y="92"/>
                    <a:pt x="3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48" name="Google Shape;39448;p45"/>
            <p:cNvSpPr/>
            <p:nvPr/>
          </p:nvSpPr>
          <p:spPr>
            <a:xfrm>
              <a:off x="5366625" y="3641675"/>
              <a:ext cx="15225" cy="15350"/>
            </a:xfrm>
            <a:custGeom>
              <a:avLst/>
              <a:gdLst/>
              <a:ahLst/>
              <a:cxnLst/>
              <a:rect l="l" t="t" r="r" b="b"/>
              <a:pathLst>
                <a:path w="609" h="614" extrusionOk="0">
                  <a:moveTo>
                    <a:pt x="274" y="1"/>
                  </a:moveTo>
                  <a:cubicBezTo>
                    <a:pt x="153" y="62"/>
                    <a:pt x="1" y="122"/>
                    <a:pt x="1" y="335"/>
                  </a:cubicBezTo>
                  <a:cubicBezTo>
                    <a:pt x="1" y="487"/>
                    <a:pt x="92" y="609"/>
                    <a:pt x="274" y="609"/>
                  </a:cubicBezTo>
                  <a:cubicBezTo>
                    <a:pt x="293" y="612"/>
                    <a:pt x="311" y="613"/>
                    <a:pt x="329" y="613"/>
                  </a:cubicBezTo>
                  <a:cubicBezTo>
                    <a:pt x="486" y="613"/>
                    <a:pt x="609" y="496"/>
                    <a:pt x="609" y="305"/>
                  </a:cubicBezTo>
                  <a:cubicBezTo>
                    <a:pt x="609" y="153"/>
                    <a:pt x="487" y="62"/>
                    <a:pt x="27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49" name="Google Shape;39449;p45"/>
            <p:cNvSpPr/>
            <p:nvPr/>
          </p:nvSpPr>
          <p:spPr>
            <a:xfrm>
              <a:off x="5133350" y="2943350"/>
              <a:ext cx="16725" cy="13700"/>
            </a:xfrm>
            <a:custGeom>
              <a:avLst/>
              <a:gdLst/>
              <a:ahLst/>
              <a:cxnLst/>
              <a:rect l="l" t="t" r="r" b="b"/>
              <a:pathLst>
                <a:path w="669" h="548" extrusionOk="0">
                  <a:moveTo>
                    <a:pt x="395" y="0"/>
                  </a:moveTo>
                  <a:cubicBezTo>
                    <a:pt x="152" y="0"/>
                    <a:pt x="0" y="31"/>
                    <a:pt x="0" y="243"/>
                  </a:cubicBezTo>
                  <a:cubicBezTo>
                    <a:pt x="0" y="487"/>
                    <a:pt x="182" y="547"/>
                    <a:pt x="334" y="547"/>
                  </a:cubicBezTo>
                  <a:cubicBezTo>
                    <a:pt x="517" y="547"/>
                    <a:pt x="638" y="456"/>
                    <a:pt x="638" y="304"/>
                  </a:cubicBezTo>
                  <a:cubicBezTo>
                    <a:pt x="669" y="152"/>
                    <a:pt x="547" y="0"/>
                    <a:pt x="3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50" name="Google Shape;39450;p45"/>
            <p:cNvSpPr/>
            <p:nvPr/>
          </p:nvSpPr>
          <p:spPr>
            <a:xfrm>
              <a:off x="5444125" y="3350650"/>
              <a:ext cx="15225" cy="15325"/>
            </a:xfrm>
            <a:custGeom>
              <a:avLst/>
              <a:gdLst/>
              <a:ahLst/>
              <a:cxnLst/>
              <a:rect l="l" t="t" r="r" b="b"/>
              <a:pathLst>
                <a:path w="609" h="613" extrusionOk="0">
                  <a:moveTo>
                    <a:pt x="366" y="0"/>
                  </a:moveTo>
                  <a:cubicBezTo>
                    <a:pt x="123" y="0"/>
                    <a:pt x="62" y="183"/>
                    <a:pt x="31" y="335"/>
                  </a:cubicBezTo>
                  <a:cubicBezTo>
                    <a:pt x="1" y="487"/>
                    <a:pt x="92" y="578"/>
                    <a:pt x="214" y="608"/>
                  </a:cubicBezTo>
                  <a:cubicBezTo>
                    <a:pt x="232" y="611"/>
                    <a:pt x="251" y="613"/>
                    <a:pt x="269" y="613"/>
                  </a:cubicBezTo>
                  <a:cubicBezTo>
                    <a:pt x="432" y="613"/>
                    <a:pt x="582" y="495"/>
                    <a:pt x="609" y="304"/>
                  </a:cubicBezTo>
                  <a:cubicBezTo>
                    <a:pt x="609" y="152"/>
                    <a:pt x="487" y="61"/>
                    <a:pt x="3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51" name="Google Shape;39451;p45"/>
            <p:cNvSpPr/>
            <p:nvPr/>
          </p:nvSpPr>
          <p:spPr>
            <a:xfrm>
              <a:off x="5716175" y="2934275"/>
              <a:ext cx="18275" cy="13650"/>
            </a:xfrm>
            <a:custGeom>
              <a:avLst/>
              <a:gdLst/>
              <a:ahLst/>
              <a:cxnLst/>
              <a:rect l="l" t="t" r="r" b="b"/>
              <a:pathLst>
                <a:path w="731" h="546" extrusionOk="0">
                  <a:moveTo>
                    <a:pt x="433" y="0"/>
                  </a:moveTo>
                  <a:cubicBezTo>
                    <a:pt x="341" y="0"/>
                    <a:pt x="250" y="39"/>
                    <a:pt x="183" y="120"/>
                  </a:cubicBezTo>
                  <a:cubicBezTo>
                    <a:pt x="31" y="242"/>
                    <a:pt x="1" y="394"/>
                    <a:pt x="183" y="546"/>
                  </a:cubicBezTo>
                  <a:cubicBezTo>
                    <a:pt x="457" y="546"/>
                    <a:pt x="730" y="546"/>
                    <a:pt x="730" y="181"/>
                  </a:cubicBezTo>
                  <a:cubicBezTo>
                    <a:pt x="662" y="62"/>
                    <a:pt x="547" y="0"/>
                    <a:pt x="43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52" name="Google Shape;39452;p45"/>
            <p:cNvSpPr/>
            <p:nvPr/>
          </p:nvSpPr>
          <p:spPr>
            <a:xfrm>
              <a:off x="5606000" y="3045025"/>
              <a:ext cx="19025" cy="16875"/>
            </a:xfrm>
            <a:custGeom>
              <a:avLst/>
              <a:gdLst/>
              <a:ahLst/>
              <a:cxnLst/>
              <a:rect l="l" t="t" r="r" b="b"/>
              <a:pathLst>
                <a:path w="761" h="675" extrusionOk="0">
                  <a:moveTo>
                    <a:pt x="374" y="1"/>
                  </a:moveTo>
                  <a:cubicBezTo>
                    <a:pt x="269" y="1"/>
                    <a:pt x="177" y="54"/>
                    <a:pt x="122" y="219"/>
                  </a:cubicBezTo>
                  <a:cubicBezTo>
                    <a:pt x="0" y="523"/>
                    <a:pt x="365" y="462"/>
                    <a:pt x="517" y="553"/>
                  </a:cubicBezTo>
                  <a:cubicBezTo>
                    <a:pt x="578" y="614"/>
                    <a:pt x="669" y="645"/>
                    <a:pt x="730" y="675"/>
                  </a:cubicBezTo>
                  <a:cubicBezTo>
                    <a:pt x="760" y="523"/>
                    <a:pt x="760" y="310"/>
                    <a:pt x="760" y="128"/>
                  </a:cubicBezTo>
                  <a:cubicBezTo>
                    <a:pt x="644" y="78"/>
                    <a:pt x="500" y="1"/>
                    <a:pt x="37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53" name="Google Shape;39453;p45"/>
            <p:cNvSpPr/>
            <p:nvPr/>
          </p:nvSpPr>
          <p:spPr>
            <a:xfrm>
              <a:off x="5517850" y="3007175"/>
              <a:ext cx="17500" cy="22825"/>
            </a:xfrm>
            <a:custGeom>
              <a:avLst/>
              <a:gdLst/>
              <a:ahLst/>
              <a:cxnLst/>
              <a:rect l="l" t="t" r="r" b="b"/>
              <a:pathLst>
                <a:path w="700" h="913" extrusionOk="0">
                  <a:moveTo>
                    <a:pt x="92" y="0"/>
                  </a:moveTo>
                  <a:lnTo>
                    <a:pt x="92" y="0"/>
                  </a:lnTo>
                  <a:cubicBezTo>
                    <a:pt x="122" y="365"/>
                    <a:pt x="0" y="760"/>
                    <a:pt x="456" y="912"/>
                  </a:cubicBezTo>
                  <a:cubicBezTo>
                    <a:pt x="487" y="639"/>
                    <a:pt x="699" y="335"/>
                    <a:pt x="487" y="31"/>
                  </a:cubicBezTo>
                  <a:lnTo>
                    <a:pt x="9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54" name="Google Shape;39454;p45"/>
            <p:cNvSpPr/>
            <p:nvPr/>
          </p:nvSpPr>
          <p:spPr>
            <a:xfrm>
              <a:off x="5416775" y="3010075"/>
              <a:ext cx="15225" cy="13925"/>
            </a:xfrm>
            <a:custGeom>
              <a:avLst/>
              <a:gdLst/>
              <a:ahLst/>
              <a:cxnLst/>
              <a:rect l="l" t="t" r="r" b="b"/>
              <a:pathLst>
                <a:path w="609" h="557" extrusionOk="0">
                  <a:moveTo>
                    <a:pt x="327" y="0"/>
                  </a:moveTo>
                  <a:cubicBezTo>
                    <a:pt x="170" y="0"/>
                    <a:pt x="27" y="90"/>
                    <a:pt x="1" y="249"/>
                  </a:cubicBezTo>
                  <a:cubicBezTo>
                    <a:pt x="1" y="401"/>
                    <a:pt x="122" y="523"/>
                    <a:pt x="274" y="553"/>
                  </a:cubicBezTo>
                  <a:cubicBezTo>
                    <a:pt x="290" y="556"/>
                    <a:pt x="305" y="557"/>
                    <a:pt x="320" y="557"/>
                  </a:cubicBezTo>
                  <a:cubicBezTo>
                    <a:pt x="482" y="557"/>
                    <a:pt x="609" y="413"/>
                    <a:pt x="609" y="219"/>
                  </a:cubicBezTo>
                  <a:cubicBezTo>
                    <a:pt x="609" y="97"/>
                    <a:pt x="517" y="6"/>
                    <a:pt x="396" y="6"/>
                  </a:cubicBezTo>
                  <a:cubicBezTo>
                    <a:pt x="373" y="2"/>
                    <a:pt x="350" y="0"/>
                    <a:pt x="3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55" name="Google Shape;39455;p45"/>
            <p:cNvSpPr/>
            <p:nvPr/>
          </p:nvSpPr>
          <p:spPr>
            <a:xfrm>
              <a:off x="5622700" y="2982850"/>
              <a:ext cx="15225" cy="14625"/>
            </a:xfrm>
            <a:custGeom>
              <a:avLst/>
              <a:gdLst/>
              <a:ahLst/>
              <a:cxnLst/>
              <a:rect l="l" t="t" r="r" b="b"/>
              <a:pathLst>
                <a:path w="609" h="585" extrusionOk="0">
                  <a:moveTo>
                    <a:pt x="366" y="1"/>
                  </a:moveTo>
                  <a:cubicBezTo>
                    <a:pt x="153" y="1"/>
                    <a:pt x="1" y="153"/>
                    <a:pt x="31" y="335"/>
                  </a:cubicBezTo>
                  <a:cubicBezTo>
                    <a:pt x="31" y="494"/>
                    <a:pt x="147" y="584"/>
                    <a:pt x="278" y="584"/>
                  </a:cubicBezTo>
                  <a:cubicBezTo>
                    <a:pt x="297" y="584"/>
                    <a:pt x="316" y="582"/>
                    <a:pt x="335" y="578"/>
                  </a:cubicBezTo>
                  <a:cubicBezTo>
                    <a:pt x="518" y="578"/>
                    <a:pt x="609" y="487"/>
                    <a:pt x="609" y="274"/>
                  </a:cubicBezTo>
                  <a:cubicBezTo>
                    <a:pt x="609" y="153"/>
                    <a:pt x="518" y="1"/>
                    <a:pt x="3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56" name="Google Shape;39456;p45"/>
            <p:cNvSpPr/>
            <p:nvPr/>
          </p:nvSpPr>
          <p:spPr>
            <a:xfrm>
              <a:off x="5524675" y="3230325"/>
              <a:ext cx="16750" cy="13200"/>
            </a:xfrm>
            <a:custGeom>
              <a:avLst/>
              <a:gdLst/>
              <a:ahLst/>
              <a:cxnLst/>
              <a:rect l="l" t="t" r="r" b="b"/>
              <a:pathLst>
                <a:path w="670" h="528" extrusionOk="0">
                  <a:moveTo>
                    <a:pt x="345" y="1"/>
                  </a:moveTo>
                  <a:cubicBezTo>
                    <a:pt x="204" y="1"/>
                    <a:pt x="80" y="55"/>
                    <a:pt x="31" y="224"/>
                  </a:cubicBezTo>
                  <a:cubicBezTo>
                    <a:pt x="1" y="375"/>
                    <a:pt x="122" y="527"/>
                    <a:pt x="274" y="527"/>
                  </a:cubicBezTo>
                  <a:cubicBezTo>
                    <a:pt x="457" y="527"/>
                    <a:pt x="609" y="436"/>
                    <a:pt x="639" y="254"/>
                  </a:cubicBezTo>
                  <a:cubicBezTo>
                    <a:pt x="670" y="132"/>
                    <a:pt x="578" y="41"/>
                    <a:pt x="457" y="11"/>
                  </a:cubicBezTo>
                  <a:cubicBezTo>
                    <a:pt x="419" y="4"/>
                    <a:pt x="381" y="1"/>
                    <a:pt x="3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57" name="Google Shape;39457;p45"/>
            <p:cNvSpPr/>
            <p:nvPr/>
          </p:nvSpPr>
          <p:spPr>
            <a:xfrm>
              <a:off x="5346100" y="3251700"/>
              <a:ext cx="16000" cy="19175"/>
            </a:xfrm>
            <a:custGeom>
              <a:avLst/>
              <a:gdLst/>
              <a:ahLst/>
              <a:cxnLst/>
              <a:rect l="l" t="t" r="r" b="b"/>
              <a:pathLst>
                <a:path w="640" h="767" extrusionOk="0">
                  <a:moveTo>
                    <a:pt x="288" y="1"/>
                  </a:moveTo>
                  <a:cubicBezTo>
                    <a:pt x="243" y="1"/>
                    <a:pt x="149" y="76"/>
                    <a:pt x="123" y="128"/>
                  </a:cubicBezTo>
                  <a:cubicBezTo>
                    <a:pt x="1" y="432"/>
                    <a:pt x="244" y="554"/>
                    <a:pt x="548" y="767"/>
                  </a:cubicBezTo>
                  <a:cubicBezTo>
                    <a:pt x="548" y="402"/>
                    <a:pt x="639" y="128"/>
                    <a:pt x="305" y="7"/>
                  </a:cubicBezTo>
                  <a:cubicBezTo>
                    <a:pt x="301" y="3"/>
                    <a:pt x="295" y="1"/>
                    <a:pt x="2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58" name="Google Shape;39458;p45"/>
            <p:cNvSpPr/>
            <p:nvPr/>
          </p:nvSpPr>
          <p:spPr>
            <a:xfrm>
              <a:off x="5811925" y="3074675"/>
              <a:ext cx="12950" cy="14725"/>
            </a:xfrm>
            <a:custGeom>
              <a:avLst/>
              <a:gdLst/>
              <a:ahLst/>
              <a:cxnLst/>
              <a:rect l="l" t="t" r="r" b="b"/>
              <a:pathLst>
                <a:path w="518" h="589" extrusionOk="0">
                  <a:moveTo>
                    <a:pt x="250" y="1"/>
                  </a:moveTo>
                  <a:cubicBezTo>
                    <a:pt x="104" y="1"/>
                    <a:pt x="31" y="113"/>
                    <a:pt x="31" y="249"/>
                  </a:cubicBezTo>
                  <a:cubicBezTo>
                    <a:pt x="0" y="431"/>
                    <a:pt x="61" y="553"/>
                    <a:pt x="244" y="583"/>
                  </a:cubicBezTo>
                  <a:cubicBezTo>
                    <a:pt x="263" y="587"/>
                    <a:pt x="281" y="589"/>
                    <a:pt x="299" y="589"/>
                  </a:cubicBezTo>
                  <a:cubicBezTo>
                    <a:pt x="418" y="589"/>
                    <a:pt x="491" y="499"/>
                    <a:pt x="517" y="340"/>
                  </a:cubicBezTo>
                  <a:cubicBezTo>
                    <a:pt x="517" y="158"/>
                    <a:pt x="487" y="36"/>
                    <a:pt x="304" y="6"/>
                  </a:cubicBezTo>
                  <a:cubicBezTo>
                    <a:pt x="285" y="2"/>
                    <a:pt x="267" y="1"/>
                    <a:pt x="2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59" name="Google Shape;39459;p45"/>
            <p:cNvSpPr/>
            <p:nvPr/>
          </p:nvSpPr>
          <p:spPr>
            <a:xfrm>
              <a:off x="5498100" y="3068850"/>
              <a:ext cx="19700" cy="15725"/>
            </a:xfrm>
            <a:custGeom>
              <a:avLst/>
              <a:gdLst/>
              <a:ahLst/>
              <a:cxnLst/>
              <a:rect l="l" t="t" r="r" b="b"/>
              <a:pathLst>
                <a:path w="788" h="629" extrusionOk="0">
                  <a:moveTo>
                    <a:pt x="545" y="0"/>
                  </a:moveTo>
                  <a:cubicBezTo>
                    <a:pt x="435" y="0"/>
                    <a:pt x="291" y="49"/>
                    <a:pt x="152" y="87"/>
                  </a:cubicBezTo>
                  <a:cubicBezTo>
                    <a:pt x="91" y="239"/>
                    <a:pt x="0" y="421"/>
                    <a:pt x="182" y="543"/>
                  </a:cubicBezTo>
                  <a:cubicBezTo>
                    <a:pt x="242" y="602"/>
                    <a:pt x="319" y="629"/>
                    <a:pt x="398" y="629"/>
                  </a:cubicBezTo>
                  <a:cubicBezTo>
                    <a:pt x="520" y="629"/>
                    <a:pt x="644" y="563"/>
                    <a:pt x="699" y="451"/>
                  </a:cubicBezTo>
                  <a:cubicBezTo>
                    <a:pt x="788" y="96"/>
                    <a:pt x="700" y="0"/>
                    <a:pt x="5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60" name="Google Shape;39460;p45"/>
            <p:cNvSpPr/>
            <p:nvPr/>
          </p:nvSpPr>
          <p:spPr>
            <a:xfrm>
              <a:off x="5455525" y="3023700"/>
              <a:ext cx="15225" cy="20725"/>
            </a:xfrm>
            <a:custGeom>
              <a:avLst/>
              <a:gdLst/>
              <a:ahLst/>
              <a:cxnLst/>
              <a:rect l="l" t="t" r="r" b="b"/>
              <a:pathLst>
                <a:path w="609" h="829" extrusionOk="0">
                  <a:moveTo>
                    <a:pt x="198" y="1"/>
                  </a:moveTo>
                  <a:cubicBezTo>
                    <a:pt x="130" y="1"/>
                    <a:pt x="62" y="23"/>
                    <a:pt x="1" y="69"/>
                  </a:cubicBezTo>
                  <a:cubicBezTo>
                    <a:pt x="1" y="371"/>
                    <a:pt x="61" y="672"/>
                    <a:pt x="389" y="796"/>
                  </a:cubicBezTo>
                  <a:lnTo>
                    <a:pt x="389" y="796"/>
                  </a:lnTo>
                  <a:cubicBezTo>
                    <a:pt x="442" y="722"/>
                    <a:pt x="495" y="669"/>
                    <a:pt x="548" y="616"/>
                  </a:cubicBezTo>
                  <a:cubicBezTo>
                    <a:pt x="578" y="434"/>
                    <a:pt x="609" y="221"/>
                    <a:pt x="396" y="69"/>
                  </a:cubicBezTo>
                  <a:cubicBezTo>
                    <a:pt x="335" y="23"/>
                    <a:pt x="267" y="1"/>
                    <a:pt x="198" y="1"/>
                  </a:cubicBezTo>
                  <a:close/>
                  <a:moveTo>
                    <a:pt x="389" y="796"/>
                  </a:moveTo>
                  <a:cubicBezTo>
                    <a:pt x="381" y="806"/>
                    <a:pt x="373" y="817"/>
                    <a:pt x="366" y="829"/>
                  </a:cubicBezTo>
                  <a:lnTo>
                    <a:pt x="396" y="798"/>
                  </a:lnTo>
                  <a:cubicBezTo>
                    <a:pt x="394" y="798"/>
                    <a:pt x="391" y="797"/>
                    <a:pt x="389" y="796"/>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61" name="Google Shape;39461;p45"/>
            <p:cNvSpPr/>
            <p:nvPr/>
          </p:nvSpPr>
          <p:spPr>
            <a:xfrm>
              <a:off x="5278475" y="3227550"/>
              <a:ext cx="12950" cy="15225"/>
            </a:xfrm>
            <a:custGeom>
              <a:avLst/>
              <a:gdLst/>
              <a:ahLst/>
              <a:cxnLst/>
              <a:rect l="l" t="t" r="r" b="b"/>
              <a:pathLst>
                <a:path w="518" h="609" extrusionOk="0">
                  <a:moveTo>
                    <a:pt x="274" y="0"/>
                  </a:moveTo>
                  <a:cubicBezTo>
                    <a:pt x="61" y="0"/>
                    <a:pt x="1" y="122"/>
                    <a:pt x="1" y="274"/>
                  </a:cubicBezTo>
                  <a:cubicBezTo>
                    <a:pt x="1" y="426"/>
                    <a:pt x="31" y="608"/>
                    <a:pt x="213" y="608"/>
                  </a:cubicBezTo>
                  <a:cubicBezTo>
                    <a:pt x="365" y="608"/>
                    <a:pt x="487" y="486"/>
                    <a:pt x="487" y="335"/>
                  </a:cubicBezTo>
                  <a:cubicBezTo>
                    <a:pt x="517" y="183"/>
                    <a:pt x="396" y="31"/>
                    <a:pt x="2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62" name="Google Shape;39462;p45"/>
            <p:cNvSpPr/>
            <p:nvPr/>
          </p:nvSpPr>
          <p:spPr>
            <a:xfrm>
              <a:off x="5269350" y="3390800"/>
              <a:ext cx="12950" cy="12425"/>
            </a:xfrm>
            <a:custGeom>
              <a:avLst/>
              <a:gdLst/>
              <a:ahLst/>
              <a:cxnLst/>
              <a:rect l="l" t="t" r="r" b="b"/>
              <a:pathLst>
                <a:path w="518" h="497" extrusionOk="0">
                  <a:moveTo>
                    <a:pt x="298" y="1"/>
                  </a:moveTo>
                  <a:cubicBezTo>
                    <a:pt x="281" y="1"/>
                    <a:pt x="263" y="2"/>
                    <a:pt x="244" y="5"/>
                  </a:cubicBezTo>
                  <a:cubicBezTo>
                    <a:pt x="123" y="5"/>
                    <a:pt x="1" y="127"/>
                    <a:pt x="31" y="248"/>
                  </a:cubicBezTo>
                  <a:cubicBezTo>
                    <a:pt x="4" y="384"/>
                    <a:pt x="123" y="496"/>
                    <a:pt x="258" y="496"/>
                  </a:cubicBezTo>
                  <a:cubicBezTo>
                    <a:pt x="273" y="496"/>
                    <a:pt x="289" y="495"/>
                    <a:pt x="305" y="492"/>
                  </a:cubicBezTo>
                  <a:cubicBezTo>
                    <a:pt x="457" y="461"/>
                    <a:pt x="487" y="370"/>
                    <a:pt x="518" y="248"/>
                  </a:cubicBezTo>
                  <a:cubicBezTo>
                    <a:pt x="518" y="112"/>
                    <a:pt x="445" y="1"/>
                    <a:pt x="2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63" name="Google Shape;39463;p45"/>
            <p:cNvSpPr/>
            <p:nvPr/>
          </p:nvSpPr>
          <p:spPr>
            <a:xfrm>
              <a:off x="5479100" y="2866500"/>
              <a:ext cx="14450" cy="13350"/>
            </a:xfrm>
            <a:custGeom>
              <a:avLst/>
              <a:gdLst/>
              <a:ahLst/>
              <a:cxnLst/>
              <a:rect l="l" t="t" r="r" b="b"/>
              <a:pathLst>
                <a:path w="578" h="534" extrusionOk="0">
                  <a:moveTo>
                    <a:pt x="253" y="1"/>
                  </a:moveTo>
                  <a:cubicBezTo>
                    <a:pt x="52" y="1"/>
                    <a:pt x="0" y="172"/>
                    <a:pt x="0" y="369"/>
                  </a:cubicBezTo>
                  <a:cubicBezTo>
                    <a:pt x="83" y="472"/>
                    <a:pt x="207" y="533"/>
                    <a:pt x="336" y="533"/>
                  </a:cubicBezTo>
                  <a:cubicBezTo>
                    <a:pt x="397" y="533"/>
                    <a:pt x="458" y="520"/>
                    <a:pt x="517" y="491"/>
                  </a:cubicBezTo>
                  <a:cubicBezTo>
                    <a:pt x="517" y="308"/>
                    <a:pt x="578" y="35"/>
                    <a:pt x="304" y="4"/>
                  </a:cubicBezTo>
                  <a:cubicBezTo>
                    <a:pt x="286" y="2"/>
                    <a:pt x="269" y="1"/>
                    <a:pt x="2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64" name="Google Shape;39464;p45"/>
            <p:cNvSpPr/>
            <p:nvPr/>
          </p:nvSpPr>
          <p:spPr>
            <a:xfrm>
              <a:off x="5280750" y="2930225"/>
              <a:ext cx="16750" cy="15050"/>
            </a:xfrm>
            <a:custGeom>
              <a:avLst/>
              <a:gdLst/>
              <a:ahLst/>
              <a:cxnLst/>
              <a:rect l="l" t="t" r="r" b="b"/>
              <a:pathLst>
                <a:path w="670" h="602" extrusionOk="0">
                  <a:moveTo>
                    <a:pt x="391" y="0"/>
                  </a:moveTo>
                  <a:cubicBezTo>
                    <a:pt x="346" y="0"/>
                    <a:pt x="297" y="12"/>
                    <a:pt x="244" y="39"/>
                  </a:cubicBezTo>
                  <a:cubicBezTo>
                    <a:pt x="1" y="160"/>
                    <a:pt x="92" y="373"/>
                    <a:pt x="274" y="525"/>
                  </a:cubicBezTo>
                  <a:cubicBezTo>
                    <a:pt x="357" y="572"/>
                    <a:pt x="430" y="601"/>
                    <a:pt x="491" y="601"/>
                  </a:cubicBezTo>
                  <a:cubicBezTo>
                    <a:pt x="587" y="601"/>
                    <a:pt x="651" y="529"/>
                    <a:pt x="670" y="343"/>
                  </a:cubicBezTo>
                  <a:cubicBezTo>
                    <a:pt x="646" y="153"/>
                    <a:pt x="548" y="0"/>
                    <a:pt x="3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65" name="Google Shape;39465;p45"/>
            <p:cNvSpPr/>
            <p:nvPr/>
          </p:nvSpPr>
          <p:spPr>
            <a:xfrm>
              <a:off x="5634100" y="3094550"/>
              <a:ext cx="12950" cy="12200"/>
            </a:xfrm>
            <a:custGeom>
              <a:avLst/>
              <a:gdLst/>
              <a:ahLst/>
              <a:cxnLst/>
              <a:rect l="l" t="t" r="r" b="b"/>
              <a:pathLst>
                <a:path w="518" h="488" extrusionOk="0">
                  <a:moveTo>
                    <a:pt x="244" y="1"/>
                  </a:moveTo>
                  <a:cubicBezTo>
                    <a:pt x="153" y="1"/>
                    <a:pt x="31" y="62"/>
                    <a:pt x="31" y="183"/>
                  </a:cubicBezTo>
                  <a:cubicBezTo>
                    <a:pt x="1" y="335"/>
                    <a:pt x="122" y="487"/>
                    <a:pt x="274" y="487"/>
                  </a:cubicBezTo>
                  <a:cubicBezTo>
                    <a:pt x="396" y="487"/>
                    <a:pt x="487" y="396"/>
                    <a:pt x="518" y="274"/>
                  </a:cubicBezTo>
                  <a:cubicBezTo>
                    <a:pt x="518" y="92"/>
                    <a:pt x="426" y="31"/>
                    <a:pt x="2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66" name="Google Shape;39466;p45"/>
            <p:cNvSpPr/>
            <p:nvPr/>
          </p:nvSpPr>
          <p:spPr>
            <a:xfrm>
              <a:off x="5376500" y="3121150"/>
              <a:ext cx="28150" cy="19025"/>
            </a:xfrm>
            <a:custGeom>
              <a:avLst/>
              <a:gdLst/>
              <a:ahLst/>
              <a:cxnLst/>
              <a:rect l="l" t="t" r="r" b="b"/>
              <a:pathLst>
                <a:path w="1126" h="761" extrusionOk="0">
                  <a:moveTo>
                    <a:pt x="92" y="1"/>
                  </a:moveTo>
                  <a:cubicBezTo>
                    <a:pt x="1" y="335"/>
                    <a:pt x="244" y="548"/>
                    <a:pt x="457" y="761"/>
                  </a:cubicBezTo>
                  <a:cubicBezTo>
                    <a:pt x="1125" y="305"/>
                    <a:pt x="335" y="244"/>
                    <a:pt x="244" y="31"/>
                  </a:cubicBezTo>
                  <a:cubicBezTo>
                    <a:pt x="183" y="1"/>
                    <a:pt x="153" y="1"/>
                    <a:pt x="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67" name="Google Shape;39467;p45"/>
            <p:cNvSpPr/>
            <p:nvPr/>
          </p:nvSpPr>
          <p:spPr>
            <a:xfrm>
              <a:off x="5350675" y="3139400"/>
              <a:ext cx="14450" cy="19900"/>
            </a:xfrm>
            <a:custGeom>
              <a:avLst/>
              <a:gdLst/>
              <a:ahLst/>
              <a:cxnLst/>
              <a:rect l="l" t="t" r="r" b="b"/>
              <a:pathLst>
                <a:path w="578" h="796" extrusionOk="0">
                  <a:moveTo>
                    <a:pt x="213" y="0"/>
                  </a:moveTo>
                  <a:cubicBezTo>
                    <a:pt x="152" y="152"/>
                    <a:pt x="91" y="304"/>
                    <a:pt x="31" y="487"/>
                  </a:cubicBezTo>
                  <a:cubicBezTo>
                    <a:pt x="0" y="639"/>
                    <a:pt x="122" y="760"/>
                    <a:pt x="274" y="791"/>
                  </a:cubicBezTo>
                  <a:cubicBezTo>
                    <a:pt x="290" y="794"/>
                    <a:pt x="305" y="795"/>
                    <a:pt x="319" y="795"/>
                  </a:cubicBezTo>
                  <a:cubicBezTo>
                    <a:pt x="445" y="795"/>
                    <a:pt x="523" y="684"/>
                    <a:pt x="578" y="547"/>
                  </a:cubicBezTo>
                  <a:cubicBezTo>
                    <a:pt x="335" y="426"/>
                    <a:pt x="456" y="91"/>
                    <a:pt x="2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68" name="Google Shape;39468;p45"/>
            <p:cNvSpPr/>
            <p:nvPr/>
          </p:nvSpPr>
          <p:spPr>
            <a:xfrm>
              <a:off x="5238250" y="3172750"/>
              <a:ext cx="14425" cy="12250"/>
            </a:xfrm>
            <a:custGeom>
              <a:avLst/>
              <a:gdLst/>
              <a:ahLst/>
              <a:cxnLst/>
              <a:rect l="l" t="t" r="r" b="b"/>
              <a:pathLst>
                <a:path w="577" h="490" extrusionOk="0">
                  <a:moveTo>
                    <a:pt x="293" y="0"/>
                  </a:moveTo>
                  <a:cubicBezTo>
                    <a:pt x="129" y="0"/>
                    <a:pt x="1" y="169"/>
                    <a:pt x="29" y="338"/>
                  </a:cubicBezTo>
                  <a:cubicBezTo>
                    <a:pt x="60" y="490"/>
                    <a:pt x="181" y="490"/>
                    <a:pt x="303" y="490"/>
                  </a:cubicBezTo>
                  <a:cubicBezTo>
                    <a:pt x="455" y="460"/>
                    <a:pt x="576" y="338"/>
                    <a:pt x="576" y="216"/>
                  </a:cubicBezTo>
                  <a:cubicBezTo>
                    <a:pt x="576" y="95"/>
                    <a:pt x="455" y="4"/>
                    <a:pt x="333" y="4"/>
                  </a:cubicBezTo>
                  <a:cubicBezTo>
                    <a:pt x="320" y="1"/>
                    <a:pt x="306" y="0"/>
                    <a:pt x="29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69" name="Google Shape;39469;p45"/>
            <p:cNvSpPr/>
            <p:nvPr/>
          </p:nvSpPr>
          <p:spPr>
            <a:xfrm>
              <a:off x="5438050" y="3259450"/>
              <a:ext cx="13700" cy="13800"/>
            </a:xfrm>
            <a:custGeom>
              <a:avLst/>
              <a:gdLst/>
              <a:ahLst/>
              <a:cxnLst/>
              <a:rect l="l" t="t" r="r" b="b"/>
              <a:pathLst>
                <a:path w="548" h="552" extrusionOk="0">
                  <a:moveTo>
                    <a:pt x="366" y="1"/>
                  </a:moveTo>
                  <a:cubicBezTo>
                    <a:pt x="214" y="1"/>
                    <a:pt x="62" y="92"/>
                    <a:pt x="31" y="244"/>
                  </a:cubicBezTo>
                  <a:cubicBezTo>
                    <a:pt x="1" y="396"/>
                    <a:pt x="92" y="548"/>
                    <a:pt x="274" y="548"/>
                  </a:cubicBezTo>
                  <a:cubicBezTo>
                    <a:pt x="288" y="551"/>
                    <a:pt x="300" y="552"/>
                    <a:pt x="313" y="552"/>
                  </a:cubicBezTo>
                  <a:cubicBezTo>
                    <a:pt x="442" y="552"/>
                    <a:pt x="518" y="413"/>
                    <a:pt x="518" y="274"/>
                  </a:cubicBezTo>
                  <a:cubicBezTo>
                    <a:pt x="548" y="153"/>
                    <a:pt x="518" y="31"/>
                    <a:pt x="3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70" name="Google Shape;39470;p45"/>
            <p:cNvSpPr/>
            <p:nvPr/>
          </p:nvSpPr>
          <p:spPr>
            <a:xfrm>
              <a:off x="5463125" y="3330875"/>
              <a:ext cx="15225" cy="12200"/>
            </a:xfrm>
            <a:custGeom>
              <a:avLst/>
              <a:gdLst/>
              <a:ahLst/>
              <a:cxnLst/>
              <a:rect l="l" t="t" r="r" b="b"/>
              <a:pathLst>
                <a:path w="609" h="488" extrusionOk="0">
                  <a:moveTo>
                    <a:pt x="366" y="1"/>
                  </a:moveTo>
                  <a:cubicBezTo>
                    <a:pt x="183" y="31"/>
                    <a:pt x="31" y="62"/>
                    <a:pt x="31" y="275"/>
                  </a:cubicBezTo>
                  <a:cubicBezTo>
                    <a:pt x="1" y="426"/>
                    <a:pt x="122" y="487"/>
                    <a:pt x="244" y="487"/>
                  </a:cubicBezTo>
                  <a:cubicBezTo>
                    <a:pt x="396" y="487"/>
                    <a:pt x="548" y="396"/>
                    <a:pt x="548" y="244"/>
                  </a:cubicBezTo>
                  <a:cubicBezTo>
                    <a:pt x="609" y="123"/>
                    <a:pt x="518" y="31"/>
                    <a:pt x="3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71" name="Google Shape;39471;p45"/>
            <p:cNvSpPr/>
            <p:nvPr/>
          </p:nvSpPr>
          <p:spPr>
            <a:xfrm>
              <a:off x="5410700" y="3108875"/>
              <a:ext cx="12175" cy="11800"/>
            </a:xfrm>
            <a:custGeom>
              <a:avLst/>
              <a:gdLst/>
              <a:ahLst/>
              <a:cxnLst/>
              <a:rect l="l" t="t" r="r" b="b"/>
              <a:pathLst>
                <a:path w="487" h="472" extrusionOk="0">
                  <a:moveTo>
                    <a:pt x="205" y="1"/>
                  </a:moveTo>
                  <a:cubicBezTo>
                    <a:pt x="98" y="1"/>
                    <a:pt x="1" y="109"/>
                    <a:pt x="1" y="218"/>
                  </a:cubicBezTo>
                  <a:cubicBezTo>
                    <a:pt x="1" y="340"/>
                    <a:pt x="92" y="461"/>
                    <a:pt x="213" y="461"/>
                  </a:cubicBezTo>
                  <a:cubicBezTo>
                    <a:pt x="239" y="468"/>
                    <a:pt x="264" y="472"/>
                    <a:pt x="288" y="472"/>
                  </a:cubicBezTo>
                  <a:cubicBezTo>
                    <a:pt x="373" y="472"/>
                    <a:pt x="439" y="422"/>
                    <a:pt x="487" y="279"/>
                  </a:cubicBezTo>
                  <a:cubicBezTo>
                    <a:pt x="456" y="127"/>
                    <a:pt x="365" y="36"/>
                    <a:pt x="244" y="5"/>
                  </a:cubicBezTo>
                  <a:cubicBezTo>
                    <a:pt x="231" y="2"/>
                    <a:pt x="218" y="1"/>
                    <a:pt x="2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72" name="Google Shape;39472;p45"/>
            <p:cNvSpPr/>
            <p:nvPr/>
          </p:nvSpPr>
          <p:spPr>
            <a:xfrm>
              <a:off x="5652350" y="2885025"/>
              <a:ext cx="12175" cy="11225"/>
            </a:xfrm>
            <a:custGeom>
              <a:avLst/>
              <a:gdLst/>
              <a:ahLst/>
              <a:cxnLst/>
              <a:rect l="l" t="t" r="r" b="b"/>
              <a:pathLst>
                <a:path w="487" h="449" extrusionOk="0">
                  <a:moveTo>
                    <a:pt x="255" y="0"/>
                  </a:moveTo>
                  <a:cubicBezTo>
                    <a:pt x="145" y="0"/>
                    <a:pt x="31" y="69"/>
                    <a:pt x="0" y="206"/>
                  </a:cubicBezTo>
                  <a:cubicBezTo>
                    <a:pt x="0" y="327"/>
                    <a:pt x="31" y="449"/>
                    <a:pt x="183" y="449"/>
                  </a:cubicBezTo>
                  <a:cubicBezTo>
                    <a:pt x="361" y="449"/>
                    <a:pt x="452" y="362"/>
                    <a:pt x="484" y="189"/>
                  </a:cubicBezTo>
                  <a:lnTo>
                    <a:pt x="484" y="189"/>
                  </a:lnTo>
                  <a:cubicBezTo>
                    <a:pt x="485" y="194"/>
                    <a:pt x="486" y="200"/>
                    <a:pt x="487" y="206"/>
                  </a:cubicBezTo>
                  <a:lnTo>
                    <a:pt x="487" y="175"/>
                  </a:lnTo>
                  <a:cubicBezTo>
                    <a:pt x="486" y="180"/>
                    <a:pt x="485" y="184"/>
                    <a:pt x="484" y="189"/>
                  </a:cubicBezTo>
                  <a:lnTo>
                    <a:pt x="484" y="189"/>
                  </a:lnTo>
                  <a:cubicBezTo>
                    <a:pt x="463" y="63"/>
                    <a:pt x="361" y="0"/>
                    <a:pt x="2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73" name="Google Shape;39473;p45"/>
            <p:cNvSpPr/>
            <p:nvPr/>
          </p:nvSpPr>
          <p:spPr>
            <a:xfrm>
              <a:off x="5357500" y="3504425"/>
              <a:ext cx="11425" cy="11900"/>
            </a:xfrm>
            <a:custGeom>
              <a:avLst/>
              <a:gdLst/>
              <a:ahLst/>
              <a:cxnLst/>
              <a:rect l="l" t="t" r="r" b="b"/>
              <a:pathLst>
                <a:path w="457" h="476" extrusionOk="0">
                  <a:moveTo>
                    <a:pt x="249" y="0"/>
                  </a:moveTo>
                  <a:cubicBezTo>
                    <a:pt x="218" y="0"/>
                    <a:pt x="185" y="7"/>
                    <a:pt x="153" y="20"/>
                  </a:cubicBezTo>
                  <a:cubicBezTo>
                    <a:pt x="62" y="20"/>
                    <a:pt x="1" y="111"/>
                    <a:pt x="1" y="202"/>
                  </a:cubicBezTo>
                  <a:cubicBezTo>
                    <a:pt x="31" y="354"/>
                    <a:pt x="122" y="475"/>
                    <a:pt x="274" y="475"/>
                  </a:cubicBezTo>
                  <a:cubicBezTo>
                    <a:pt x="426" y="445"/>
                    <a:pt x="457" y="323"/>
                    <a:pt x="457" y="202"/>
                  </a:cubicBezTo>
                  <a:cubicBezTo>
                    <a:pt x="457" y="82"/>
                    <a:pt x="363" y="0"/>
                    <a:pt x="24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74" name="Google Shape;39474;p45"/>
            <p:cNvSpPr/>
            <p:nvPr/>
          </p:nvSpPr>
          <p:spPr>
            <a:xfrm>
              <a:off x="5466250" y="3273900"/>
              <a:ext cx="12100" cy="13025"/>
            </a:xfrm>
            <a:custGeom>
              <a:avLst/>
              <a:gdLst/>
              <a:ahLst/>
              <a:cxnLst/>
              <a:rect l="l" t="t" r="r" b="b"/>
              <a:pathLst>
                <a:path w="484" h="521" extrusionOk="0">
                  <a:moveTo>
                    <a:pt x="271" y="0"/>
                  </a:moveTo>
                  <a:cubicBezTo>
                    <a:pt x="149" y="0"/>
                    <a:pt x="28" y="91"/>
                    <a:pt x="28" y="243"/>
                  </a:cubicBezTo>
                  <a:cubicBezTo>
                    <a:pt x="0" y="382"/>
                    <a:pt x="99" y="521"/>
                    <a:pt x="232" y="521"/>
                  </a:cubicBezTo>
                  <a:cubicBezTo>
                    <a:pt x="245" y="521"/>
                    <a:pt x="258" y="520"/>
                    <a:pt x="271" y="517"/>
                  </a:cubicBezTo>
                  <a:cubicBezTo>
                    <a:pt x="393" y="517"/>
                    <a:pt x="484" y="395"/>
                    <a:pt x="484" y="274"/>
                  </a:cubicBezTo>
                  <a:cubicBezTo>
                    <a:pt x="484" y="122"/>
                    <a:pt x="393" y="31"/>
                    <a:pt x="2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75" name="Google Shape;39475;p45"/>
            <p:cNvSpPr/>
            <p:nvPr/>
          </p:nvSpPr>
          <p:spPr>
            <a:xfrm>
              <a:off x="5503400" y="3191075"/>
              <a:ext cx="12200" cy="11425"/>
            </a:xfrm>
            <a:custGeom>
              <a:avLst/>
              <a:gdLst/>
              <a:ahLst/>
              <a:cxnLst/>
              <a:rect l="l" t="t" r="r" b="b"/>
              <a:pathLst>
                <a:path w="488" h="457" extrusionOk="0">
                  <a:moveTo>
                    <a:pt x="274" y="0"/>
                  </a:moveTo>
                  <a:cubicBezTo>
                    <a:pt x="122" y="0"/>
                    <a:pt x="1" y="122"/>
                    <a:pt x="1" y="274"/>
                  </a:cubicBezTo>
                  <a:cubicBezTo>
                    <a:pt x="1" y="426"/>
                    <a:pt x="122" y="456"/>
                    <a:pt x="244" y="456"/>
                  </a:cubicBezTo>
                  <a:cubicBezTo>
                    <a:pt x="366" y="456"/>
                    <a:pt x="457" y="365"/>
                    <a:pt x="457" y="243"/>
                  </a:cubicBezTo>
                  <a:cubicBezTo>
                    <a:pt x="487" y="122"/>
                    <a:pt x="396" y="0"/>
                    <a:pt x="2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76" name="Google Shape;39476;p45"/>
            <p:cNvSpPr/>
            <p:nvPr/>
          </p:nvSpPr>
          <p:spPr>
            <a:xfrm>
              <a:off x="5454775" y="2922075"/>
              <a:ext cx="12950" cy="12175"/>
            </a:xfrm>
            <a:custGeom>
              <a:avLst/>
              <a:gdLst/>
              <a:ahLst/>
              <a:cxnLst/>
              <a:rect l="l" t="t" r="r" b="b"/>
              <a:pathLst>
                <a:path w="518" h="487" extrusionOk="0">
                  <a:moveTo>
                    <a:pt x="213" y="0"/>
                  </a:moveTo>
                  <a:cubicBezTo>
                    <a:pt x="122" y="0"/>
                    <a:pt x="1" y="61"/>
                    <a:pt x="1" y="183"/>
                  </a:cubicBezTo>
                  <a:cubicBezTo>
                    <a:pt x="1" y="365"/>
                    <a:pt x="122" y="456"/>
                    <a:pt x="274" y="486"/>
                  </a:cubicBezTo>
                  <a:cubicBezTo>
                    <a:pt x="365" y="456"/>
                    <a:pt x="517" y="456"/>
                    <a:pt x="487" y="304"/>
                  </a:cubicBezTo>
                  <a:cubicBezTo>
                    <a:pt x="456" y="183"/>
                    <a:pt x="396" y="0"/>
                    <a:pt x="2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77" name="Google Shape;39477;p45"/>
            <p:cNvSpPr/>
            <p:nvPr/>
          </p:nvSpPr>
          <p:spPr>
            <a:xfrm>
              <a:off x="5287600" y="2938775"/>
              <a:ext cx="19025" cy="13875"/>
            </a:xfrm>
            <a:custGeom>
              <a:avLst/>
              <a:gdLst/>
              <a:ahLst/>
              <a:cxnLst/>
              <a:rect l="l" t="t" r="r" b="b"/>
              <a:pathLst>
                <a:path w="761" h="555" extrusionOk="0">
                  <a:moveTo>
                    <a:pt x="365" y="1"/>
                  </a:moveTo>
                  <a:cubicBezTo>
                    <a:pt x="312" y="106"/>
                    <a:pt x="191" y="189"/>
                    <a:pt x="60" y="189"/>
                  </a:cubicBezTo>
                  <a:cubicBezTo>
                    <a:pt x="40" y="189"/>
                    <a:pt x="20" y="187"/>
                    <a:pt x="0" y="183"/>
                  </a:cubicBezTo>
                  <a:lnTo>
                    <a:pt x="0" y="183"/>
                  </a:lnTo>
                  <a:cubicBezTo>
                    <a:pt x="21" y="412"/>
                    <a:pt x="99" y="555"/>
                    <a:pt x="243" y="555"/>
                  </a:cubicBezTo>
                  <a:cubicBezTo>
                    <a:pt x="309" y="555"/>
                    <a:pt x="391" y="524"/>
                    <a:pt x="487" y="457"/>
                  </a:cubicBezTo>
                  <a:cubicBezTo>
                    <a:pt x="760" y="274"/>
                    <a:pt x="548" y="122"/>
                    <a:pt x="3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78" name="Google Shape;39478;p45"/>
            <p:cNvSpPr/>
            <p:nvPr/>
          </p:nvSpPr>
          <p:spPr>
            <a:xfrm>
              <a:off x="5457050" y="3660675"/>
              <a:ext cx="12200" cy="11425"/>
            </a:xfrm>
            <a:custGeom>
              <a:avLst/>
              <a:gdLst/>
              <a:ahLst/>
              <a:cxnLst/>
              <a:rect l="l" t="t" r="r" b="b"/>
              <a:pathLst>
                <a:path w="488" h="457" extrusionOk="0">
                  <a:moveTo>
                    <a:pt x="183" y="1"/>
                  </a:moveTo>
                  <a:cubicBezTo>
                    <a:pt x="1" y="1"/>
                    <a:pt x="1" y="92"/>
                    <a:pt x="1" y="244"/>
                  </a:cubicBezTo>
                  <a:cubicBezTo>
                    <a:pt x="1" y="396"/>
                    <a:pt x="122" y="457"/>
                    <a:pt x="244" y="457"/>
                  </a:cubicBezTo>
                  <a:cubicBezTo>
                    <a:pt x="365" y="457"/>
                    <a:pt x="487" y="335"/>
                    <a:pt x="426" y="213"/>
                  </a:cubicBezTo>
                  <a:cubicBezTo>
                    <a:pt x="426" y="92"/>
                    <a:pt x="305" y="1"/>
                    <a:pt x="1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79" name="Google Shape;39479;p45"/>
            <p:cNvSpPr/>
            <p:nvPr/>
          </p:nvSpPr>
          <p:spPr>
            <a:xfrm>
              <a:off x="5560400" y="3221450"/>
              <a:ext cx="12950" cy="12300"/>
            </a:xfrm>
            <a:custGeom>
              <a:avLst/>
              <a:gdLst/>
              <a:ahLst/>
              <a:cxnLst/>
              <a:rect l="l" t="t" r="r" b="b"/>
              <a:pathLst>
                <a:path w="518" h="492" extrusionOk="0">
                  <a:moveTo>
                    <a:pt x="304" y="1"/>
                  </a:moveTo>
                  <a:cubicBezTo>
                    <a:pt x="183" y="1"/>
                    <a:pt x="61" y="62"/>
                    <a:pt x="61" y="183"/>
                  </a:cubicBezTo>
                  <a:cubicBezTo>
                    <a:pt x="1" y="305"/>
                    <a:pt x="1" y="427"/>
                    <a:pt x="183" y="487"/>
                  </a:cubicBezTo>
                  <a:cubicBezTo>
                    <a:pt x="202" y="490"/>
                    <a:pt x="220" y="492"/>
                    <a:pt x="237" y="492"/>
                  </a:cubicBezTo>
                  <a:cubicBezTo>
                    <a:pt x="384" y="492"/>
                    <a:pt x="463" y="380"/>
                    <a:pt x="517" y="244"/>
                  </a:cubicBezTo>
                  <a:cubicBezTo>
                    <a:pt x="517" y="123"/>
                    <a:pt x="456" y="31"/>
                    <a:pt x="3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80" name="Google Shape;39480;p45"/>
            <p:cNvSpPr/>
            <p:nvPr/>
          </p:nvSpPr>
          <p:spPr>
            <a:xfrm>
              <a:off x="5195650" y="3285575"/>
              <a:ext cx="12950" cy="11725"/>
            </a:xfrm>
            <a:custGeom>
              <a:avLst/>
              <a:gdLst/>
              <a:ahLst/>
              <a:cxnLst/>
              <a:rect l="l" t="t" r="r" b="b"/>
              <a:pathLst>
                <a:path w="518" h="469" extrusionOk="0">
                  <a:moveTo>
                    <a:pt x="292" y="0"/>
                  </a:moveTo>
                  <a:cubicBezTo>
                    <a:pt x="267" y="0"/>
                    <a:pt x="240" y="6"/>
                    <a:pt x="213" y="20"/>
                  </a:cubicBezTo>
                  <a:cubicBezTo>
                    <a:pt x="92" y="50"/>
                    <a:pt x="1" y="172"/>
                    <a:pt x="61" y="293"/>
                  </a:cubicBezTo>
                  <a:cubicBezTo>
                    <a:pt x="61" y="406"/>
                    <a:pt x="145" y="468"/>
                    <a:pt x="225" y="468"/>
                  </a:cubicBezTo>
                  <a:cubicBezTo>
                    <a:pt x="253" y="468"/>
                    <a:pt x="281" y="461"/>
                    <a:pt x="305" y="445"/>
                  </a:cubicBezTo>
                  <a:cubicBezTo>
                    <a:pt x="426" y="415"/>
                    <a:pt x="517" y="293"/>
                    <a:pt x="487" y="172"/>
                  </a:cubicBezTo>
                  <a:cubicBezTo>
                    <a:pt x="463" y="77"/>
                    <a:pt x="384" y="0"/>
                    <a:pt x="2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81" name="Google Shape;39481;p45"/>
            <p:cNvSpPr/>
            <p:nvPr/>
          </p:nvSpPr>
          <p:spPr>
            <a:xfrm>
              <a:off x="5506450" y="3514775"/>
              <a:ext cx="11425" cy="10675"/>
            </a:xfrm>
            <a:custGeom>
              <a:avLst/>
              <a:gdLst/>
              <a:ahLst/>
              <a:cxnLst/>
              <a:rect l="l" t="t" r="r" b="b"/>
              <a:pathLst>
                <a:path w="457" h="427" extrusionOk="0">
                  <a:moveTo>
                    <a:pt x="213" y="1"/>
                  </a:moveTo>
                  <a:cubicBezTo>
                    <a:pt x="92" y="1"/>
                    <a:pt x="0" y="92"/>
                    <a:pt x="31" y="213"/>
                  </a:cubicBezTo>
                  <a:cubicBezTo>
                    <a:pt x="0" y="305"/>
                    <a:pt x="92" y="396"/>
                    <a:pt x="183" y="426"/>
                  </a:cubicBezTo>
                  <a:cubicBezTo>
                    <a:pt x="304" y="426"/>
                    <a:pt x="426" y="365"/>
                    <a:pt x="426" y="244"/>
                  </a:cubicBezTo>
                  <a:cubicBezTo>
                    <a:pt x="456" y="92"/>
                    <a:pt x="335" y="31"/>
                    <a:pt x="2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82" name="Google Shape;39482;p45"/>
            <p:cNvSpPr/>
            <p:nvPr/>
          </p:nvSpPr>
          <p:spPr>
            <a:xfrm>
              <a:off x="5342300" y="3341400"/>
              <a:ext cx="10675" cy="10800"/>
            </a:xfrm>
            <a:custGeom>
              <a:avLst/>
              <a:gdLst/>
              <a:ahLst/>
              <a:cxnLst/>
              <a:rect l="l" t="t" r="r" b="b"/>
              <a:pathLst>
                <a:path w="427" h="432" extrusionOk="0">
                  <a:moveTo>
                    <a:pt x="222" y="1"/>
                  </a:moveTo>
                  <a:cubicBezTo>
                    <a:pt x="209" y="1"/>
                    <a:pt x="196" y="2"/>
                    <a:pt x="183" y="5"/>
                  </a:cubicBezTo>
                  <a:cubicBezTo>
                    <a:pt x="92" y="5"/>
                    <a:pt x="31" y="36"/>
                    <a:pt x="31" y="157"/>
                  </a:cubicBezTo>
                  <a:cubicBezTo>
                    <a:pt x="1" y="279"/>
                    <a:pt x="31" y="401"/>
                    <a:pt x="183" y="431"/>
                  </a:cubicBezTo>
                  <a:cubicBezTo>
                    <a:pt x="335" y="431"/>
                    <a:pt x="426" y="340"/>
                    <a:pt x="426" y="218"/>
                  </a:cubicBezTo>
                  <a:cubicBezTo>
                    <a:pt x="426" y="110"/>
                    <a:pt x="329" y="1"/>
                    <a:pt x="2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83" name="Google Shape;39483;p45"/>
            <p:cNvSpPr/>
            <p:nvPr/>
          </p:nvSpPr>
          <p:spPr>
            <a:xfrm>
              <a:off x="5431225" y="3414000"/>
              <a:ext cx="10650" cy="11125"/>
            </a:xfrm>
            <a:custGeom>
              <a:avLst/>
              <a:gdLst/>
              <a:ahLst/>
              <a:cxnLst/>
              <a:rect l="l" t="t" r="r" b="b"/>
              <a:pathLst>
                <a:path w="426" h="445" extrusionOk="0">
                  <a:moveTo>
                    <a:pt x="258" y="0"/>
                  </a:moveTo>
                  <a:cubicBezTo>
                    <a:pt x="234" y="0"/>
                    <a:pt x="209" y="6"/>
                    <a:pt x="183" y="19"/>
                  </a:cubicBezTo>
                  <a:cubicBezTo>
                    <a:pt x="91" y="50"/>
                    <a:pt x="0" y="141"/>
                    <a:pt x="0" y="232"/>
                  </a:cubicBezTo>
                  <a:cubicBezTo>
                    <a:pt x="0" y="354"/>
                    <a:pt x="122" y="445"/>
                    <a:pt x="243" y="445"/>
                  </a:cubicBezTo>
                  <a:cubicBezTo>
                    <a:pt x="395" y="445"/>
                    <a:pt x="426" y="293"/>
                    <a:pt x="426" y="171"/>
                  </a:cubicBezTo>
                  <a:cubicBezTo>
                    <a:pt x="402" y="77"/>
                    <a:pt x="341" y="0"/>
                    <a:pt x="2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84" name="Google Shape;39484;p45"/>
            <p:cNvSpPr/>
            <p:nvPr/>
          </p:nvSpPr>
          <p:spPr>
            <a:xfrm>
              <a:off x="5809650" y="2684825"/>
              <a:ext cx="10650" cy="10975"/>
            </a:xfrm>
            <a:custGeom>
              <a:avLst/>
              <a:gdLst/>
              <a:ahLst/>
              <a:cxnLst/>
              <a:rect l="l" t="t" r="r" b="b"/>
              <a:pathLst>
                <a:path w="426" h="439" extrusionOk="0">
                  <a:moveTo>
                    <a:pt x="259" y="1"/>
                  </a:moveTo>
                  <a:cubicBezTo>
                    <a:pt x="245" y="1"/>
                    <a:pt x="229" y="3"/>
                    <a:pt x="213" y="7"/>
                  </a:cubicBezTo>
                  <a:cubicBezTo>
                    <a:pt x="91" y="37"/>
                    <a:pt x="0" y="128"/>
                    <a:pt x="31" y="250"/>
                  </a:cubicBezTo>
                  <a:cubicBezTo>
                    <a:pt x="31" y="355"/>
                    <a:pt x="122" y="438"/>
                    <a:pt x="226" y="438"/>
                  </a:cubicBezTo>
                  <a:cubicBezTo>
                    <a:pt x="242" y="438"/>
                    <a:pt x="258" y="436"/>
                    <a:pt x="274" y="432"/>
                  </a:cubicBezTo>
                  <a:cubicBezTo>
                    <a:pt x="395" y="432"/>
                    <a:pt x="426" y="311"/>
                    <a:pt x="426" y="189"/>
                  </a:cubicBezTo>
                  <a:cubicBezTo>
                    <a:pt x="426" y="83"/>
                    <a:pt x="357" y="1"/>
                    <a:pt x="2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85" name="Google Shape;39485;p45"/>
            <p:cNvSpPr/>
            <p:nvPr/>
          </p:nvSpPr>
          <p:spPr>
            <a:xfrm>
              <a:off x="5425150" y="2896075"/>
              <a:ext cx="11400" cy="10250"/>
            </a:xfrm>
            <a:custGeom>
              <a:avLst/>
              <a:gdLst/>
              <a:ahLst/>
              <a:cxnLst/>
              <a:rect l="l" t="t" r="r" b="b"/>
              <a:pathLst>
                <a:path w="456" h="410" extrusionOk="0">
                  <a:moveTo>
                    <a:pt x="248" y="1"/>
                  </a:moveTo>
                  <a:cubicBezTo>
                    <a:pt x="228" y="1"/>
                    <a:pt x="206" y="3"/>
                    <a:pt x="182" y="7"/>
                  </a:cubicBezTo>
                  <a:cubicBezTo>
                    <a:pt x="61" y="37"/>
                    <a:pt x="0" y="159"/>
                    <a:pt x="30" y="280"/>
                  </a:cubicBezTo>
                  <a:cubicBezTo>
                    <a:pt x="55" y="355"/>
                    <a:pt x="122" y="410"/>
                    <a:pt x="195" y="410"/>
                  </a:cubicBezTo>
                  <a:cubicBezTo>
                    <a:pt x="211" y="410"/>
                    <a:pt x="227" y="407"/>
                    <a:pt x="243" y="402"/>
                  </a:cubicBezTo>
                  <a:cubicBezTo>
                    <a:pt x="256" y="405"/>
                    <a:pt x="269" y="407"/>
                    <a:pt x="281" y="407"/>
                  </a:cubicBezTo>
                  <a:cubicBezTo>
                    <a:pt x="383" y="407"/>
                    <a:pt x="456" y="298"/>
                    <a:pt x="456" y="189"/>
                  </a:cubicBezTo>
                  <a:cubicBezTo>
                    <a:pt x="430" y="83"/>
                    <a:pt x="380" y="1"/>
                    <a:pt x="2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86" name="Google Shape;39486;p45"/>
            <p:cNvSpPr/>
            <p:nvPr/>
          </p:nvSpPr>
          <p:spPr>
            <a:xfrm>
              <a:off x="5501900" y="3064925"/>
              <a:ext cx="23575" cy="15225"/>
            </a:xfrm>
            <a:custGeom>
              <a:avLst/>
              <a:gdLst/>
              <a:ahLst/>
              <a:cxnLst/>
              <a:rect l="l" t="t" r="r" b="b"/>
              <a:pathLst>
                <a:path w="943" h="609" extrusionOk="0">
                  <a:moveTo>
                    <a:pt x="578" y="31"/>
                  </a:moveTo>
                  <a:cubicBezTo>
                    <a:pt x="365" y="61"/>
                    <a:pt x="122" y="0"/>
                    <a:pt x="0" y="244"/>
                  </a:cubicBezTo>
                  <a:cubicBezTo>
                    <a:pt x="274" y="244"/>
                    <a:pt x="517" y="244"/>
                    <a:pt x="547" y="608"/>
                  </a:cubicBezTo>
                  <a:lnTo>
                    <a:pt x="942" y="396"/>
                  </a:lnTo>
                  <a:cubicBezTo>
                    <a:pt x="851" y="244"/>
                    <a:pt x="730" y="122"/>
                    <a:pt x="578" y="3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87" name="Google Shape;39487;p45"/>
            <p:cNvSpPr/>
            <p:nvPr/>
          </p:nvSpPr>
          <p:spPr>
            <a:xfrm>
              <a:off x="5340025" y="3172825"/>
              <a:ext cx="12200" cy="10675"/>
            </a:xfrm>
            <a:custGeom>
              <a:avLst/>
              <a:gdLst/>
              <a:ahLst/>
              <a:cxnLst/>
              <a:rect l="l" t="t" r="r" b="b"/>
              <a:pathLst>
                <a:path w="488" h="427" extrusionOk="0">
                  <a:moveTo>
                    <a:pt x="244" y="1"/>
                  </a:moveTo>
                  <a:cubicBezTo>
                    <a:pt x="92" y="1"/>
                    <a:pt x="1" y="92"/>
                    <a:pt x="31" y="244"/>
                  </a:cubicBezTo>
                  <a:cubicBezTo>
                    <a:pt x="31" y="365"/>
                    <a:pt x="153" y="426"/>
                    <a:pt x="274" y="426"/>
                  </a:cubicBezTo>
                  <a:cubicBezTo>
                    <a:pt x="396" y="396"/>
                    <a:pt x="487" y="274"/>
                    <a:pt x="426" y="153"/>
                  </a:cubicBezTo>
                  <a:cubicBezTo>
                    <a:pt x="396" y="61"/>
                    <a:pt x="335" y="1"/>
                    <a:pt x="2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88" name="Google Shape;39488;p45"/>
            <p:cNvSpPr/>
            <p:nvPr/>
          </p:nvSpPr>
          <p:spPr>
            <a:xfrm>
              <a:off x="5305075" y="3295650"/>
              <a:ext cx="14475" cy="12475"/>
            </a:xfrm>
            <a:custGeom>
              <a:avLst/>
              <a:gdLst/>
              <a:ahLst/>
              <a:cxnLst/>
              <a:rect l="l" t="t" r="r" b="b"/>
              <a:pathLst>
                <a:path w="579" h="499" extrusionOk="0">
                  <a:moveTo>
                    <a:pt x="207" y="0"/>
                  </a:moveTo>
                  <a:cubicBezTo>
                    <a:pt x="141" y="0"/>
                    <a:pt x="84" y="35"/>
                    <a:pt x="61" y="103"/>
                  </a:cubicBezTo>
                  <a:cubicBezTo>
                    <a:pt x="1" y="377"/>
                    <a:pt x="153" y="468"/>
                    <a:pt x="396" y="498"/>
                  </a:cubicBezTo>
                  <a:cubicBezTo>
                    <a:pt x="456" y="316"/>
                    <a:pt x="578" y="103"/>
                    <a:pt x="274" y="12"/>
                  </a:cubicBezTo>
                  <a:cubicBezTo>
                    <a:pt x="251" y="4"/>
                    <a:pt x="229" y="0"/>
                    <a:pt x="2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89" name="Google Shape;39489;p45"/>
            <p:cNvSpPr/>
            <p:nvPr/>
          </p:nvSpPr>
          <p:spPr>
            <a:xfrm>
              <a:off x="5321025" y="3346075"/>
              <a:ext cx="10675" cy="7625"/>
            </a:xfrm>
            <a:custGeom>
              <a:avLst/>
              <a:gdLst/>
              <a:ahLst/>
              <a:cxnLst/>
              <a:rect l="l" t="t" r="r" b="b"/>
              <a:pathLst>
                <a:path w="427" h="305" extrusionOk="0">
                  <a:moveTo>
                    <a:pt x="153" y="1"/>
                  </a:moveTo>
                  <a:cubicBezTo>
                    <a:pt x="62" y="1"/>
                    <a:pt x="1" y="31"/>
                    <a:pt x="1" y="122"/>
                  </a:cubicBezTo>
                  <a:cubicBezTo>
                    <a:pt x="31" y="244"/>
                    <a:pt x="62" y="305"/>
                    <a:pt x="214" y="305"/>
                  </a:cubicBezTo>
                  <a:cubicBezTo>
                    <a:pt x="335" y="274"/>
                    <a:pt x="426" y="214"/>
                    <a:pt x="396" y="62"/>
                  </a:cubicBezTo>
                  <a:cubicBezTo>
                    <a:pt x="366" y="31"/>
                    <a:pt x="244" y="1"/>
                    <a:pt x="1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90" name="Google Shape;39490;p45"/>
            <p:cNvSpPr/>
            <p:nvPr/>
          </p:nvSpPr>
          <p:spPr>
            <a:xfrm>
              <a:off x="5438825" y="3618875"/>
              <a:ext cx="10650" cy="9925"/>
            </a:xfrm>
            <a:custGeom>
              <a:avLst/>
              <a:gdLst/>
              <a:ahLst/>
              <a:cxnLst/>
              <a:rect l="l" t="t" r="r" b="b"/>
              <a:pathLst>
                <a:path w="426" h="397" extrusionOk="0">
                  <a:moveTo>
                    <a:pt x="152" y="1"/>
                  </a:moveTo>
                  <a:cubicBezTo>
                    <a:pt x="61" y="31"/>
                    <a:pt x="0" y="92"/>
                    <a:pt x="0" y="183"/>
                  </a:cubicBezTo>
                  <a:cubicBezTo>
                    <a:pt x="31" y="305"/>
                    <a:pt x="122" y="396"/>
                    <a:pt x="243" y="396"/>
                  </a:cubicBezTo>
                  <a:cubicBezTo>
                    <a:pt x="335" y="396"/>
                    <a:pt x="426" y="305"/>
                    <a:pt x="395" y="214"/>
                  </a:cubicBezTo>
                  <a:cubicBezTo>
                    <a:pt x="395" y="92"/>
                    <a:pt x="274" y="1"/>
                    <a:pt x="1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91" name="Google Shape;39491;p45"/>
            <p:cNvSpPr/>
            <p:nvPr/>
          </p:nvSpPr>
          <p:spPr>
            <a:xfrm>
              <a:off x="5430450" y="2957775"/>
              <a:ext cx="9900" cy="7625"/>
            </a:xfrm>
            <a:custGeom>
              <a:avLst/>
              <a:gdLst/>
              <a:ahLst/>
              <a:cxnLst/>
              <a:rect l="l" t="t" r="r" b="b"/>
              <a:pathLst>
                <a:path w="396" h="305" extrusionOk="0">
                  <a:moveTo>
                    <a:pt x="214" y="1"/>
                  </a:moveTo>
                  <a:cubicBezTo>
                    <a:pt x="92" y="1"/>
                    <a:pt x="1" y="31"/>
                    <a:pt x="31" y="183"/>
                  </a:cubicBezTo>
                  <a:cubicBezTo>
                    <a:pt x="31" y="244"/>
                    <a:pt x="153" y="274"/>
                    <a:pt x="183" y="305"/>
                  </a:cubicBezTo>
                  <a:cubicBezTo>
                    <a:pt x="335" y="305"/>
                    <a:pt x="396" y="244"/>
                    <a:pt x="396" y="153"/>
                  </a:cubicBezTo>
                  <a:cubicBezTo>
                    <a:pt x="396" y="62"/>
                    <a:pt x="305" y="1"/>
                    <a:pt x="21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92" name="Google Shape;39492;p45"/>
            <p:cNvSpPr/>
            <p:nvPr/>
          </p:nvSpPr>
          <p:spPr>
            <a:xfrm>
              <a:off x="5530000" y="3289825"/>
              <a:ext cx="13700" cy="9425"/>
            </a:xfrm>
            <a:custGeom>
              <a:avLst/>
              <a:gdLst/>
              <a:ahLst/>
              <a:cxnLst/>
              <a:rect l="l" t="t" r="r" b="b"/>
              <a:pathLst>
                <a:path w="548" h="377" extrusionOk="0">
                  <a:moveTo>
                    <a:pt x="113" y="0"/>
                  </a:moveTo>
                  <a:cubicBezTo>
                    <a:pt x="75" y="0"/>
                    <a:pt x="37" y="2"/>
                    <a:pt x="1" y="2"/>
                  </a:cubicBezTo>
                  <a:cubicBezTo>
                    <a:pt x="18" y="265"/>
                    <a:pt x="97" y="376"/>
                    <a:pt x="219" y="376"/>
                  </a:cubicBezTo>
                  <a:cubicBezTo>
                    <a:pt x="307" y="376"/>
                    <a:pt x="420" y="317"/>
                    <a:pt x="548" y="214"/>
                  </a:cubicBezTo>
                  <a:cubicBezTo>
                    <a:pt x="426" y="20"/>
                    <a:pt x="266" y="0"/>
                    <a:pt x="1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93" name="Google Shape;39493;p45"/>
            <p:cNvSpPr/>
            <p:nvPr/>
          </p:nvSpPr>
          <p:spPr>
            <a:xfrm>
              <a:off x="5648550" y="2939350"/>
              <a:ext cx="10650" cy="7825"/>
            </a:xfrm>
            <a:custGeom>
              <a:avLst/>
              <a:gdLst/>
              <a:ahLst/>
              <a:cxnLst/>
              <a:rect l="l" t="t" r="r" b="b"/>
              <a:pathLst>
                <a:path w="426" h="313" extrusionOk="0">
                  <a:moveTo>
                    <a:pt x="296" y="1"/>
                  </a:moveTo>
                  <a:cubicBezTo>
                    <a:pt x="281" y="1"/>
                    <a:pt x="263" y="3"/>
                    <a:pt x="244" y="8"/>
                  </a:cubicBezTo>
                  <a:cubicBezTo>
                    <a:pt x="122" y="8"/>
                    <a:pt x="0" y="99"/>
                    <a:pt x="61" y="221"/>
                  </a:cubicBezTo>
                  <a:cubicBezTo>
                    <a:pt x="92" y="282"/>
                    <a:pt x="183" y="312"/>
                    <a:pt x="274" y="312"/>
                  </a:cubicBezTo>
                  <a:cubicBezTo>
                    <a:pt x="365" y="312"/>
                    <a:pt x="426" y="251"/>
                    <a:pt x="426" y="221"/>
                  </a:cubicBezTo>
                  <a:cubicBezTo>
                    <a:pt x="400" y="68"/>
                    <a:pt x="375" y="1"/>
                    <a:pt x="2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94" name="Google Shape;39494;p45"/>
            <p:cNvSpPr/>
            <p:nvPr/>
          </p:nvSpPr>
          <p:spPr>
            <a:xfrm>
              <a:off x="5447925" y="2889400"/>
              <a:ext cx="9925" cy="7875"/>
            </a:xfrm>
            <a:custGeom>
              <a:avLst/>
              <a:gdLst/>
              <a:ahLst/>
              <a:cxnLst/>
              <a:rect l="l" t="t" r="r" b="b"/>
              <a:pathLst>
                <a:path w="397" h="315" extrusionOk="0">
                  <a:moveTo>
                    <a:pt x="214" y="0"/>
                  </a:moveTo>
                  <a:cubicBezTo>
                    <a:pt x="183" y="31"/>
                    <a:pt x="92" y="31"/>
                    <a:pt x="31" y="122"/>
                  </a:cubicBezTo>
                  <a:cubicBezTo>
                    <a:pt x="1" y="243"/>
                    <a:pt x="31" y="274"/>
                    <a:pt x="153" y="304"/>
                  </a:cubicBezTo>
                  <a:cubicBezTo>
                    <a:pt x="187" y="311"/>
                    <a:pt x="218" y="315"/>
                    <a:pt x="246" y="315"/>
                  </a:cubicBezTo>
                  <a:cubicBezTo>
                    <a:pt x="341" y="315"/>
                    <a:pt x="396" y="270"/>
                    <a:pt x="396" y="152"/>
                  </a:cubicBezTo>
                  <a:cubicBezTo>
                    <a:pt x="396" y="61"/>
                    <a:pt x="335" y="0"/>
                    <a:pt x="2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95" name="Google Shape;39495;p45"/>
            <p:cNvSpPr/>
            <p:nvPr/>
          </p:nvSpPr>
          <p:spPr>
            <a:xfrm>
              <a:off x="5371175" y="2848625"/>
              <a:ext cx="10675" cy="8125"/>
            </a:xfrm>
            <a:custGeom>
              <a:avLst/>
              <a:gdLst/>
              <a:ahLst/>
              <a:cxnLst/>
              <a:rect l="l" t="t" r="r" b="b"/>
              <a:pathLst>
                <a:path w="427" h="325" extrusionOk="0">
                  <a:moveTo>
                    <a:pt x="224" y="0"/>
                  </a:moveTo>
                  <a:cubicBezTo>
                    <a:pt x="133" y="0"/>
                    <a:pt x="55" y="71"/>
                    <a:pt x="31" y="142"/>
                  </a:cubicBezTo>
                  <a:cubicBezTo>
                    <a:pt x="1" y="233"/>
                    <a:pt x="92" y="294"/>
                    <a:pt x="275" y="324"/>
                  </a:cubicBezTo>
                  <a:cubicBezTo>
                    <a:pt x="275" y="324"/>
                    <a:pt x="366" y="294"/>
                    <a:pt x="396" y="203"/>
                  </a:cubicBezTo>
                  <a:cubicBezTo>
                    <a:pt x="427" y="111"/>
                    <a:pt x="366" y="20"/>
                    <a:pt x="305" y="20"/>
                  </a:cubicBezTo>
                  <a:cubicBezTo>
                    <a:pt x="278" y="6"/>
                    <a:pt x="250" y="0"/>
                    <a:pt x="2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96" name="Google Shape;39496;p45"/>
            <p:cNvSpPr/>
            <p:nvPr/>
          </p:nvSpPr>
          <p:spPr>
            <a:xfrm>
              <a:off x="5365100" y="3255250"/>
              <a:ext cx="8400" cy="9550"/>
            </a:xfrm>
            <a:custGeom>
              <a:avLst/>
              <a:gdLst/>
              <a:ahLst/>
              <a:cxnLst/>
              <a:rect l="l" t="t" r="r" b="b"/>
              <a:pathLst>
                <a:path w="336" h="382" extrusionOk="0">
                  <a:moveTo>
                    <a:pt x="142" y="1"/>
                  </a:moveTo>
                  <a:cubicBezTo>
                    <a:pt x="51" y="1"/>
                    <a:pt x="31" y="100"/>
                    <a:pt x="31" y="199"/>
                  </a:cubicBezTo>
                  <a:cubicBezTo>
                    <a:pt x="1" y="290"/>
                    <a:pt x="92" y="382"/>
                    <a:pt x="183" y="382"/>
                  </a:cubicBezTo>
                  <a:cubicBezTo>
                    <a:pt x="274" y="382"/>
                    <a:pt x="335" y="290"/>
                    <a:pt x="335" y="230"/>
                  </a:cubicBezTo>
                  <a:cubicBezTo>
                    <a:pt x="335" y="138"/>
                    <a:pt x="274" y="17"/>
                    <a:pt x="214" y="17"/>
                  </a:cubicBezTo>
                  <a:cubicBezTo>
                    <a:pt x="186" y="6"/>
                    <a:pt x="162" y="1"/>
                    <a:pt x="1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97" name="Google Shape;39497;p45"/>
            <p:cNvSpPr/>
            <p:nvPr/>
          </p:nvSpPr>
          <p:spPr>
            <a:xfrm>
              <a:off x="5425900" y="3459100"/>
              <a:ext cx="10650" cy="8600"/>
            </a:xfrm>
            <a:custGeom>
              <a:avLst/>
              <a:gdLst/>
              <a:ahLst/>
              <a:cxnLst/>
              <a:rect l="l" t="t" r="r" b="b"/>
              <a:pathLst>
                <a:path w="426" h="344" extrusionOk="0">
                  <a:moveTo>
                    <a:pt x="240" y="1"/>
                  </a:moveTo>
                  <a:cubicBezTo>
                    <a:pt x="143" y="1"/>
                    <a:pt x="56" y="55"/>
                    <a:pt x="31" y="130"/>
                  </a:cubicBezTo>
                  <a:cubicBezTo>
                    <a:pt x="0" y="252"/>
                    <a:pt x="92" y="282"/>
                    <a:pt x="335" y="343"/>
                  </a:cubicBezTo>
                  <a:cubicBezTo>
                    <a:pt x="274" y="313"/>
                    <a:pt x="365" y="282"/>
                    <a:pt x="396" y="222"/>
                  </a:cubicBezTo>
                  <a:cubicBezTo>
                    <a:pt x="426" y="130"/>
                    <a:pt x="396" y="39"/>
                    <a:pt x="304" y="9"/>
                  </a:cubicBezTo>
                  <a:cubicBezTo>
                    <a:pt x="283" y="3"/>
                    <a:pt x="261" y="1"/>
                    <a:pt x="2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98" name="Google Shape;39498;p45"/>
            <p:cNvSpPr/>
            <p:nvPr/>
          </p:nvSpPr>
          <p:spPr>
            <a:xfrm>
              <a:off x="5223000" y="3496800"/>
              <a:ext cx="10675" cy="9850"/>
            </a:xfrm>
            <a:custGeom>
              <a:avLst/>
              <a:gdLst/>
              <a:ahLst/>
              <a:cxnLst/>
              <a:rect l="l" t="t" r="r" b="b"/>
              <a:pathLst>
                <a:path w="427" h="394" extrusionOk="0">
                  <a:moveTo>
                    <a:pt x="185" y="1"/>
                  </a:moveTo>
                  <a:cubicBezTo>
                    <a:pt x="126" y="1"/>
                    <a:pt x="85" y="65"/>
                    <a:pt x="62" y="112"/>
                  </a:cubicBezTo>
                  <a:cubicBezTo>
                    <a:pt x="1" y="233"/>
                    <a:pt x="62" y="355"/>
                    <a:pt x="183" y="385"/>
                  </a:cubicBezTo>
                  <a:cubicBezTo>
                    <a:pt x="200" y="391"/>
                    <a:pt x="216" y="393"/>
                    <a:pt x="230" y="393"/>
                  </a:cubicBezTo>
                  <a:cubicBezTo>
                    <a:pt x="296" y="393"/>
                    <a:pt x="341" y="344"/>
                    <a:pt x="366" y="294"/>
                  </a:cubicBezTo>
                  <a:cubicBezTo>
                    <a:pt x="426" y="173"/>
                    <a:pt x="366" y="51"/>
                    <a:pt x="244" y="21"/>
                  </a:cubicBezTo>
                  <a:cubicBezTo>
                    <a:pt x="223" y="6"/>
                    <a:pt x="203" y="1"/>
                    <a:pt x="1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99" name="Google Shape;39499;p45"/>
            <p:cNvSpPr/>
            <p:nvPr/>
          </p:nvSpPr>
          <p:spPr>
            <a:xfrm>
              <a:off x="5497325" y="3121150"/>
              <a:ext cx="18275" cy="10950"/>
            </a:xfrm>
            <a:custGeom>
              <a:avLst/>
              <a:gdLst/>
              <a:ahLst/>
              <a:cxnLst/>
              <a:rect l="l" t="t" r="r" b="b"/>
              <a:pathLst>
                <a:path w="731" h="438" extrusionOk="0">
                  <a:moveTo>
                    <a:pt x="1" y="1"/>
                  </a:moveTo>
                  <a:lnTo>
                    <a:pt x="1" y="1"/>
                  </a:lnTo>
                  <a:cubicBezTo>
                    <a:pt x="34" y="302"/>
                    <a:pt x="68" y="437"/>
                    <a:pt x="192" y="437"/>
                  </a:cubicBezTo>
                  <a:cubicBezTo>
                    <a:pt x="294" y="437"/>
                    <a:pt x="457" y="347"/>
                    <a:pt x="730" y="183"/>
                  </a:cubicBezTo>
                  <a:cubicBezTo>
                    <a:pt x="457" y="183"/>
                    <a:pt x="213" y="122"/>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00" name="Google Shape;39500;p45"/>
            <p:cNvSpPr/>
            <p:nvPr/>
          </p:nvSpPr>
          <p:spPr>
            <a:xfrm>
              <a:off x="5417550" y="3064175"/>
              <a:ext cx="9900" cy="10050"/>
            </a:xfrm>
            <a:custGeom>
              <a:avLst/>
              <a:gdLst/>
              <a:ahLst/>
              <a:cxnLst/>
              <a:rect l="l" t="t" r="r" b="b"/>
              <a:pathLst>
                <a:path w="396" h="402" extrusionOk="0">
                  <a:moveTo>
                    <a:pt x="182" y="0"/>
                  </a:moveTo>
                  <a:cubicBezTo>
                    <a:pt x="91" y="0"/>
                    <a:pt x="0" y="91"/>
                    <a:pt x="0" y="182"/>
                  </a:cubicBezTo>
                  <a:cubicBezTo>
                    <a:pt x="0" y="304"/>
                    <a:pt x="91" y="365"/>
                    <a:pt x="243" y="395"/>
                  </a:cubicBezTo>
                  <a:cubicBezTo>
                    <a:pt x="255" y="399"/>
                    <a:pt x="267" y="401"/>
                    <a:pt x="278" y="401"/>
                  </a:cubicBezTo>
                  <a:cubicBezTo>
                    <a:pt x="350" y="401"/>
                    <a:pt x="395" y="322"/>
                    <a:pt x="395" y="243"/>
                  </a:cubicBezTo>
                  <a:cubicBezTo>
                    <a:pt x="395" y="122"/>
                    <a:pt x="304" y="30"/>
                    <a:pt x="1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01" name="Google Shape;39501;p45"/>
            <p:cNvSpPr/>
            <p:nvPr/>
          </p:nvSpPr>
          <p:spPr>
            <a:xfrm>
              <a:off x="5275450" y="3030425"/>
              <a:ext cx="10650" cy="7775"/>
            </a:xfrm>
            <a:custGeom>
              <a:avLst/>
              <a:gdLst/>
              <a:ahLst/>
              <a:cxnLst/>
              <a:rect l="l" t="t" r="r" b="b"/>
              <a:pathLst>
                <a:path w="426" h="311" extrusionOk="0">
                  <a:moveTo>
                    <a:pt x="201" y="1"/>
                  </a:moveTo>
                  <a:cubicBezTo>
                    <a:pt x="136" y="1"/>
                    <a:pt x="75" y="29"/>
                    <a:pt x="31" y="73"/>
                  </a:cubicBezTo>
                  <a:cubicBezTo>
                    <a:pt x="0" y="165"/>
                    <a:pt x="31" y="256"/>
                    <a:pt x="91" y="286"/>
                  </a:cubicBezTo>
                  <a:cubicBezTo>
                    <a:pt x="125" y="303"/>
                    <a:pt x="159" y="311"/>
                    <a:pt x="192" y="311"/>
                  </a:cubicBezTo>
                  <a:cubicBezTo>
                    <a:pt x="276" y="311"/>
                    <a:pt x="351" y="261"/>
                    <a:pt x="395" y="195"/>
                  </a:cubicBezTo>
                  <a:cubicBezTo>
                    <a:pt x="426" y="104"/>
                    <a:pt x="365" y="13"/>
                    <a:pt x="274" y="13"/>
                  </a:cubicBezTo>
                  <a:cubicBezTo>
                    <a:pt x="249" y="5"/>
                    <a:pt x="225" y="1"/>
                    <a:pt x="2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02" name="Google Shape;39502;p45"/>
            <p:cNvSpPr/>
            <p:nvPr/>
          </p:nvSpPr>
          <p:spPr>
            <a:xfrm>
              <a:off x="5444125" y="3472225"/>
              <a:ext cx="9150" cy="7825"/>
            </a:xfrm>
            <a:custGeom>
              <a:avLst/>
              <a:gdLst/>
              <a:ahLst/>
              <a:cxnLst/>
              <a:rect l="l" t="t" r="r" b="b"/>
              <a:pathLst>
                <a:path w="366" h="313" extrusionOk="0">
                  <a:moveTo>
                    <a:pt x="153" y="1"/>
                  </a:moveTo>
                  <a:cubicBezTo>
                    <a:pt x="62" y="1"/>
                    <a:pt x="1" y="61"/>
                    <a:pt x="1" y="183"/>
                  </a:cubicBezTo>
                  <a:cubicBezTo>
                    <a:pt x="1" y="258"/>
                    <a:pt x="63" y="312"/>
                    <a:pt x="135" y="312"/>
                  </a:cubicBezTo>
                  <a:cubicBezTo>
                    <a:pt x="151" y="312"/>
                    <a:pt x="167" y="310"/>
                    <a:pt x="183" y="304"/>
                  </a:cubicBezTo>
                  <a:cubicBezTo>
                    <a:pt x="275" y="304"/>
                    <a:pt x="335" y="213"/>
                    <a:pt x="366" y="122"/>
                  </a:cubicBezTo>
                  <a:cubicBezTo>
                    <a:pt x="335" y="31"/>
                    <a:pt x="244" y="1"/>
                    <a:pt x="1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03" name="Google Shape;39503;p45"/>
            <p:cNvSpPr/>
            <p:nvPr/>
          </p:nvSpPr>
          <p:spPr>
            <a:xfrm>
              <a:off x="5298325" y="3383200"/>
              <a:ext cx="9825" cy="9250"/>
            </a:xfrm>
            <a:custGeom>
              <a:avLst/>
              <a:gdLst/>
              <a:ahLst/>
              <a:cxnLst/>
              <a:rect l="l" t="t" r="r" b="b"/>
              <a:pathLst>
                <a:path w="393" h="370" extrusionOk="0">
                  <a:moveTo>
                    <a:pt x="194" y="1"/>
                  </a:moveTo>
                  <a:cubicBezTo>
                    <a:pt x="70" y="1"/>
                    <a:pt x="0" y="109"/>
                    <a:pt x="27" y="218"/>
                  </a:cubicBezTo>
                  <a:cubicBezTo>
                    <a:pt x="58" y="309"/>
                    <a:pt x="119" y="370"/>
                    <a:pt x="179" y="370"/>
                  </a:cubicBezTo>
                  <a:cubicBezTo>
                    <a:pt x="331" y="340"/>
                    <a:pt x="392" y="279"/>
                    <a:pt x="392" y="188"/>
                  </a:cubicBezTo>
                  <a:cubicBezTo>
                    <a:pt x="362" y="96"/>
                    <a:pt x="301" y="36"/>
                    <a:pt x="240" y="5"/>
                  </a:cubicBezTo>
                  <a:cubicBezTo>
                    <a:pt x="224" y="2"/>
                    <a:pt x="209" y="1"/>
                    <a:pt x="1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04" name="Google Shape;39504;p45"/>
            <p:cNvSpPr/>
            <p:nvPr/>
          </p:nvSpPr>
          <p:spPr>
            <a:xfrm>
              <a:off x="5450975" y="3532450"/>
              <a:ext cx="12950" cy="8325"/>
            </a:xfrm>
            <a:custGeom>
              <a:avLst/>
              <a:gdLst/>
              <a:ahLst/>
              <a:cxnLst/>
              <a:rect l="l" t="t" r="r" b="b"/>
              <a:pathLst>
                <a:path w="518" h="333" extrusionOk="0">
                  <a:moveTo>
                    <a:pt x="213" y="1"/>
                  </a:moveTo>
                  <a:cubicBezTo>
                    <a:pt x="133" y="1"/>
                    <a:pt x="56" y="41"/>
                    <a:pt x="1" y="114"/>
                  </a:cubicBezTo>
                  <a:cubicBezTo>
                    <a:pt x="80" y="247"/>
                    <a:pt x="205" y="333"/>
                    <a:pt x="357" y="333"/>
                  </a:cubicBezTo>
                  <a:cubicBezTo>
                    <a:pt x="379" y="333"/>
                    <a:pt x="403" y="331"/>
                    <a:pt x="426" y="327"/>
                  </a:cubicBezTo>
                  <a:cubicBezTo>
                    <a:pt x="517" y="266"/>
                    <a:pt x="487" y="84"/>
                    <a:pt x="365" y="54"/>
                  </a:cubicBezTo>
                  <a:cubicBezTo>
                    <a:pt x="317" y="18"/>
                    <a:pt x="265" y="1"/>
                    <a:pt x="2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05" name="Google Shape;39505;p45"/>
            <p:cNvSpPr/>
            <p:nvPr/>
          </p:nvSpPr>
          <p:spPr>
            <a:xfrm>
              <a:off x="5430450" y="3496350"/>
              <a:ext cx="9150" cy="7250"/>
            </a:xfrm>
            <a:custGeom>
              <a:avLst/>
              <a:gdLst/>
              <a:ahLst/>
              <a:cxnLst/>
              <a:rect l="l" t="t" r="r" b="b"/>
              <a:pathLst>
                <a:path w="366" h="290" extrusionOk="0">
                  <a:moveTo>
                    <a:pt x="135" y="0"/>
                  </a:moveTo>
                  <a:cubicBezTo>
                    <a:pt x="63" y="0"/>
                    <a:pt x="1" y="55"/>
                    <a:pt x="1" y="130"/>
                  </a:cubicBezTo>
                  <a:cubicBezTo>
                    <a:pt x="1" y="221"/>
                    <a:pt x="62" y="282"/>
                    <a:pt x="183" y="282"/>
                  </a:cubicBezTo>
                  <a:cubicBezTo>
                    <a:pt x="194" y="287"/>
                    <a:pt x="206" y="290"/>
                    <a:pt x="218" y="290"/>
                  </a:cubicBezTo>
                  <a:cubicBezTo>
                    <a:pt x="274" y="290"/>
                    <a:pt x="341" y="235"/>
                    <a:pt x="366" y="160"/>
                  </a:cubicBezTo>
                  <a:cubicBezTo>
                    <a:pt x="305" y="99"/>
                    <a:pt x="244" y="39"/>
                    <a:pt x="183" y="8"/>
                  </a:cubicBezTo>
                  <a:cubicBezTo>
                    <a:pt x="167" y="3"/>
                    <a:pt x="151" y="0"/>
                    <a:pt x="1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06" name="Google Shape;39506;p45"/>
            <p:cNvSpPr/>
            <p:nvPr/>
          </p:nvSpPr>
          <p:spPr>
            <a:xfrm>
              <a:off x="5473025" y="3464025"/>
              <a:ext cx="9900" cy="7475"/>
            </a:xfrm>
            <a:custGeom>
              <a:avLst/>
              <a:gdLst/>
              <a:ahLst/>
              <a:cxnLst/>
              <a:rect l="l" t="t" r="r" b="b"/>
              <a:pathLst>
                <a:path w="396" h="299" extrusionOk="0">
                  <a:moveTo>
                    <a:pt x="227" y="0"/>
                  </a:moveTo>
                  <a:cubicBezTo>
                    <a:pt x="203" y="0"/>
                    <a:pt x="177" y="8"/>
                    <a:pt x="152" y="25"/>
                  </a:cubicBezTo>
                  <a:cubicBezTo>
                    <a:pt x="61" y="25"/>
                    <a:pt x="0" y="116"/>
                    <a:pt x="0" y="207"/>
                  </a:cubicBezTo>
                  <a:cubicBezTo>
                    <a:pt x="30" y="298"/>
                    <a:pt x="122" y="298"/>
                    <a:pt x="213" y="298"/>
                  </a:cubicBezTo>
                  <a:cubicBezTo>
                    <a:pt x="334" y="298"/>
                    <a:pt x="395" y="237"/>
                    <a:pt x="365" y="116"/>
                  </a:cubicBezTo>
                  <a:cubicBezTo>
                    <a:pt x="343" y="50"/>
                    <a:pt x="289" y="0"/>
                    <a:pt x="2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07" name="Google Shape;39507;p45"/>
            <p:cNvSpPr/>
            <p:nvPr/>
          </p:nvSpPr>
          <p:spPr>
            <a:xfrm>
              <a:off x="5365875" y="2954750"/>
              <a:ext cx="8375" cy="8375"/>
            </a:xfrm>
            <a:custGeom>
              <a:avLst/>
              <a:gdLst/>
              <a:ahLst/>
              <a:cxnLst/>
              <a:rect l="l" t="t" r="r" b="b"/>
              <a:pathLst>
                <a:path w="335" h="335" extrusionOk="0">
                  <a:moveTo>
                    <a:pt x="183" y="0"/>
                  </a:moveTo>
                  <a:cubicBezTo>
                    <a:pt x="122" y="0"/>
                    <a:pt x="61" y="0"/>
                    <a:pt x="31" y="61"/>
                  </a:cubicBezTo>
                  <a:cubicBezTo>
                    <a:pt x="0" y="152"/>
                    <a:pt x="61" y="274"/>
                    <a:pt x="183" y="334"/>
                  </a:cubicBezTo>
                  <a:cubicBezTo>
                    <a:pt x="213" y="304"/>
                    <a:pt x="304" y="274"/>
                    <a:pt x="304" y="274"/>
                  </a:cubicBezTo>
                  <a:cubicBezTo>
                    <a:pt x="335" y="152"/>
                    <a:pt x="304" y="31"/>
                    <a:pt x="1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08" name="Google Shape;39508;p45"/>
            <p:cNvSpPr/>
            <p:nvPr/>
          </p:nvSpPr>
          <p:spPr>
            <a:xfrm>
              <a:off x="5435025" y="3397000"/>
              <a:ext cx="9900" cy="8375"/>
            </a:xfrm>
            <a:custGeom>
              <a:avLst/>
              <a:gdLst/>
              <a:ahLst/>
              <a:cxnLst/>
              <a:rect l="l" t="t" r="r" b="b"/>
              <a:pathLst>
                <a:path w="396" h="335" extrusionOk="0">
                  <a:moveTo>
                    <a:pt x="213" y="0"/>
                  </a:moveTo>
                  <a:cubicBezTo>
                    <a:pt x="152" y="0"/>
                    <a:pt x="91" y="61"/>
                    <a:pt x="31" y="152"/>
                  </a:cubicBezTo>
                  <a:cubicBezTo>
                    <a:pt x="0" y="274"/>
                    <a:pt x="91" y="335"/>
                    <a:pt x="243" y="335"/>
                  </a:cubicBezTo>
                  <a:cubicBezTo>
                    <a:pt x="335" y="335"/>
                    <a:pt x="395" y="244"/>
                    <a:pt x="395" y="183"/>
                  </a:cubicBezTo>
                  <a:cubicBezTo>
                    <a:pt x="365" y="61"/>
                    <a:pt x="304" y="0"/>
                    <a:pt x="2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09" name="Google Shape;39509;p45"/>
            <p:cNvSpPr/>
            <p:nvPr/>
          </p:nvSpPr>
          <p:spPr>
            <a:xfrm>
              <a:off x="5485175" y="2926625"/>
              <a:ext cx="9150" cy="7625"/>
            </a:xfrm>
            <a:custGeom>
              <a:avLst/>
              <a:gdLst/>
              <a:ahLst/>
              <a:cxnLst/>
              <a:rect l="l" t="t" r="r" b="b"/>
              <a:pathLst>
                <a:path w="366" h="305" extrusionOk="0">
                  <a:moveTo>
                    <a:pt x="213" y="1"/>
                  </a:moveTo>
                  <a:cubicBezTo>
                    <a:pt x="92" y="1"/>
                    <a:pt x="0" y="31"/>
                    <a:pt x="31" y="152"/>
                  </a:cubicBezTo>
                  <a:cubicBezTo>
                    <a:pt x="31" y="213"/>
                    <a:pt x="92" y="304"/>
                    <a:pt x="183" y="304"/>
                  </a:cubicBezTo>
                  <a:cubicBezTo>
                    <a:pt x="274" y="304"/>
                    <a:pt x="365" y="244"/>
                    <a:pt x="335" y="152"/>
                  </a:cubicBezTo>
                  <a:cubicBezTo>
                    <a:pt x="335" y="92"/>
                    <a:pt x="243" y="31"/>
                    <a:pt x="2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10" name="Google Shape;39510;p45"/>
            <p:cNvSpPr/>
            <p:nvPr/>
          </p:nvSpPr>
          <p:spPr>
            <a:xfrm>
              <a:off x="5435025" y="2928150"/>
              <a:ext cx="9125" cy="9400"/>
            </a:xfrm>
            <a:custGeom>
              <a:avLst/>
              <a:gdLst/>
              <a:ahLst/>
              <a:cxnLst/>
              <a:rect l="l" t="t" r="r" b="b"/>
              <a:pathLst>
                <a:path w="365" h="376" extrusionOk="0">
                  <a:moveTo>
                    <a:pt x="183" y="0"/>
                  </a:moveTo>
                  <a:cubicBezTo>
                    <a:pt x="61" y="31"/>
                    <a:pt x="0" y="122"/>
                    <a:pt x="31" y="183"/>
                  </a:cubicBezTo>
                  <a:cubicBezTo>
                    <a:pt x="61" y="243"/>
                    <a:pt x="122" y="335"/>
                    <a:pt x="213" y="365"/>
                  </a:cubicBezTo>
                  <a:cubicBezTo>
                    <a:pt x="227" y="372"/>
                    <a:pt x="243" y="376"/>
                    <a:pt x="260" y="376"/>
                  </a:cubicBezTo>
                  <a:cubicBezTo>
                    <a:pt x="312" y="376"/>
                    <a:pt x="365" y="336"/>
                    <a:pt x="365" y="243"/>
                  </a:cubicBezTo>
                  <a:cubicBezTo>
                    <a:pt x="335" y="152"/>
                    <a:pt x="304" y="31"/>
                    <a:pt x="1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11" name="Google Shape;39511;p45"/>
            <p:cNvSpPr/>
            <p:nvPr/>
          </p:nvSpPr>
          <p:spPr>
            <a:xfrm>
              <a:off x="5387150" y="2922825"/>
              <a:ext cx="11425" cy="6875"/>
            </a:xfrm>
            <a:custGeom>
              <a:avLst/>
              <a:gdLst/>
              <a:ahLst/>
              <a:cxnLst/>
              <a:rect l="l" t="t" r="r" b="b"/>
              <a:pathLst>
                <a:path w="457" h="275" extrusionOk="0">
                  <a:moveTo>
                    <a:pt x="243" y="1"/>
                  </a:moveTo>
                  <a:cubicBezTo>
                    <a:pt x="152" y="61"/>
                    <a:pt x="0" y="61"/>
                    <a:pt x="0" y="213"/>
                  </a:cubicBezTo>
                  <a:cubicBezTo>
                    <a:pt x="0" y="244"/>
                    <a:pt x="183" y="274"/>
                    <a:pt x="243" y="274"/>
                  </a:cubicBezTo>
                  <a:cubicBezTo>
                    <a:pt x="335" y="274"/>
                    <a:pt x="456" y="244"/>
                    <a:pt x="426" y="153"/>
                  </a:cubicBezTo>
                  <a:cubicBezTo>
                    <a:pt x="426" y="61"/>
                    <a:pt x="335" y="1"/>
                    <a:pt x="2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12" name="Google Shape;39512;p45"/>
            <p:cNvSpPr/>
            <p:nvPr/>
          </p:nvSpPr>
          <p:spPr>
            <a:xfrm>
              <a:off x="5193375" y="3346075"/>
              <a:ext cx="5350" cy="5550"/>
            </a:xfrm>
            <a:custGeom>
              <a:avLst/>
              <a:gdLst/>
              <a:ahLst/>
              <a:cxnLst/>
              <a:rect l="l" t="t" r="r" b="b"/>
              <a:pathLst>
                <a:path w="214" h="222" extrusionOk="0">
                  <a:moveTo>
                    <a:pt x="122" y="1"/>
                  </a:moveTo>
                  <a:cubicBezTo>
                    <a:pt x="92" y="31"/>
                    <a:pt x="31" y="31"/>
                    <a:pt x="0" y="62"/>
                  </a:cubicBezTo>
                  <a:cubicBezTo>
                    <a:pt x="0" y="122"/>
                    <a:pt x="0" y="183"/>
                    <a:pt x="61" y="214"/>
                  </a:cubicBezTo>
                  <a:cubicBezTo>
                    <a:pt x="72" y="219"/>
                    <a:pt x="85" y="222"/>
                    <a:pt x="97" y="222"/>
                  </a:cubicBezTo>
                  <a:cubicBezTo>
                    <a:pt x="152" y="222"/>
                    <a:pt x="213" y="172"/>
                    <a:pt x="213" y="122"/>
                  </a:cubicBezTo>
                  <a:cubicBezTo>
                    <a:pt x="213" y="62"/>
                    <a:pt x="152" y="31"/>
                    <a:pt x="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13" name="Google Shape;39513;p45"/>
            <p:cNvSpPr/>
            <p:nvPr/>
          </p:nvSpPr>
          <p:spPr>
            <a:xfrm>
              <a:off x="5270875" y="3118875"/>
              <a:ext cx="5975" cy="5550"/>
            </a:xfrm>
            <a:custGeom>
              <a:avLst/>
              <a:gdLst/>
              <a:ahLst/>
              <a:cxnLst/>
              <a:rect l="l" t="t" r="r" b="b"/>
              <a:pathLst>
                <a:path w="239" h="222" extrusionOk="0">
                  <a:moveTo>
                    <a:pt x="122" y="1"/>
                  </a:moveTo>
                  <a:cubicBezTo>
                    <a:pt x="62" y="1"/>
                    <a:pt x="1" y="31"/>
                    <a:pt x="1" y="61"/>
                  </a:cubicBezTo>
                  <a:cubicBezTo>
                    <a:pt x="1" y="122"/>
                    <a:pt x="31" y="183"/>
                    <a:pt x="62" y="213"/>
                  </a:cubicBezTo>
                  <a:cubicBezTo>
                    <a:pt x="78" y="219"/>
                    <a:pt x="94" y="221"/>
                    <a:pt x="109" y="221"/>
                  </a:cubicBezTo>
                  <a:cubicBezTo>
                    <a:pt x="181" y="221"/>
                    <a:pt x="239" y="167"/>
                    <a:pt x="214" y="92"/>
                  </a:cubicBezTo>
                  <a:cubicBezTo>
                    <a:pt x="214" y="61"/>
                    <a:pt x="153" y="31"/>
                    <a:pt x="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14" name="Google Shape;39514;p45"/>
            <p:cNvSpPr/>
            <p:nvPr/>
          </p:nvSpPr>
          <p:spPr>
            <a:xfrm>
              <a:off x="5316475" y="3219025"/>
              <a:ext cx="6650" cy="5050"/>
            </a:xfrm>
            <a:custGeom>
              <a:avLst/>
              <a:gdLst/>
              <a:ahLst/>
              <a:cxnLst/>
              <a:rect l="l" t="t" r="r" b="b"/>
              <a:pathLst>
                <a:path w="266" h="202" extrusionOk="0">
                  <a:moveTo>
                    <a:pt x="157" y="1"/>
                  </a:moveTo>
                  <a:cubicBezTo>
                    <a:pt x="146" y="1"/>
                    <a:pt x="134" y="3"/>
                    <a:pt x="122" y="7"/>
                  </a:cubicBezTo>
                  <a:cubicBezTo>
                    <a:pt x="92" y="7"/>
                    <a:pt x="31" y="37"/>
                    <a:pt x="0" y="68"/>
                  </a:cubicBezTo>
                  <a:cubicBezTo>
                    <a:pt x="31" y="128"/>
                    <a:pt x="61" y="189"/>
                    <a:pt x="92" y="189"/>
                  </a:cubicBezTo>
                  <a:cubicBezTo>
                    <a:pt x="101" y="198"/>
                    <a:pt x="112" y="202"/>
                    <a:pt x="125" y="202"/>
                  </a:cubicBezTo>
                  <a:cubicBezTo>
                    <a:pt x="155" y="202"/>
                    <a:pt x="192" y="180"/>
                    <a:pt x="213" y="159"/>
                  </a:cubicBezTo>
                  <a:cubicBezTo>
                    <a:pt x="266" y="80"/>
                    <a:pt x="227" y="1"/>
                    <a:pt x="1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15" name="Google Shape;39515;p45"/>
            <p:cNvSpPr/>
            <p:nvPr/>
          </p:nvSpPr>
          <p:spPr>
            <a:xfrm>
              <a:off x="5265775" y="3264025"/>
              <a:ext cx="6650" cy="5475"/>
            </a:xfrm>
            <a:custGeom>
              <a:avLst/>
              <a:gdLst/>
              <a:ahLst/>
              <a:cxnLst/>
              <a:rect l="l" t="t" r="r" b="b"/>
              <a:pathLst>
                <a:path w="266" h="219" extrusionOk="0">
                  <a:moveTo>
                    <a:pt x="174" y="0"/>
                  </a:moveTo>
                  <a:cubicBezTo>
                    <a:pt x="114" y="0"/>
                    <a:pt x="83" y="31"/>
                    <a:pt x="53" y="61"/>
                  </a:cubicBezTo>
                  <a:cubicBezTo>
                    <a:pt x="0" y="140"/>
                    <a:pt x="61" y="219"/>
                    <a:pt x="138" y="219"/>
                  </a:cubicBezTo>
                  <a:cubicBezTo>
                    <a:pt x="150" y="219"/>
                    <a:pt x="162" y="217"/>
                    <a:pt x="174" y="213"/>
                  </a:cubicBezTo>
                  <a:cubicBezTo>
                    <a:pt x="205" y="213"/>
                    <a:pt x="235" y="152"/>
                    <a:pt x="266" y="122"/>
                  </a:cubicBezTo>
                  <a:cubicBezTo>
                    <a:pt x="205" y="91"/>
                    <a:pt x="205" y="31"/>
                    <a:pt x="1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16" name="Google Shape;39516;p45"/>
            <p:cNvSpPr/>
            <p:nvPr/>
          </p:nvSpPr>
          <p:spPr>
            <a:xfrm>
              <a:off x="5179700" y="3286825"/>
              <a:ext cx="5875" cy="5950"/>
            </a:xfrm>
            <a:custGeom>
              <a:avLst/>
              <a:gdLst/>
              <a:ahLst/>
              <a:cxnLst/>
              <a:rect l="l" t="t" r="r" b="b"/>
              <a:pathLst>
                <a:path w="235" h="238" extrusionOk="0">
                  <a:moveTo>
                    <a:pt x="122" y="0"/>
                  </a:moveTo>
                  <a:cubicBezTo>
                    <a:pt x="91" y="30"/>
                    <a:pt x="0" y="30"/>
                    <a:pt x="0" y="91"/>
                  </a:cubicBezTo>
                  <a:cubicBezTo>
                    <a:pt x="0" y="122"/>
                    <a:pt x="0" y="182"/>
                    <a:pt x="61" y="213"/>
                  </a:cubicBezTo>
                  <a:cubicBezTo>
                    <a:pt x="78" y="230"/>
                    <a:pt x="100" y="237"/>
                    <a:pt x="122" y="237"/>
                  </a:cubicBezTo>
                  <a:cubicBezTo>
                    <a:pt x="178" y="237"/>
                    <a:pt x="235" y="187"/>
                    <a:pt x="213" y="122"/>
                  </a:cubicBezTo>
                  <a:cubicBezTo>
                    <a:pt x="213" y="61"/>
                    <a:pt x="152" y="30"/>
                    <a:pt x="1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17" name="Google Shape;39517;p45"/>
            <p:cNvSpPr/>
            <p:nvPr/>
          </p:nvSpPr>
          <p:spPr>
            <a:xfrm>
              <a:off x="5375750" y="3296075"/>
              <a:ext cx="5350" cy="5950"/>
            </a:xfrm>
            <a:custGeom>
              <a:avLst/>
              <a:gdLst/>
              <a:ahLst/>
              <a:cxnLst/>
              <a:rect l="l" t="t" r="r" b="b"/>
              <a:pathLst>
                <a:path w="214" h="238" extrusionOk="0">
                  <a:moveTo>
                    <a:pt x="108" y="1"/>
                  </a:moveTo>
                  <a:cubicBezTo>
                    <a:pt x="48" y="1"/>
                    <a:pt x="0" y="51"/>
                    <a:pt x="0" y="116"/>
                  </a:cubicBezTo>
                  <a:cubicBezTo>
                    <a:pt x="0" y="147"/>
                    <a:pt x="61" y="177"/>
                    <a:pt x="92" y="238"/>
                  </a:cubicBezTo>
                  <a:cubicBezTo>
                    <a:pt x="122" y="208"/>
                    <a:pt x="213" y="208"/>
                    <a:pt x="213" y="177"/>
                  </a:cubicBezTo>
                  <a:cubicBezTo>
                    <a:pt x="213" y="116"/>
                    <a:pt x="213" y="56"/>
                    <a:pt x="183" y="25"/>
                  </a:cubicBezTo>
                  <a:cubicBezTo>
                    <a:pt x="157" y="8"/>
                    <a:pt x="132" y="1"/>
                    <a:pt x="1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18" name="Google Shape;39518;p45"/>
            <p:cNvSpPr/>
            <p:nvPr/>
          </p:nvSpPr>
          <p:spPr>
            <a:xfrm>
              <a:off x="5475300" y="3482875"/>
              <a:ext cx="6850" cy="5325"/>
            </a:xfrm>
            <a:custGeom>
              <a:avLst/>
              <a:gdLst/>
              <a:ahLst/>
              <a:cxnLst/>
              <a:rect l="l" t="t" r="r" b="b"/>
              <a:pathLst>
                <a:path w="274" h="213" extrusionOk="0">
                  <a:moveTo>
                    <a:pt x="183" y="0"/>
                  </a:moveTo>
                  <a:cubicBezTo>
                    <a:pt x="152" y="0"/>
                    <a:pt x="91" y="0"/>
                    <a:pt x="61" y="61"/>
                  </a:cubicBezTo>
                  <a:cubicBezTo>
                    <a:pt x="0" y="122"/>
                    <a:pt x="61" y="213"/>
                    <a:pt x="152" y="213"/>
                  </a:cubicBezTo>
                  <a:cubicBezTo>
                    <a:pt x="183" y="213"/>
                    <a:pt x="213" y="152"/>
                    <a:pt x="274" y="152"/>
                  </a:cubicBezTo>
                  <a:cubicBezTo>
                    <a:pt x="243" y="91"/>
                    <a:pt x="243" y="30"/>
                    <a:pt x="1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19" name="Google Shape;39519;p45"/>
            <p:cNvSpPr/>
            <p:nvPr/>
          </p:nvSpPr>
          <p:spPr>
            <a:xfrm>
              <a:off x="5393975" y="3578600"/>
              <a:ext cx="5350" cy="5550"/>
            </a:xfrm>
            <a:custGeom>
              <a:avLst/>
              <a:gdLst/>
              <a:ahLst/>
              <a:cxnLst/>
              <a:rect l="l" t="t" r="r" b="b"/>
              <a:pathLst>
                <a:path w="214" h="222" extrusionOk="0">
                  <a:moveTo>
                    <a:pt x="122" y="1"/>
                  </a:moveTo>
                  <a:cubicBezTo>
                    <a:pt x="92" y="31"/>
                    <a:pt x="31" y="31"/>
                    <a:pt x="1" y="62"/>
                  </a:cubicBezTo>
                  <a:cubicBezTo>
                    <a:pt x="1" y="122"/>
                    <a:pt x="31" y="183"/>
                    <a:pt x="62" y="214"/>
                  </a:cubicBezTo>
                  <a:cubicBezTo>
                    <a:pt x="72" y="219"/>
                    <a:pt x="84" y="222"/>
                    <a:pt x="96" y="222"/>
                  </a:cubicBezTo>
                  <a:cubicBezTo>
                    <a:pt x="152" y="222"/>
                    <a:pt x="214" y="167"/>
                    <a:pt x="214" y="92"/>
                  </a:cubicBezTo>
                  <a:cubicBezTo>
                    <a:pt x="214" y="62"/>
                    <a:pt x="153" y="31"/>
                    <a:pt x="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20" name="Google Shape;39520;p45"/>
            <p:cNvSpPr/>
            <p:nvPr/>
          </p:nvSpPr>
          <p:spPr>
            <a:xfrm>
              <a:off x="5384875" y="3419025"/>
              <a:ext cx="5325" cy="5500"/>
            </a:xfrm>
            <a:custGeom>
              <a:avLst/>
              <a:gdLst/>
              <a:ahLst/>
              <a:cxnLst/>
              <a:rect l="l" t="t" r="r" b="b"/>
              <a:pathLst>
                <a:path w="213" h="220" extrusionOk="0">
                  <a:moveTo>
                    <a:pt x="122" y="1"/>
                  </a:moveTo>
                  <a:cubicBezTo>
                    <a:pt x="91" y="31"/>
                    <a:pt x="30" y="31"/>
                    <a:pt x="0" y="62"/>
                  </a:cubicBezTo>
                  <a:cubicBezTo>
                    <a:pt x="0" y="122"/>
                    <a:pt x="30" y="183"/>
                    <a:pt x="61" y="214"/>
                  </a:cubicBezTo>
                  <a:cubicBezTo>
                    <a:pt x="74" y="218"/>
                    <a:pt x="86" y="220"/>
                    <a:pt x="97" y="220"/>
                  </a:cubicBezTo>
                  <a:cubicBezTo>
                    <a:pt x="168" y="220"/>
                    <a:pt x="213" y="149"/>
                    <a:pt x="213" y="122"/>
                  </a:cubicBezTo>
                  <a:cubicBezTo>
                    <a:pt x="213" y="62"/>
                    <a:pt x="152" y="31"/>
                    <a:pt x="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21" name="Google Shape;39521;p45"/>
            <p:cNvSpPr/>
            <p:nvPr/>
          </p:nvSpPr>
          <p:spPr>
            <a:xfrm>
              <a:off x="5407650" y="3414475"/>
              <a:ext cx="6125" cy="5650"/>
            </a:xfrm>
            <a:custGeom>
              <a:avLst/>
              <a:gdLst/>
              <a:ahLst/>
              <a:cxnLst/>
              <a:rect l="l" t="t" r="r" b="b"/>
              <a:pathLst>
                <a:path w="245" h="226" extrusionOk="0">
                  <a:moveTo>
                    <a:pt x="123" y="0"/>
                  </a:moveTo>
                  <a:cubicBezTo>
                    <a:pt x="92" y="0"/>
                    <a:pt x="31" y="61"/>
                    <a:pt x="1" y="92"/>
                  </a:cubicBezTo>
                  <a:cubicBezTo>
                    <a:pt x="31" y="152"/>
                    <a:pt x="62" y="213"/>
                    <a:pt x="62" y="213"/>
                  </a:cubicBezTo>
                  <a:cubicBezTo>
                    <a:pt x="80" y="222"/>
                    <a:pt x="97" y="226"/>
                    <a:pt x="114" y="226"/>
                  </a:cubicBezTo>
                  <a:cubicBezTo>
                    <a:pt x="156" y="226"/>
                    <a:pt x="192" y="204"/>
                    <a:pt x="214" y="183"/>
                  </a:cubicBezTo>
                  <a:cubicBezTo>
                    <a:pt x="244" y="92"/>
                    <a:pt x="183" y="0"/>
                    <a:pt x="1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22" name="Google Shape;39522;p45"/>
            <p:cNvSpPr/>
            <p:nvPr/>
          </p:nvSpPr>
          <p:spPr>
            <a:xfrm>
              <a:off x="5170575" y="3373450"/>
              <a:ext cx="5350" cy="5950"/>
            </a:xfrm>
            <a:custGeom>
              <a:avLst/>
              <a:gdLst/>
              <a:ahLst/>
              <a:cxnLst/>
              <a:rect l="l" t="t" r="r" b="b"/>
              <a:pathLst>
                <a:path w="214" h="238" extrusionOk="0">
                  <a:moveTo>
                    <a:pt x="122" y="0"/>
                  </a:moveTo>
                  <a:cubicBezTo>
                    <a:pt x="61" y="30"/>
                    <a:pt x="1" y="30"/>
                    <a:pt x="1" y="91"/>
                  </a:cubicBezTo>
                  <a:cubicBezTo>
                    <a:pt x="1" y="122"/>
                    <a:pt x="1" y="182"/>
                    <a:pt x="61" y="213"/>
                  </a:cubicBezTo>
                  <a:cubicBezTo>
                    <a:pt x="78" y="230"/>
                    <a:pt x="98" y="237"/>
                    <a:pt x="117" y="237"/>
                  </a:cubicBezTo>
                  <a:cubicBezTo>
                    <a:pt x="166" y="237"/>
                    <a:pt x="213" y="187"/>
                    <a:pt x="213" y="122"/>
                  </a:cubicBezTo>
                  <a:cubicBezTo>
                    <a:pt x="213" y="91"/>
                    <a:pt x="152" y="30"/>
                    <a:pt x="1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23" name="Google Shape;39523;p45"/>
            <p:cNvSpPr/>
            <p:nvPr/>
          </p:nvSpPr>
          <p:spPr>
            <a:xfrm>
              <a:off x="5380300" y="3362800"/>
              <a:ext cx="7625" cy="9150"/>
            </a:xfrm>
            <a:custGeom>
              <a:avLst/>
              <a:gdLst/>
              <a:ahLst/>
              <a:cxnLst/>
              <a:rect l="l" t="t" r="r" b="b"/>
              <a:pathLst>
                <a:path w="305" h="366" extrusionOk="0">
                  <a:moveTo>
                    <a:pt x="305" y="1"/>
                  </a:moveTo>
                  <a:cubicBezTo>
                    <a:pt x="153" y="1"/>
                    <a:pt x="1" y="1"/>
                    <a:pt x="1" y="183"/>
                  </a:cubicBezTo>
                  <a:cubicBezTo>
                    <a:pt x="1" y="365"/>
                    <a:pt x="153" y="365"/>
                    <a:pt x="305" y="365"/>
                  </a:cubicBezTo>
                  <a:lnTo>
                    <a:pt x="3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24" name="Google Shape;39524;p45"/>
            <p:cNvSpPr/>
            <p:nvPr/>
          </p:nvSpPr>
          <p:spPr>
            <a:xfrm>
              <a:off x="5321025" y="3008700"/>
              <a:ext cx="5900" cy="5950"/>
            </a:xfrm>
            <a:custGeom>
              <a:avLst/>
              <a:gdLst/>
              <a:ahLst/>
              <a:cxnLst/>
              <a:rect l="l" t="t" r="r" b="b"/>
              <a:pathLst>
                <a:path w="236" h="238" extrusionOk="0">
                  <a:moveTo>
                    <a:pt x="122" y="0"/>
                  </a:moveTo>
                  <a:cubicBezTo>
                    <a:pt x="92" y="31"/>
                    <a:pt x="1" y="61"/>
                    <a:pt x="1" y="91"/>
                  </a:cubicBezTo>
                  <a:cubicBezTo>
                    <a:pt x="1" y="122"/>
                    <a:pt x="31" y="183"/>
                    <a:pt x="62" y="213"/>
                  </a:cubicBezTo>
                  <a:cubicBezTo>
                    <a:pt x="79" y="230"/>
                    <a:pt x="100" y="237"/>
                    <a:pt x="122" y="237"/>
                  </a:cubicBezTo>
                  <a:cubicBezTo>
                    <a:pt x="178" y="237"/>
                    <a:pt x="236" y="188"/>
                    <a:pt x="214" y="122"/>
                  </a:cubicBezTo>
                  <a:cubicBezTo>
                    <a:pt x="214" y="91"/>
                    <a:pt x="153" y="61"/>
                    <a:pt x="1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25" name="Google Shape;39525;p45"/>
            <p:cNvSpPr/>
            <p:nvPr/>
          </p:nvSpPr>
          <p:spPr>
            <a:xfrm>
              <a:off x="5316475" y="3050350"/>
              <a:ext cx="6000" cy="5475"/>
            </a:xfrm>
            <a:custGeom>
              <a:avLst/>
              <a:gdLst/>
              <a:ahLst/>
              <a:cxnLst/>
              <a:rect l="l" t="t" r="r" b="b"/>
              <a:pathLst>
                <a:path w="240" h="219" extrusionOk="0">
                  <a:moveTo>
                    <a:pt x="127" y="0"/>
                  </a:moveTo>
                  <a:cubicBezTo>
                    <a:pt x="116" y="0"/>
                    <a:pt x="104" y="2"/>
                    <a:pt x="92" y="6"/>
                  </a:cubicBezTo>
                  <a:cubicBezTo>
                    <a:pt x="61" y="6"/>
                    <a:pt x="31" y="67"/>
                    <a:pt x="0" y="97"/>
                  </a:cubicBezTo>
                  <a:cubicBezTo>
                    <a:pt x="31" y="128"/>
                    <a:pt x="31" y="188"/>
                    <a:pt x="61" y="219"/>
                  </a:cubicBezTo>
                  <a:cubicBezTo>
                    <a:pt x="122" y="219"/>
                    <a:pt x="213" y="188"/>
                    <a:pt x="213" y="158"/>
                  </a:cubicBezTo>
                  <a:cubicBezTo>
                    <a:pt x="240" y="79"/>
                    <a:pt x="198" y="0"/>
                    <a:pt x="1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26" name="Google Shape;39526;p45"/>
            <p:cNvSpPr/>
            <p:nvPr/>
          </p:nvSpPr>
          <p:spPr>
            <a:xfrm>
              <a:off x="5422100" y="2982850"/>
              <a:ext cx="6100" cy="5350"/>
            </a:xfrm>
            <a:custGeom>
              <a:avLst/>
              <a:gdLst/>
              <a:ahLst/>
              <a:cxnLst/>
              <a:rect l="l" t="t" r="r" b="b"/>
              <a:pathLst>
                <a:path w="244" h="214" extrusionOk="0">
                  <a:moveTo>
                    <a:pt x="183" y="1"/>
                  </a:moveTo>
                  <a:cubicBezTo>
                    <a:pt x="152" y="1"/>
                    <a:pt x="92" y="31"/>
                    <a:pt x="61" y="62"/>
                  </a:cubicBezTo>
                  <a:cubicBezTo>
                    <a:pt x="0" y="122"/>
                    <a:pt x="31" y="183"/>
                    <a:pt x="92" y="214"/>
                  </a:cubicBezTo>
                  <a:cubicBezTo>
                    <a:pt x="122" y="214"/>
                    <a:pt x="213" y="183"/>
                    <a:pt x="213" y="122"/>
                  </a:cubicBezTo>
                  <a:cubicBezTo>
                    <a:pt x="244" y="92"/>
                    <a:pt x="183" y="31"/>
                    <a:pt x="1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27" name="Google Shape;39527;p45"/>
            <p:cNvSpPr/>
            <p:nvPr/>
          </p:nvSpPr>
          <p:spPr>
            <a:xfrm>
              <a:off x="5347625" y="2922075"/>
              <a:ext cx="6100" cy="5325"/>
            </a:xfrm>
            <a:custGeom>
              <a:avLst/>
              <a:gdLst/>
              <a:ahLst/>
              <a:cxnLst/>
              <a:rect l="l" t="t" r="r" b="b"/>
              <a:pathLst>
                <a:path w="244" h="213" extrusionOk="0">
                  <a:moveTo>
                    <a:pt x="153" y="0"/>
                  </a:moveTo>
                  <a:cubicBezTo>
                    <a:pt x="122" y="0"/>
                    <a:pt x="62" y="31"/>
                    <a:pt x="31" y="61"/>
                  </a:cubicBezTo>
                  <a:cubicBezTo>
                    <a:pt x="1" y="91"/>
                    <a:pt x="62" y="152"/>
                    <a:pt x="62" y="213"/>
                  </a:cubicBezTo>
                  <a:cubicBezTo>
                    <a:pt x="92" y="183"/>
                    <a:pt x="153" y="152"/>
                    <a:pt x="183" y="122"/>
                  </a:cubicBezTo>
                  <a:cubicBezTo>
                    <a:pt x="244" y="61"/>
                    <a:pt x="213" y="31"/>
                    <a:pt x="1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28" name="Google Shape;39528;p45"/>
            <p:cNvSpPr/>
            <p:nvPr/>
          </p:nvSpPr>
          <p:spPr>
            <a:xfrm>
              <a:off x="5384875" y="3306575"/>
              <a:ext cx="6100" cy="4575"/>
            </a:xfrm>
            <a:custGeom>
              <a:avLst/>
              <a:gdLst/>
              <a:ahLst/>
              <a:cxnLst/>
              <a:rect l="l" t="t" r="r" b="b"/>
              <a:pathLst>
                <a:path w="244" h="183" extrusionOk="0">
                  <a:moveTo>
                    <a:pt x="182" y="0"/>
                  </a:moveTo>
                  <a:cubicBezTo>
                    <a:pt x="152" y="0"/>
                    <a:pt x="91" y="31"/>
                    <a:pt x="61" y="61"/>
                  </a:cubicBezTo>
                  <a:cubicBezTo>
                    <a:pt x="0" y="91"/>
                    <a:pt x="30" y="183"/>
                    <a:pt x="91" y="183"/>
                  </a:cubicBezTo>
                  <a:cubicBezTo>
                    <a:pt x="152" y="183"/>
                    <a:pt x="213" y="152"/>
                    <a:pt x="243" y="122"/>
                  </a:cubicBezTo>
                  <a:cubicBezTo>
                    <a:pt x="243" y="91"/>
                    <a:pt x="182" y="31"/>
                    <a:pt x="1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29" name="Google Shape;39529;p45"/>
            <p:cNvSpPr/>
            <p:nvPr/>
          </p:nvSpPr>
          <p:spPr>
            <a:xfrm>
              <a:off x="5412975" y="3237725"/>
              <a:ext cx="5350" cy="5050"/>
            </a:xfrm>
            <a:custGeom>
              <a:avLst/>
              <a:gdLst/>
              <a:ahLst/>
              <a:cxnLst/>
              <a:rect l="l" t="t" r="r" b="b"/>
              <a:pathLst>
                <a:path w="214" h="202" extrusionOk="0">
                  <a:moveTo>
                    <a:pt x="156" y="1"/>
                  </a:moveTo>
                  <a:cubicBezTo>
                    <a:pt x="136" y="1"/>
                    <a:pt x="114" y="8"/>
                    <a:pt x="92" y="19"/>
                  </a:cubicBezTo>
                  <a:cubicBezTo>
                    <a:pt x="62" y="49"/>
                    <a:pt x="31" y="110"/>
                    <a:pt x="1" y="140"/>
                  </a:cubicBezTo>
                  <a:cubicBezTo>
                    <a:pt x="62" y="171"/>
                    <a:pt x="122" y="201"/>
                    <a:pt x="153" y="201"/>
                  </a:cubicBezTo>
                  <a:cubicBezTo>
                    <a:pt x="183" y="171"/>
                    <a:pt x="214" y="110"/>
                    <a:pt x="214" y="79"/>
                  </a:cubicBezTo>
                  <a:cubicBezTo>
                    <a:pt x="214" y="22"/>
                    <a:pt x="189" y="1"/>
                    <a:pt x="1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30" name="Google Shape;39530;p45"/>
            <p:cNvSpPr/>
            <p:nvPr/>
          </p:nvSpPr>
          <p:spPr>
            <a:xfrm>
              <a:off x="5252650" y="3228600"/>
              <a:ext cx="4575" cy="5050"/>
            </a:xfrm>
            <a:custGeom>
              <a:avLst/>
              <a:gdLst/>
              <a:ahLst/>
              <a:cxnLst/>
              <a:rect l="l" t="t" r="r" b="b"/>
              <a:pathLst>
                <a:path w="183" h="202" extrusionOk="0">
                  <a:moveTo>
                    <a:pt x="58" y="1"/>
                  </a:moveTo>
                  <a:cubicBezTo>
                    <a:pt x="25" y="1"/>
                    <a:pt x="0" y="22"/>
                    <a:pt x="0" y="80"/>
                  </a:cubicBezTo>
                  <a:cubicBezTo>
                    <a:pt x="0" y="110"/>
                    <a:pt x="0" y="171"/>
                    <a:pt x="61" y="201"/>
                  </a:cubicBezTo>
                  <a:cubicBezTo>
                    <a:pt x="91" y="201"/>
                    <a:pt x="152" y="171"/>
                    <a:pt x="183" y="171"/>
                  </a:cubicBezTo>
                  <a:cubicBezTo>
                    <a:pt x="183" y="110"/>
                    <a:pt x="152" y="80"/>
                    <a:pt x="122" y="19"/>
                  </a:cubicBezTo>
                  <a:cubicBezTo>
                    <a:pt x="100" y="8"/>
                    <a:pt x="77" y="1"/>
                    <a:pt x="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31" name="Google Shape;39531;p45"/>
            <p:cNvSpPr/>
            <p:nvPr/>
          </p:nvSpPr>
          <p:spPr>
            <a:xfrm>
              <a:off x="5444900" y="3506425"/>
              <a:ext cx="5350" cy="5350"/>
            </a:xfrm>
            <a:custGeom>
              <a:avLst/>
              <a:gdLst/>
              <a:ahLst/>
              <a:cxnLst/>
              <a:rect l="l" t="t" r="r" b="b"/>
              <a:pathLst>
                <a:path w="214" h="214" extrusionOk="0">
                  <a:moveTo>
                    <a:pt x="152" y="0"/>
                  </a:moveTo>
                  <a:cubicBezTo>
                    <a:pt x="122" y="31"/>
                    <a:pt x="61" y="61"/>
                    <a:pt x="31" y="92"/>
                  </a:cubicBezTo>
                  <a:cubicBezTo>
                    <a:pt x="0" y="152"/>
                    <a:pt x="0" y="213"/>
                    <a:pt x="61" y="213"/>
                  </a:cubicBezTo>
                  <a:cubicBezTo>
                    <a:pt x="122" y="213"/>
                    <a:pt x="183" y="183"/>
                    <a:pt x="213" y="152"/>
                  </a:cubicBezTo>
                  <a:cubicBezTo>
                    <a:pt x="213" y="122"/>
                    <a:pt x="152" y="61"/>
                    <a:pt x="1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32" name="Google Shape;39532;p45"/>
            <p:cNvSpPr/>
            <p:nvPr/>
          </p:nvSpPr>
          <p:spPr>
            <a:xfrm>
              <a:off x="5314950" y="3308100"/>
              <a:ext cx="6100" cy="3675"/>
            </a:xfrm>
            <a:custGeom>
              <a:avLst/>
              <a:gdLst/>
              <a:ahLst/>
              <a:cxnLst/>
              <a:rect l="l" t="t" r="r" b="b"/>
              <a:pathLst>
                <a:path w="244" h="147" extrusionOk="0">
                  <a:moveTo>
                    <a:pt x="1" y="0"/>
                  </a:moveTo>
                  <a:cubicBezTo>
                    <a:pt x="41" y="60"/>
                    <a:pt x="68" y="146"/>
                    <a:pt x="125" y="146"/>
                  </a:cubicBezTo>
                  <a:cubicBezTo>
                    <a:pt x="154" y="146"/>
                    <a:pt x="192" y="123"/>
                    <a:pt x="244" y="61"/>
                  </a:cubicBez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33" name="Google Shape;39533;p45"/>
            <p:cNvSpPr/>
            <p:nvPr/>
          </p:nvSpPr>
          <p:spPr>
            <a:xfrm>
              <a:off x="5400075" y="3194875"/>
              <a:ext cx="3800" cy="3050"/>
            </a:xfrm>
            <a:custGeom>
              <a:avLst/>
              <a:gdLst/>
              <a:ahLst/>
              <a:cxnLst/>
              <a:rect l="l" t="t" r="r" b="b"/>
              <a:pathLst>
                <a:path w="152" h="122" extrusionOk="0">
                  <a:moveTo>
                    <a:pt x="91" y="0"/>
                  </a:moveTo>
                  <a:cubicBezTo>
                    <a:pt x="0" y="0"/>
                    <a:pt x="0" y="61"/>
                    <a:pt x="0" y="91"/>
                  </a:cubicBezTo>
                  <a:cubicBezTo>
                    <a:pt x="0" y="122"/>
                    <a:pt x="61" y="122"/>
                    <a:pt x="61" y="122"/>
                  </a:cubicBezTo>
                  <a:lnTo>
                    <a:pt x="122" y="61"/>
                  </a:lnTo>
                  <a:cubicBezTo>
                    <a:pt x="122" y="31"/>
                    <a:pt x="152" y="31"/>
                    <a:pt x="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34" name="Google Shape;39534;p45"/>
            <p:cNvSpPr/>
            <p:nvPr/>
          </p:nvSpPr>
          <p:spPr>
            <a:xfrm>
              <a:off x="5681975" y="3176300"/>
              <a:ext cx="3825" cy="2975"/>
            </a:xfrm>
            <a:custGeom>
              <a:avLst/>
              <a:gdLst/>
              <a:ahLst/>
              <a:cxnLst/>
              <a:rect l="l" t="t" r="r" b="b"/>
              <a:pathLst>
                <a:path w="153" h="119" extrusionOk="0">
                  <a:moveTo>
                    <a:pt x="104" y="0"/>
                  </a:moveTo>
                  <a:cubicBezTo>
                    <a:pt x="95" y="0"/>
                    <a:pt x="82" y="4"/>
                    <a:pt x="62" y="14"/>
                  </a:cubicBezTo>
                  <a:cubicBezTo>
                    <a:pt x="1" y="74"/>
                    <a:pt x="62" y="105"/>
                    <a:pt x="92" y="105"/>
                  </a:cubicBezTo>
                  <a:cubicBezTo>
                    <a:pt x="92" y="115"/>
                    <a:pt x="95" y="118"/>
                    <a:pt x="101" y="118"/>
                  </a:cubicBezTo>
                  <a:cubicBezTo>
                    <a:pt x="112" y="118"/>
                    <a:pt x="133" y="105"/>
                    <a:pt x="153" y="105"/>
                  </a:cubicBezTo>
                  <a:cubicBezTo>
                    <a:pt x="153" y="74"/>
                    <a:pt x="153" y="14"/>
                    <a:pt x="122" y="14"/>
                  </a:cubicBezTo>
                  <a:cubicBezTo>
                    <a:pt x="122" y="14"/>
                    <a:pt x="122" y="0"/>
                    <a:pt x="1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35" name="Google Shape;39535;p45"/>
            <p:cNvSpPr/>
            <p:nvPr/>
          </p:nvSpPr>
          <p:spPr>
            <a:xfrm>
              <a:off x="5267850" y="3427400"/>
              <a:ext cx="3825" cy="2875"/>
            </a:xfrm>
            <a:custGeom>
              <a:avLst/>
              <a:gdLst/>
              <a:ahLst/>
              <a:cxnLst/>
              <a:rect l="l" t="t" r="r" b="b"/>
              <a:pathLst>
                <a:path w="153" h="115" extrusionOk="0">
                  <a:moveTo>
                    <a:pt x="61" y="0"/>
                  </a:moveTo>
                  <a:cubicBezTo>
                    <a:pt x="61" y="0"/>
                    <a:pt x="31" y="31"/>
                    <a:pt x="0" y="31"/>
                  </a:cubicBezTo>
                  <a:cubicBezTo>
                    <a:pt x="0" y="61"/>
                    <a:pt x="0" y="91"/>
                    <a:pt x="0" y="91"/>
                  </a:cubicBezTo>
                  <a:cubicBezTo>
                    <a:pt x="15" y="107"/>
                    <a:pt x="31" y="114"/>
                    <a:pt x="42" y="114"/>
                  </a:cubicBezTo>
                  <a:cubicBezTo>
                    <a:pt x="53" y="114"/>
                    <a:pt x="61" y="107"/>
                    <a:pt x="61" y="91"/>
                  </a:cubicBezTo>
                  <a:cubicBezTo>
                    <a:pt x="152" y="61"/>
                    <a:pt x="91" y="0"/>
                    <a:pt x="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36" name="Google Shape;39536;p45"/>
            <p:cNvSpPr/>
            <p:nvPr/>
          </p:nvSpPr>
          <p:spPr>
            <a:xfrm>
              <a:off x="5500375" y="3158700"/>
              <a:ext cx="6100" cy="3525"/>
            </a:xfrm>
            <a:custGeom>
              <a:avLst/>
              <a:gdLst/>
              <a:ahLst/>
              <a:cxnLst/>
              <a:rect l="l" t="t" r="r" b="b"/>
              <a:pathLst>
                <a:path w="244" h="141" extrusionOk="0">
                  <a:moveTo>
                    <a:pt x="99" y="0"/>
                  </a:moveTo>
                  <a:cubicBezTo>
                    <a:pt x="71" y="0"/>
                    <a:pt x="39" y="22"/>
                    <a:pt x="0" y="79"/>
                  </a:cubicBezTo>
                  <a:lnTo>
                    <a:pt x="243" y="140"/>
                  </a:lnTo>
                  <a:cubicBezTo>
                    <a:pt x="202" y="99"/>
                    <a:pt x="160" y="0"/>
                    <a:pt x="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37" name="Google Shape;39537;p45"/>
            <p:cNvSpPr/>
            <p:nvPr/>
          </p:nvSpPr>
          <p:spPr>
            <a:xfrm>
              <a:off x="5365100" y="3147750"/>
              <a:ext cx="5350" cy="5350"/>
            </a:xfrm>
            <a:custGeom>
              <a:avLst/>
              <a:gdLst/>
              <a:ahLst/>
              <a:cxnLst/>
              <a:rect l="l" t="t" r="r" b="b"/>
              <a:pathLst>
                <a:path w="214" h="214" extrusionOk="0">
                  <a:moveTo>
                    <a:pt x="62" y="1"/>
                  </a:moveTo>
                  <a:cubicBezTo>
                    <a:pt x="31" y="1"/>
                    <a:pt x="1" y="153"/>
                    <a:pt x="1" y="213"/>
                  </a:cubicBezTo>
                  <a:lnTo>
                    <a:pt x="153" y="213"/>
                  </a:lnTo>
                  <a:cubicBezTo>
                    <a:pt x="153" y="153"/>
                    <a:pt x="214" y="1"/>
                    <a:pt x="6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38" name="Google Shape;39538;p45"/>
            <p:cNvSpPr/>
            <p:nvPr/>
          </p:nvSpPr>
          <p:spPr>
            <a:xfrm>
              <a:off x="5309625" y="3122100"/>
              <a:ext cx="10675" cy="2875"/>
            </a:xfrm>
            <a:custGeom>
              <a:avLst/>
              <a:gdLst/>
              <a:ahLst/>
              <a:cxnLst/>
              <a:rect l="l" t="t" r="r" b="b"/>
              <a:pathLst>
                <a:path w="427" h="115" extrusionOk="0">
                  <a:moveTo>
                    <a:pt x="214" y="1"/>
                  </a:moveTo>
                  <a:cubicBezTo>
                    <a:pt x="145" y="1"/>
                    <a:pt x="77" y="39"/>
                    <a:pt x="1" y="115"/>
                  </a:cubicBezTo>
                  <a:lnTo>
                    <a:pt x="426" y="115"/>
                  </a:lnTo>
                  <a:cubicBezTo>
                    <a:pt x="350" y="39"/>
                    <a:pt x="282" y="1"/>
                    <a:pt x="21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39" name="Google Shape;39539;p45"/>
            <p:cNvSpPr/>
            <p:nvPr/>
          </p:nvSpPr>
          <p:spPr>
            <a:xfrm>
              <a:off x="5495050" y="3058075"/>
              <a:ext cx="3825" cy="3075"/>
            </a:xfrm>
            <a:custGeom>
              <a:avLst/>
              <a:gdLst/>
              <a:ahLst/>
              <a:cxnLst/>
              <a:rect l="l" t="t" r="r" b="b"/>
              <a:pathLst>
                <a:path w="153" h="123" extrusionOk="0">
                  <a:moveTo>
                    <a:pt x="61" y="1"/>
                  </a:moveTo>
                  <a:cubicBezTo>
                    <a:pt x="0" y="62"/>
                    <a:pt x="0" y="92"/>
                    <a:pt x="92" y="123"/>
                  </a:cubicBezTo>
                  <a:cubicBezTo>
                    <a:pt x="92" y="123"/>
                    <a:pt x="122" y="92"/>
                    <a:pt x="152" y="92"/>
                  </a:cubicBezTo>
                  <a:cubicBezTo>
                    <a:pt x="152" y="62"/>
                    <a:pt x="152" y="1"/>
                    <a:pt x="1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40" name="Google Shape;39540;p45"/>
            <p:cNvSpPr/>
            <p:nvPr/>
          </p:nvSpPr>
          <p:spPr>
            <a:xfrm>
              <a:off x="5417550" y="3048975"/>
              <a:ext cx="3825" cy="3050"/>
            </a:xfrm>
            <a:custGeom>
              <a:avLst/>
              <a:gdLst/>
              <a:ahLst/>
              <a:cxnLst/>
              <a:rect l="l" t="t" r="r" b="b"/>
              <a:pathLst>
                <a:path w="153" h="122" extrusionOk="0">
                  <a:moveTo>
                    <a:pt x="91" y="0"/>
                  </a:moveTo>
                  <a:cubicBezTo>
                    <a:pt x="61" y="31"/>
                    <a:pt x="31" y="31"/>
                    <a:pt x="31" y="61"/>
                  </a:cubicBezTo>
                  <a:cubicBezTo>
                    <a:pt x="0" y="61"/>
                    <a:pt x="61" y="122"/>
                    <a:pt x="61" y="122"/>
                  </a:cubicBezTo>
                  <a:cubicBezTo>
                    <a:pt x="122" y="122"/>
                    <a:pt x="152" y="61"/>
                    <a:pt x="152" y="31"/>
                  </a:cubicBezTo>
                  <a:cubicBezTo>
                    <a:pt x="152" y="31"/>
                    <a:pt x="91" y="0"/>
                    <a:pt x="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41" name="Google Shape;39541;p45"/>
            <p:cNvSpPr/>
            <p:nvPr/>
          </p:nvSpPr>
          <p:spPr>
            <a:xfrm>
              <a:off x="5730625" y="3037575"/>
              <a:ext cx="3050" cy="3050"/>
            </a:xfrm>
            <a:custGeom>
              <a:avLst/>
              <a:gdLst/>
              <a:ahLst/>
              <a:cxnLst/>
              <a:rect l="l" t="t" r="r" b="b"/>
              <a:pathLst>
                <a:path w="122" h="122" extrusionOk="0">
                  <a:moveTo>
                    <a:pt x="61" y="0"/>
                  </a:moveTo>
                  <a:cubicBezTo>
                    <a:pt x="61" y="0"/>
                    <a:pt x="0" y="31"/>
                    <a:pt x="0" y="31"/>
                  </a:cubicBezTo>
                  <a:cubicBezTo>
                    <a:pt x="0" y="122"/>
                    <a:pt x="31" y="122"/>
                    <a:pt x="61" y="122"/>
                  </a:cubicBezTo>
                  <a:cubicBezTo>
                    <a:pt x="122" y="122"/>
                    <a:pt x="122" y="91"/>
                    <a:pt x="122" y="61"/>
                  </a:cubicBezTo>
                  <a:cubicBezTo>
                    <a:pt x="91" y="31"/>
                    <a:pt x="91" y="0"/>
                    <a:pt x="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42" name="Google Shape;39542;p45"/>
            <p:cNvSpPr/>
            <p:nvPr/>
          </p:nvSpPr>
          <p:spPr>
            <a:xfrm>
              <a:off x="5456300" y="3022000"/>
              <a:ext cx="9150" cy="3425"/>
            </a:xfrm>
            <a:custGeom>
              <a:avLst/>
              <a:gdLst/>
              <a:ahLst/>
              <a:cxnLst/>
              <a:rect l="l" t="t" r="r" b="b"/>
              <a:pathLst>
                <a:path w="366" h="137" extrusionOk="0">
                  <a:moveTo>
                    <a:pt x="183" y="0"/>
                  </a:moveTo>
                  <a:cubicBezTo>
                    <a:pt x="122" y="0"/>
                    <a:pt x="61" y="46"/>
                    <a:pt x="0" y="137"/>
                  </a:cubicBezTo>
                  <a:lnTo>
                    <a:pt x="365" y="137"/>
                  </a:lnTo>
                  <a:cubicBezTo>
                    <a:pt x="304" y="46"/>
                    <a:pt x="243" y="0"/>
                    <a:pt x="1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43" name="Google Shape;39543;p45"/>
            <p:cNvSpPr/>
            <p:nvPr/>
          </p:nvSpPr>
          <p:spPr>
            <a:xfrm>
              <a:off x="5881825" y="2944100"/>
              <a:ext cx="4600" cy="3075"/>
            </a:xfrm>
            <a:custGeom>
              <a:avLst/>
              <a:gdLst/>
              <a:ahLst/>
              <a:cxnLst/>
              <a:rect l="l" t="t" r="r" b="b"/>
              <a:pathLst>
                <a:path w="184" h="123" extrusionOk="0">
                  <a:moveTo>
                    <a:pt x="122" y="1"/>
                  </a:moveTo>
                  <a:cubicBezTo>
                    <a:pt x="92" y="31"/>
                    <a:pt x="62" y="31"/>
                    <a:pt x="62" y="61"/>
                  </a:cubicBezTo>
                  <a:cubicBezTo>
                    <a:pt x="31" y="61"/>
                    <a:pt x="1" y="92"/>
                    <a:pt x="92" y="122"/>
                  </a:cubicBezTo>
                  <a:cubicBezTo>
                    <a:pt x="153" y="122"/>
                    <a:pt x="183" y="61"/>
                    <a:pt x="183" y="31"/>
                  </a:cubicBezTo>
                  <a:cubicBezTo>
                    <a:pt x="183" y="1"/>
                    <a:pt x="122" y="1"/>
                    <a:pt x="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44" name="Google Shape;39544;p45"/>
            <p:cNvSpPr/>
            <p:nvPr/>
          </p:nvSpPr>
          <p:spPr>
            <a:xfrm>
              <a:off x="5536850" y="2917300"/>
              <a:ext cx="3825" cy="2500"/>
            </a:xfrm>
            <a:custGeom>
              <a:avLst/>
              <a:gdLst/>
              <a:ahLst/>
              <a:cxnLst/>
              <a:rect l="l" t="t" r="r" b="b"/>
              <a:pathLst>
                <a:path w="153" h="100" extrusionOk="0">
                  <a:moveTo>
                    <a:pt x="32" y="0"/>
                  </a:moveTo>
                  <a:cubicBezTo>
                    <a:pt x="0" y="0"/>
                    <a:pt x="0" y="45"/>
                    <a:pt x="0" y="70"/>
                  </a:cubicBezTo>
                  <a:cubicBezTo>
                    <a:pt x="0" y="100"/>
                    <a:pt x="61" y="100"/>
                    <a:pt x="61" y="100"/>
                  </a:cubicBezTo>
                  <a:lnTo>
                    <a:pt x="122" y="39"/>
                  </a:lnTo>
                  <a:cubicBezTo>
                    <a:pt x="91" y="39"/>
                    <a:pt x="152" y="9"/>
                    <a:pt x="61" y="9"/>
                  </a:cubicBezTo>
                  <a:cubicBezTo>
                    <a:pt x="49" y="3"/>
                    <a:pt x="40" y="0"/>
                    <a:pt x="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45" name="Google Shape;39545;p45"/>
            <p:cNvSpPr/>
            <p:nvPr/>
          </p:nvSpPr>
          <p:spPr>
            <a:xfrm>
              <a:off x="5286850" y="2804275"/>
              <a:ext cx="9900" cy="6300"/>
            </a:xfrm>
            <a:custGeom>
              <a:avLst/>
              <a:gdLst/>
              <a:ahLst/>
              <a:cxnLst/>
              <a:rect l="l" t="t" r="r" b="b"/>
              <a:pathLst>
                <a:path w="396" h="252" extrusionOk="0">
                  <a:moveTo>
                    <a:pt x="198" y="1"/>
                  </a:moveTo>
                  <a:cubicBezTo>
                    <a:pt x="122" y="1"/>
                    <a:pt x="46" y="31"/>
                    <a:pt x="0" y="92"/>
                  </a:cubicBezTo>
                  <a:cubicBezTo>
                    <a:pt x="76" y="198"/>
                    <a:pt x="144" y="252"/>
                    <a:pt x="209" y="252"/>
                  </a:cubicBezTo>
                  <a:cubicBezTo>
                    <a:pt x="274" y="252"/>
                    <a:pt x="334" y="198"/>
                    <a:pt x="395" y="92"/>
                  </a:cubicBezTo>
                  <a:cubicBezTo>
                    <a:pt x="350" y="31"/>
                    <a:pt x="274" y="1"/>
                    <a:pt x="1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46" name="Google Shape;39546;p45"/>
            <p:cNvSpPr/>
            <p:nvPr/>
          </p:nvSpPr>
          <p:spPr>
            <a:xfrm>
              <a:off x="5287600" y="2800300"/>
              <a:ext cx="9150" cy="6275"/>
            </a:xfrm>
            <a:custGeom>
              <a:avLst/>
              <a:gdLst/>
              <a:ahLst/>
              <a:cxnLst/>
              <a:rect l="l" t="t" r="r" b="b"/>
              <a:pathLst>
                <a:path w="366" h="251" extrusionOk="0">
                  <a:moveTo>
                    <a:pt x="183" y="0"/>
                  </a:moveTo>
                  <a:cubicBezTo>
                    <a:pt x="114" y="0"/>
                    <a:pt x="46" y="23"/>
                    <a:pt x="0" y="69"/>
                  </a:cubicBezTo>
                  <a:lnTo>
                    <a:pt x="0" y="251"/>
                  </a:lnTo>
                  <a:lnTo>
                    <a:pt x="365" y="251"/>
                  </a:lnTo>
                  <a:cubicBezTo>
                    <a:pt x="365" y="190"/>
                    <a:pt x="365" y="129"/>
                    <a:pt x="365" y="69"/>
                  </a:cubicBezTo>
                  <a:cubicBezTo>
                    <a:pt x="320" y="23"/>
                    <a:pt x="251" y="0"/>
                    <a:pt x="1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47" name="Google Shape;39547;p45"/>
            <p:cNvSpPr/>
            <p:nvPr/>
          </p:nvSpPr>
          <p:spPr>
            <a:xfrm>
              <a:off x="5287600" y="2799150"/>
              <a:ext cx="9150" cy="2875"/>
            </a:xfrm>
            <a:custGeom>
              <a:avLst/>
              <a:gdLst/>
              <a:ahLst/>
              <a:cxnLst/>
              <a:rect l="l" t="t" r="r" b="b"/>
              <a:pathLst>
                <a:path w="366" h="115" extrusionOk="0">
                  <a:moveTo>
                    <a:pt x="183" y="1"/>
                  </a:moveTo>
                  <a:cubicBezTo>
                    <a:pt x="122" y="1"/>
                    <a:pt x="61" y="39"/>
                    <a:pt x="0" y="115"/>
                  </a:cubicBezTo>
                  <a:lnTo>
                    <a:pt x="365" y="115"/>
                  </a:lnTo>
                  <a:cubicBezTo>
                    <a:pt x="304" y="39"/>
                    <a:pt x="244" y="1"/>
                    <a:pt x="1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48" name="Google Shape;39548;p45"/>
            <p:cNvSpPr/>
            <p:nvPr/>
          </p:nvSpPr>
          <p:spPr>
            <a:xfrm>
              <a:off x="5349150" y="3555050"/>
              <a:ext cx="3825" cy="2525"/>
            </a:xfrm>
            <a:custGeom>
              <a:avLst/>
              <a:gdLst/>
              <a:ahLst/>
              <a:cxnLst/>
              <a:rect l="l" t="t" r="r" b="b"/>
              <a:pathLst>
                <a:path w="153" h="101" extrusionOk="0">
                  <a:moveTo>
                    <a:pt x="92" y="1"/>
                  </a:moveTo>
                  <a:cubicBezTo>
                    <a:pt x="61" y="31"/>
                    <a:pt x="31" y="31"/>
                    <a:pt x="31" y="61"/>
                  </a:cubicBezTo>
                  <a:cubicBezTo>
                    <a:pt x="31" y="61"/>
                    <a:pt x="1" y="92"/>
                    <a:pt x="61" y="92"/>
                  </a:cubicBezTo>
                  <a:cubicBezTo>
                    <a:pt x="73" y="98"/>
                    <a:pt x="83" y="100"/>
                    <a:pt x="93" y="100"/>
                  </a:cubicBezTo>
                  <a:cubicBezTo>
                    <a:pt x="133" y="100"/>
                    <a:pt x="152" y="56"/>
                    <a:pt x="152" y="31"/>
                  </a:cubicBezTo>
                  <a:cubicBezTo>
                    <a:pt x="152" y="1"/>
                    <a:pt x="122" y="1"/>
                    <a:pt x="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49" name="Google Shape;39549;p45"/>
            <p:cNvSpPr/>
            <p:nvPr/>
          </p:nvSpPr>
          <p:spPr>
            <a:xfrm>
              <a:off x="5513275" y="3550500"/>
              <a:ext cx="3825" cy="2300"/>
            </a:xfrm>
            <a:custGeom>
              <a:avLst/>
              <a:gdLst/>
              <a:ahLst/>
              <a:cxnLst/>
              <a:rect l="l" t="t" r="r" b="b"/>
              <a:pathLst>
                <a:path w="153" h="92" extrusionOk="0">
                  <a:moveTo>
                    <a:pt x="92" y="0"/>
                  </a:moveTo>
                  <a:cubicBezTo>
                    <a:pt x="1" y="31"/>
                    <a:pt x="62" y="91"/>
                    <a:pt x="92" y="91"/>
                  </a:cubicBezTo>
                  <a:cubicBezTo>
                    <a:pt x="92" y="91"/>
                    <a:pt x="123" y="61"/>
                    <a:pt x="153" y="61"/>
                  </a:cubicBezTo>
                  <a:cubicBezTo>
                    <a:pt x="153" y="61"/>
                    <a:pt x="153" y="0"/>
                    <a:pt x="1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50" name="Google Shape;39550;p45"/>
            <p:cNvSpPr/>
            <p:nvPr/>
          </p:nvSpPr>
          <p:spPr>
            <a:xfrm>
              <a:off x="5411450" y="3401550"/>
              <a:ext cx="2325" cy="3075"/>
            </a:xfrm>
            <a:custGeom>
              <a:avLst/>
              <a:gdLst/>
              <a:ahLst/>
              <a:cxnLst/>
              <a:rect l="l" t="t" r="r" b="b"/>
              <a:pathLst>
                <a:path w="93" h="123" extrusionOk="0">
                  <a:moveTo>
                    <a:pt x="62" y="1"/>
                  </a:moveTo>
                  <a:cubicBezTo>
                    <a:pt x="31" y="1"/>
                    <a:pt x="31" y="1"/>
                    <a:pt x="1" y="31"/>
                  </a:cubicBezTo>
                  <a:cubicBezTo>
                    <a:pt x="1" y="122"/>
                    <a:pt x="31" y="122"/>
                    <a:pt x="62" y="122"/>
                  </a:cubicBezTo>
                  <a:cubicBezTo>
                    <a:pt x="92" y="122"/>
                    <a:pt x="92" y="92"/>
                    <a:pt x="92" y="62"/>
                  </a:cubicBezTo>
                  <a:cubicBezTo>
                    <a:pt x="92" y="31"/>
                    <a:pt x="92" y="1"/>
                    <a:pt x="6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51" name="Google Shape;39551;p45"/>
            <p:cNvSpPr/>
            <p:nvPr/>
          </p:nvSpPr>
          <p:spPr>
            <a:xfrm>
              <a:off x="5240475" y="3400025"/>
              <a:ext cx="3825" cy="2875"/>
            </a:xfrm>
            <a:custGeom>
              <a:avLst/>
              <a:gdLst/>
              <a:ahLst/>
              <a:cxnLst/>
              <a:rect l="l" t="t" r="r" b="b"/>
              <a:pathLst>
                <a:path w="153" h="115" extrusionOk="0">
                  <a:moveTo>
                    <a:pt x="62" y="1"/>
                  </a:moveTo>
                  <a:cubicBezTo>
                    <a:pt x="62" y="1"/>
                    <a:pt x="31" y="31"/>
                    <a:pt x="1" y="31"/>
                  </a:cubicBezTo>
                  <a:cubicBezTo>
                    <a:pt x="1" y="62"/>
                    <a:pt x="1" y="92"/>
                    <a:pt x="1" y="92"/>
                  </a:cubicBezTo>
                  <a:cubicBezTo>
                    <a:pt x="16" y="107"/>
                    <a:pt x="31" y="115"/>
                    <a:pt x="43" y="115"/>
                  </a:cubicBezTo>
                  <a:cubicBezTo>
                    <a:pt x="54" y="115"/>
                    <a:pt x="62" y="107"/>
                    <a:pt x="62" y="92"/>
                  </a:cubicBezTo>
                  <a:cubicBezTo>
                    <a:pt x="153" y="62"/>
                    <a:pt x="92" y="1"/>
                    <a:pt x="6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52" name="Google Shape;39552;p45"/>
            <p:cNvSpPr/>
            <p:nvPr/>
          </p:nvSpPr>
          <p:spPr>
            <a:xfrm>
              <a:off x="5359025" y="3331650"/>
              <a:ext cx="3825" cy="3050"/>
            </a:xfrm>
            <a:custGeom>
              <a:avLst/>
              <a:gdLst/>
              <a:ahLst/>
              <a:cxnLst/>
              <a:rect l="l" t="t" r="r" b="b"/>
              <a:pathLst>
                <a:path w="153" h="122" extrusionOk="0">
                  <a:moveTo>
                    <a:pt x="92" y="0"/>
                  </a:moveTo>
                  <a:cubicBezTo>
                    <a:pt x="1" y="0"/>
                    <a:pt x="1" y="61"/>
                    <a:pt x="1" y="92"/>
                  </a:cubicBezTo>
                  <a:cubicBezTo>
                    <a:pt x="1" y="122"/>
                    <a:pt x="61" y="122"/>
                    <a:pt x="61" y="122"/>
                  </a:cubicBezTo>
                  <a:lnTo>
                    <a:pt x="122" y="61"/>
                  </a:lnTo>
                  <a:cubicBezTo>
                    <a:pt x="122" y="61"/>
                    <a:pt x="153" y="31"/>
                    <a:pt x="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53" name="Google Shape;39553;p45"/>
            <p:cNvSpPr/>
            <p:nvPr/>
          </p:nvSpPr>
          <p:spPr>
            <a:xfrm>
              <a:off x="5406900" y="3324800"/>
              <a:ext cx="2300" cy="3075"/>
            </a:xfrm>
            <a:custGeom>
              <a:avLst/>
              <a:gdLst/>
              <a:ahLst/>
              <a:cxnLst/>
              <a:rect l="l" t="t" r="r" b="b"/>
              <a:pathLst>
                <a:path w="92" h="123" extrusionOk="0">
                  <a:moveTo>
                    <a:pt x="61" y="1"/>
                  </a:moveTo>
                  <a:cubicBezTo>
                    <a:pt x="61" y="1"/>
                    <a:pt x="31" y="31"/>
                    <a:pt x="1" y="31"/>
                  </a:cubicBezTo>
                  <a:lnTo>
                    <a:pt x="61" y="122"/>
                  </a:lnTo>
                  <a:lnTo>
                    <a:pt x="92" y="62"/>
                  </a:lnTo>
                  <a:cubicBezTo>
                    <a:pt x="92" y="31"/>
                    <a:pt x="92" y="1"/>
                    <a:pt x="6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54" name="Google Shape;39554;p45"/>
            <p:cNvSpPr/>
            <p:nvPr/>
          </p:nvSpPr>
          <p:spPr>
            <a:xfrm>
              <a:off x="5465425" y="3039100"/>
              <a:ext cx="4575" cy="4575"/>
            </a:xfrm>
            <a:custGeom>
              <a:avLst/>
              <a:gdLst/>
              <a:ahLst/>
              <a:cxnLst/>
              <a:rect l="l" t="t" r="r" b="b"/>
              <a:pathLst>
                <a:path w="183" h="183" extrusionOk="0">
                  <a:moveTo>
                    <a:pt x="182" y="0"/>
                  </a:moveTo>
                  <a:lnTo>
                    <a:pt x="0" y="182"/>
                  </a:lnTo>
                  <a:cubicBezTo>
                    <a:pt x="91" y="152"/>
                    <a:pt x="152" y="91"/>
                    <a:pt x="1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55" name="Google Shape;39555;p45"/>
            <p:cNvSpPr/>
            <p:nvPr/>
          </p:nvSpPr>
          <p:spPr>
            <a:xfrm>
              <a:off x="5474525" y="2838475"/>
              <a:ext cx="3825" cy="5350"/>
            </a:xfrm>
            <a:custGeom>
              <a:avLst/>
              <a:gdLst/>
              <a:ahLst/>
              <a:cxnLst/>
              <a:rect l="l" t="t" r="r" b="b"/>
              <a:pathLst>
                <a:path w="153" h="214" extrusionOk="0">
                  <a:moveTo>
                    <a:pt x="1" y="213"/>
                  </a:moveTo>
                  <a:cubicBezTo>
                    <a:pt x="62" y="153"/>
                    <a:pt x="122" y="61"/>
                    <a:pt x="153" y="1"/>
                  </a:cubicBezTo>
                  <a:cubicBezTo>
                    <a:pt x="122" y="61"/>
                    <a:pt x="62" y="153"/>
                    <a:pt x="1" y="21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56" name="Google Shape;39556;p45"/>
            <p:cNvSpPr/>
            <p:nvPr/>
          </p:nvSpPr>
          <p:spPr>
            <a:xfrm>
              <a:off x="5273925" y="3312650"/>
              <a:ext cx="4575" cy="4575"/>
            </a:xfrm>
            <a:custGeom>
              <a:avLst/>
              <a:gdLst/>
              <a:ahLst/>
              <a:cxnLst/>
              <a:rect l="l" t="t" r="r" b="b"/>
              <a:pathLst>
                <a:path w="183" h="183" extrusionOk="0">
                  <a:moveTo>
                    <a:pt x="0" y="0"/>
                  </a:moveTo>
                  <a:lnTo>
                    <a:pt x="183" y="183"/>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57" name="Google Shape;39557;p45"/>
            <p:cNvSpPr/>
            <p:nvPr/>
          </p:nvSpPr>
          <p:spPr>
            <a:xfrm>
              <a:off x="5181225" y="3325575"/>
              <a:ext cx="6100" cy="6100"/>
            </a:xfrm>
            <a:custGeom>
              <a:avLst/>
              <a:gdLst/>
              <a:ahLst/>
              <a:cxnLst/>
              <a:rect l="l" t="t" r="r" b="b"/>
              <a:pathLst>
                <a:path w="244" h="244" extrusionOk="0">
                  <a:moveTo>
                    <a:pt x="182" y="0"/>
                  </a:moveTo>
                  <a:cubicBezTo>
                    <a:pt x="30" y="0"/>
                    <a:pt x="0" y="61"/>
                    <a:pt x="30" y="183"/>
                  </a:cubicBezTo>
                  <a:lnTo>
                    <a:pt x="91" y="243"/>
                  </a:lnTo>
                  <a:lnTo>
                    <a:pt x="243" y="31"/>
                  </a:lnTo>
                  <a:lnTo>
                    <a:pt x="18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58" name="Google Shape;39558;p45"/>
            <p:cNvSpPr/>
            <p:nvPr/>
          </p:nvSpPr>
          <p:spPr>
            <a:xfrm>
              <a:off x="5425150" y="2799625"/>
              <a:ext cx="18250" cy="18350"/>
            </a:xfrm>
            <a:custGeom>
              <a:avLst/>
              <a:gdLst/>
              <a:ahLst/>
              <a:cxnLst/>
              <a:rect l="l" t="t" r="r" b="b"/>
              <a:pathLst>
                <a:path w="730" h="734" extrusionOk="0">
                  <a:moveTo>
                    <a:pt x="320" y="1"/>
                  </a:moveTo>
                  <a:cubicBezTo>
                    <a:pt x="172" y="1"/>
                    <a:pt x="119" y="139"/>
                    <a:pt x="91" y="278"/>
                  </a:cubicBezTo>
                  <a:cubicBezTo>
                    <a:pt x="0" y="521"/>
                    <a:pt x="182" y="643"/>
                    <a:pt x="395" y="734"/>
                  </a:cubicBezTo>
                  <a:cubicBezTo>
                    <a:pt x="578" y="734"/>
                    <a:pt x="638" y="582"/>
                    <a:pt x="669" y="460"/>
                  </a:cubicBezTo>
                  <a:cubicBezTo>
                    <a:pt x="730" y="248"/>
                    <a:pt x="578" y="4"/>
                    <a:pt x="365" y="4"/>
                  </a:cubicBezTo>
                  <a:cubicBezTo>
                    <a:pt x="349" y="2"/>
                    <a:pt x="334" y="1"/>
                    <a:pt x="3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59" name="Google Shape;39559;p45"/>
            <p:cNvSpPr/>
            <p:nvPr/>
          </p:nvSpPr>
          <p:spPr>
            <a:xfrm>
              <a:off x="5442625" y="2815675"/>
              <a:ext cx="19025" cy="16000"/>
            </a:xfrm>
            <a:custGeom>
              <a:avLst/>
              <a:gdLst/>
              <a:ahLst/>
              <a:cxnLst/>
              <a:rect l="l" t="t" r="r" b="b"/>
              <a:pathLst>
                <a:path w="761" h="640" extrusionOk="0">
                  <a:moveTo>
                    <a:pt x="760" y="1"/>
                  </a:moveTo>
                  <a:cubicBezTo>
                    <a:pt x="395" y="31"/>
                    <a:pt x="91" y="305"/>
                    <a:pt x="0" y="639"/>
                  </a:cubicBezTo>
                  <a:cubicBezTo>
                    <a:pt x="304" y="548"/>
                    <a:pt x="608" y="305"/>
                    <a:pt x="7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60" name="Google Shape;39560;p45"/>
            <p:cNvSpPr/>
            <p:nvPr/>
          </p:nvSpPr>
          <p:spPr>
            <a:xfrm>
              <a:off x="5323325" y="3126475"/>
              <a:ext cx="10650" cy="12175"/>
            </a:xfrm>
            <a:custGeom>
              <a:avLst/>
              <a:gdLst/>
              <a:ahLst/>
              <a:cxnLst/>
              <a:rect l="l" t="t" r="r" b="b"/>
              <a:pathLst>
                <a:path w="426" h="487" extrusionOk="0">
                  <a:moveTo>
                    <a:pt x="30" y="1"/>
                  </a:moveTo>
                  <a:cubicBezTo>
                    <a:pt x="0" y="213"/>
                    <a:pt x="152" y="426"/>
                    <a:pt x="365" y="487"/>
                  </a:cubicBezTo>
                  <a:cubicBezTo>
                    <a:pt x="426" y="274"/>
                    <a:pt x="274" y="31"/>
                    <a:pt x="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61" name="Google Shape;39561;p45"/>
            <p:cNvSpPr/>
            <p:nvPr/>
          </p:nvSpPr>
          <p:spPr>
            <a:xfrm>
              <a:off x="5175575" y="3322700"/>
              <a:ext cx="10225" cy="7525"/>
            </a:xfrm>
            <a:custGeom>
              <a:avLst/>
              <a:gdLst/>
              <a:ahLst/>
              <a:cxnLst/>
              <a:rect l="l" t="t" r="r" b="b"/>
              <a:pathLst>
                <a:path w="409" h="301" extrusionOk="0">
                  <a:moveTo>
                    <a:pt x="238" y="1"/>
                  </a:moveTo>
                  <a:cubicBezTo>
                    <a:pt x="153" y="1"/>
                    <a:pt x="81" y="83"/>
                    <a:pt x="44" y="176"/>
                  </a:cubicBezTo>
                  <a:cubicBezTo>
                    <a:pt x="0" y="285"/>
                    <a:pt x="81" y="300"/>
                    <a:pt x="164" y="300"/>
                  </a:cubicBezTo>
                  <a:cubicBezTo>
                    <a:pt x="197" y="300"/>
                    <a:pt x="230" y="298"/>
                    <a:pt x="256" y="298"/>
                  </a:cubicBezTo>
                  <a:lnTo>
                    <a:pt x="408" y="115"/>
                  </a:lnTo>
                  <a:cubicBezTo>
                    <a:pt x="350" y="33"/>
                    <a:pt x="291" y="1"/>
                    <a:pt x="2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62" name="Google Shape;39562;p45"/>
            <p:cNvSpPr/>
            <p:nvPr/>
          </p:nvSpPr>
          <p:spPr>
            <a:xfrm>
              <a:off x="5305825" y="3244225"/>
              <a:ext cx="15225" cy="11800"/>
            </a:xfrm>
            <a:custGeom>
              <a:avLst/>
              <a:gdLst/>
              <a:ahLst/>
              <a:cxnLst/>
              <a:rect l="l" t="t" r="r" b="b"/>
              <a:pathLst>
                <a:path w="609" h="472" extrusionOk="0">
                  <a:moveTo>
                    <a:pt x="391" y="0"/>
                  </a:moveTo>
                  <a:cubicBezTo>
                    <a:pt x="344" y="0"/>
                    <a:pt x="294" y="7"/>
                    <a:pt x="246" y="7"/>
                  </a:cubicBezTo>
                  <a:cubicBezTo>
                    <a:pt x="224" y="7"/>
                    <a:pt x="203" y="6"/>
                    <a:pt x="183" y="2"/>
                  </a:cubicBezTo>
                  <a:lnTo>
                    <a:pt x="1" y="2"/>
                  </a:lnTo>
                  <a:cubicBezTo>
                    <a:pt x="1" y="63"/>
                    <a:pt x="1" y="123"/>
                    <a:pt x="31" y="184"/>
                  </a:cubicBezTo>
                  <a:cubicBezTo>
                    <a:pt x="57" y="339"/>
                    <a:pt x="148" y="471"/>
                    <a:pt x="305" y="471"/>
                  </a:cubicBezTo>
                  <a:cubicBezTo>
                    <a:pt x="333" y="471"/>
                    <a:pt x="364" y="467"/>
                    <a:pt x="396" y="458"/>
                  </a:cubicBezTo>
                  <a:cubicBezTo>
                    <a:pt x="518" y="427"/>
                    <a:pt x="609" y="306"/>
                    <a:pt x="578" y="184"/>
                  </a:cubicBezTo>
                  <a:cubicBezTo>
                    <a:pt x="561" y="27"/>
                    <a:pt x="483" y="0"/>
                    <a:pt x="3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63" name="Google Shape;39563;p45"/>
            <p:cNvSpPr/>
            <p:nvPr/>
          </p:nvSpPr>
          <p:spPr>
            <a:xfrm>
              <a:off x="5228325" y="3249975"/>
              <a:ext cx="10675" cy="8750"/>
            </a:xfrm>
            <a:custGeom>
              <a:avLst/>
              <a:gdLst/>
              <a:ahLst/>
              <a:cxnLst/>
              <a:rect l="l" t="t" r="r" b="b"/>
              <a:pathLst>
                <a:path w="427" h="350" extrusionOk="0">
                  <a:moveTo>
                    <a:pt x="301" y="1"/>
                  </a:moveTo>
                  <a:cubicBezTo>
                    <a:pt x="243" y="1"/>
                    <a:pt x="188" y="54"/>
                    <a:pt x="153" y="106"/>
                  </a:cubicBezTo>
                  <a:cubicBezTo>
                    <a:pt x="92" y="167"/>
                    <a:pt x="31" y="228"/>
                    <a:pt x="1" y="319"/>
                  </a:cubicBezTo>
                  <a:lnTo>
                    <a:pt x="1" y="349"/>
                  </a:lnTo>
                  <a:cubicBezTo>
                    <a:pt x="92" y="319"/>
                    <a:pt x="153" y="319"/>
                    <a:pt x="244" y="289"/>
                  </a:cubicBezTo>
                  <a:cubicBezTo>
                    <a:pt x="335" y="228"/>
                    <a:pt x="426" y="137"/>
                    <a:pt x="426" y="106"/>
                  </a:cubicBezTo>
                  <a:cubicBezTo>
                    <a:pt x="388" y="29"/>
                    <a:pt x="344" y="1"/>
                    <a:pt x="3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9564" name="Google Shape;39564;p45"/>
          <p:cNvGrpSpPr/>
          <p:nvPr/>
        </p:nvGrpSpPr>
        <p:grpSpPr>
          <a:xfrm rot="5400000" flipH="1">
            <a:off x="9039811" y="-761793"/>
            <a:ext cx="1189064" cy="1153053"/>
            <a:chOff x="4985925" y="2606900"/>
            <a:chExt cx="1108650" cy="1075075"/>
          </a:xfrm>
        </p:grpSpPr>
        <p:sp>
          <p:nvSpPr>
            <p:cNvPr id="39565" name="Google Shape;39565;p45"/>
            <p:cNvSpPr/>
            <p:nvPr/>
          </p:nvSpPr>
          <p:spPr>
            <a:xfrm>
              <a:off x="5383350" y="2769875"/>
              <a:ext cx="97275" cy="86475"/>
            </a:xfrm>
            <a:custGeom>
              <a:avLst/>
              <a:gdLst/>
              <a:ahLst/>
              <a:cxnLst/>
              <a:rect l="l" t="t" r="r" b="b"/>
              <a:pathLst>
                <a:path w="3891" h="3459" extrusionOk="0">
                  <a:moveTo>
                    <a:pt x="1545" y="1"/>
                  </a:moveTo>
                  <a:cubicBezTo>
                    <a:pt x="1077" y="1"/>
                    <a:pt x="731" y="343"/>
                    <a:pt x="365" y="587"/>
                  </a:cubicBezTo>
                  <a:cubicBezTo>
                    <a:pt x="61" y="860"/>
                    <a:pt x="0" y="1346"/>
                    <a:pt x="243" y="1681"/>
                  </a:cubicBezTo>
                  <a:cubicBezTo>
                    <a:pt x="533" y="2201"/>
                    <a:pt x="877" y="2749"/>
                    <a:pt x="1563" y="2749"/>
                  </a:cubicBezTo>
                  <a:cubicBezTo>
                    <a:pt x="1599" y="2749"/>
                    <a:pt x="1635" y="2748"/>
                    <a:pt x="1672" y="2745"/>
                  </a:cubicBezTo>
                  <a:cubicBezTo>
                    <a:pt x="1700" y="2742"/>
                    <a:pt x="1728" y="2741"/>
                    <a:pt x="1756" y="2741"/>
                  </a:cubicBezTo>
                  <a:cubicBezTo>
                    <a:pt x="2061" y="2741"/>
                    <a:pt x="2356" y="2892"/>
                    <a:pt x="2523" y="3170"/>
                  </a:cubicBezTo>
                  <a:cubicBezTo>
                    <a:pt x="2621" y="3327"/>
                    <a:pt x="2770" y="3459"/>
                    <a:pt x="2953" y="3459"/>
                  </a:cubicBezTo>
                  <a:cubicBezTo>
                    <a:pt x="3054" y="3459"/>
                    <a:pt x="3165" y="3419"/>
                    <a:pt x="3283" y="3322"/>
                  </a:cubicBezTo>
                  <a:cubicBezTo>
                    <a:pt x="3374" y="3201"/>
                    <a:pt x="3557" y="3261"/>
                    <a:pt x="3648" y="3109"/>
                  </a:cubicBezTo>
                  <a:cubicBezTo>
                    <a:pt x="3648" y="3049"/>
                    <a:pt x="3648" y="3018"/>
                    <a:pt x="3648" y="2957"/>
                  </a:cubicBezTo>
                  <a:cubicBezTo>
                    <a:pt x="3678" y="2866"/>
                    <a:pt x="3739" y="2805"/>
                    <a:pt x="3800" y="2745"/>
                  </a:cubicBezTo>
                  <a:cubicBezTo>
                    <a:pt x="3891" y="2289"/>
                    <a:pt x="3587" y="1863"/>
                    <a:pt x="3101" y="1833"/>
                  </a:cubicBezTo>
                  <a:cubicBezTo>
                    <a:pt x="2979" y="1894"/>
                    <a:pt x="2858" y="1985"/>
                    <a:pt x="2736" y="2076"/>
                  </a:cubicBezTo>
                  <a:cubicBezTo>
                    <a:pt x="2858" y="1985"/>
                    <a:pt x="2979" y="1894"/>
                    <a:pt x="3101" y="1802"/>
                  </a:cubicBezTo>
                  <a:cubicBezTo>
                    <a:pt x="3131" y="1042"/>
                    <a:pt x="2645" y="343"/>
                    <a:pt x="1915" y="70"/>
                  </a:cubicBezTo>
                  <a:cubicBezTo>
                    <a:pt x="1783" y="22"/>
                    <a:pt x="1660" y="1"/>
                    <a:pt x="15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66" name="Google Shape;39566;p45"/>
            <p:cNvSpPr/>
            <p:nvPr/>
          </p:nvSpPr>
          <p:spPr>
            <a:xfrm>
              <a:off x="5559675" y="3577050"/>
              <a:ext cx="64575" cy="63900"/>
            </a:xfrm>
            <a:custGeom>
              <a:avLst/>
              <a:gdLst/>
              <a:ahLst/>
              <a:cxnLst/>
              <a:rect l="l" t="t" r="r" b="b"/>
              <a:pathLst>
                <a:path w="2583" h="2556" extrusionOk="0">
                  <a:moveTo>
                    <a:pt x="1103" y="1"/>
                  </a:moveTo>
                  <a:cubicBezTo>
                    <a:pt x="489" y="1"/>
                    <a:pt x="1" y="536"/>
                    <a:pt x="60" y="1157"/>
                  </a:cubicBezTo>
                  <a:cubicBezTo>
                    <a:pt x="60" y="2008"/>
                    <a:pt x="516" y="2555"/>
                    <a:pt x="1245" y="2555"/>
                  </a:cubicBezTo>
                  <a:cubicBezTo>
                    <a:pt x="2005" y="2555"/>
                    <a:pt x="2583" y="2130"/>
                    <a:pt x="2583" y="1522"/>
                  </a:cubicBezTo>
                  <a:cubicBezTo>
                    <a:pt x="2552" y="610"/>
                    <a:pt x="2005" y="2"/>
                    <a:pt x="1154" y="2"/>
                  </a:cubicBezTo>
                  <a:cubicBezTo>
                    <a:pt x="1137" y="1"/>
                    <a:pt x="1120" y="1"/>
                    <a:pt x="11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67" name="Google Shape;39567;p45"/>
            <p:cNvSpPr/>
            <p:nvPr/>
          </p:nvSpPr>
          <p:spPr>
            <a:xfrm>
              <a:off x="4985925" y="2988925"/>
              <a:ext cx="63100" cy="57800"/>
            </a:xfrm>
            <a:custGeom>
              <a:avLst/>
              <a:gdLst/>
              <a:ahLst/>
              <a:cxnLst/>
              <a:rect l="l" t="t" r="r" b="b"/>
              <a:pathLst>
                <a:path w="2524" h="2312" extrusionOk="0">
                  <a:moveTo>
                    <a:pt x="1125" y="1"/>
                  </a:moveTo>
                  <a:cubicBezTo>
                    <a:pt x="517" y="31"/>
                    <a:pt x="0" y="548"/>
                    <a:pt x="31" y="1186"/>
                  </a:cubicBezTo>
                  <a:cubicBezTo>
                    <a:pt x="122" y="1794"/>
                    <a:pt x="608" y="2250"/>
                    <a:pt x="1247" y="2311"/>
                  </a:cubicBezTo>
                  <a:cubicBezTo>
                    <a:pt x="1256" y="2312"/>
                    <a:pt x="1265" y="2312"/>
                    <a:pt x="1274" y="2312"/>
                  </a:cubicBezTo>
                  <a:cubicBezTo>
                    <a:pt x="1762" y="2312"/>
                    <a:pt x="2523" y="1543"/>
                    <a:pt x="2523" y="1095"/>
                  </a:cubicBezTo>
                  <a:cubicBezTo>
                    <a:pt x="2493" y="548"/>
                    <a:pt x="1824" y="1"/>
                    <a:pt x="11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68" name="Google Shape;39568;p45"/>
            <p:cNvSpPr/>
            <p:nvPr/>
          </p:nvSpPr>
          <p:spPr>
            <a:xfrm>
              <a:off x="5305825" y="3591700"/>
              <a:ext cx="60075" cy="66475"/>
            </a:xfrm>
            <a:custGeom>
              <a:avLst/>
              <a:gdLst/>
              <a:ahLst/>
              <a:cxnLst/>
              <a:rect l="l" t="t" r="r" b="b"/>
              <a:pathLst>
                <a:path w="2403" h="2659" extrusionOk="0">
                  <a:moveTo>
                    <a:pt x="1259" y="1"/>
                  </a:moveTo>
                  <a:cubicBezTo>
                    <a:pt x="885" y="1"/>
                    <a:pt x="532" y="182"/>
                    <a:pt x="305" y="510"/>
                  </a:cubicBezTo>
                  <a:cubicBezTo>
                    <a:pt x="123" y="693"/>
                    <a:pt x="31" y="966"/>
                    <a:pt x="1" y="1240"/>
                  </a:cubicBezTo>
                  <a:cubicBezTo>
                    <a:pt x="943" y="1453"/>
                    <a:pt x="943" y="1453"/>
                    <a:pt x="518" y="2334"/>
                  </a:cubicBezTo>
                  <a:cubicBezTo>
                    <a:pt x="741" y="2496"/>
                    <a:pt x="977" y="2658"/>
                    <a:pt x="1236" y="2658"/>
                  </a:cubicBezTo>
                  <a:cubicBezTo>
                    <a:pt x="1365" y="2658"/>
                    <a:pt x="1500" y="2618"/>
                    <a:pt x="1642" y="2516"/>
                  </a:cubicBezTo>
                  <a:cubicBezTo>
                    <a:pt x="2129" y="2243"/>
                    <a:pt x="2402" y="1696"/>
                    <a:pt x="2372" y="1149"/>
                  </a:cubicBezTo>
                  <a:cubicBezTo>
                    <a:pt x="2341" y="784"/>
                    <a:pt x="1885" y="54"/>
                    <a:pt x="1490" y="24"/>
                  </a:cubicBezTo>
                  <a:cubicBezTo>
                    <a:pt x="1413" y="9"/>
                    <a:pt x="1335" y="1"/>
                    <a:pt x="12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69" name="Google Shape;39569;p45"/>
            <p:cNvSpPr/>
            <p:nvPr/>
          </p:nvSpPr>
          <p:spPr>
            <a:xfrm>
              <a:off x="5437300" y="3081150"/>
              <a:ext cx="49425" cy="84100"/>
            </a:xfrm>
            <a:custGeom>
              <a:avLst/>
              <a:gdLst/>
              <a:ahLst/>
              <a:cxnLst/>
              <a:rect l="l" t="t" r="r" b="b"/>
              <a:pathLst>
                <a:path w="1977" h="3364" extrusionOk="0">
                  <a:moveTo>
                    <a:pt x="393" y="1"/>
                  </a:moveTo>
                  <a:cubicBezTo>
                    <a:pt x="328" y="1"/>
                    <a:pt x="262" y="32"/>
                    <a:pt x="213" y="81"/>
                  </a:cubicBezTo>
                  <a:cubicBezTo>
                    <a:pt x="92" y="172"/>
                    <a:pt x="92" y="324"/>
                    <a:pt x="213" y="385"/>
                  </a:cubicBezTo>
                  <a:cubicBezTo>
                    <a:pt x="517" y="537"/>
                    <a:pt x="487" y="719"/>
                    <a:pt x="244" y="932"/>
                  </a:cubicBezTo>
                  <a:cubicBezTo>
                    <a:pt x="0" y="1114"/>
                    <a:pt x="0" y="1418"/>
                    <a:pt x="213" y="1540"/>
                  </a:cubicBezTo>
                  <a:cubicBezTo>
                    <a:pt x="639" y="1814"/>
                    <a:pt x="456" y="2057"/>
                    <a:pt x="304" y="2361"/>
                  </a:cubicBezTo>
                  <a:cubicBezTo>
                    <a:pt x="122" y="2665"/>
                    <a:pt x="517" y="3364"/>
                    <a:pt x="791" y="3364"/>
                  </a:cubicBezTo>
                  <a:cubicBezTo>
                    <a:pt x="1034" y="3364"/>
                    <a:pt x="1520" y="2786"/>
                    <a:pt x="1459" y="2513"/>
                  </a:cubicBezTo>
                  <a:cubicBezTo>
                    <a:pt x="1399" y="2178"/>
                    <a:pt x="1490" y="1844"/>
                    <a:pt x="1703" y="1601"/>
                  </a:cubicBezTo>
                  <a:cubicBezTo>
                    <a:pt x="1976" y="1266"/>
                    <a:pt x="1824" y="750"/>
                    <a:pt x="1429" y="628"/>
                  </a:cubicBezTo>
                  <a:cubicBezTo>
                    <a:pt x="1064" y="537"/>
                    <a:pt x="760" y="355"/>
                    <a:pt x="548" y="81"/>
                  </a:cubicBezTo>
                  <a:cubicBezTo>
                    <a:pt x="505" y="24"/>
                    <a:pt x="450" y="1"/>
                    <a:pt x="39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70" name="Google Shape;39570;p45"/>
            <p:cNvSpPr/>
            <p:nvPr/>
          </p:nvSpPr>
          <p:spPr>
            <a:xfrm>
              <a:off x="5168300" y="2989550"/>
              <a:ext cx="56250" cy="48950"/>
            </a:xfrm>
            <a:custGeom>
              <a:avLst/>
              <a:gdLst/>
              <a:ahLst/>
              <a:cxnLst/>
              <a:rect l="l" t="t" r="r" b="b"/>
              <a:pathLst>
                <a:path w="2250" h="1958" extrusionOk="0">
                  <a:moveTo>
                    <a:pt x="1082" y="1"/>
                  </a:moveTo>
                  <a:cubicBezTo>
                    <a:pt x="544" y="1"/>
                    <a:pt x="59" y="438"/>
                    <a:pt x="31" y="1009"/>
                  </a:cubicBezTo>
                  <a:cubicBezTo>
                    <a:pt x="0" y="1526"/>
                    <a:pt x="365" y="1891"/>
                    <a:pt x="1003" y="1952"/>
                  </a:cubicBezTo>
                  <a:cubicBezTo>
                    <a:pt x="1040" y="1955"/>
                    <a:pt x="1076" y="1957"/>
                    <a:pt x="1112" y="1957"/>
                  </a:cubicBezTo>
                  <a:cubicBezTo>
                    <a:pt x="1672" y="1957"/>
                    <a:pt x="2132" y="1522"/>
                    <a:pt x="2189" y="979"/>
                  </a:cubicBezTo>
                  <a:cubicBezTo>
                    <a:pt x="2250" y="523"/>
                    <a:pt x="1763" y="67"/>
                    <a:pt x="1186" y="6"/>
                  </a:cubicBezTo>
                  <a:cubicBezTo>
                    <a:pt x="1151" y="3"/>
                    <a:pt x="1116" y="1"/>
                    <a:pt x="10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71" name="Google Shape;39571;p45"/>
            <p:cNvSpPr/>
            <p:nvPr/>
          </p:nvSpPr>
          <p:spPr>
            <a:xfrm>
              <a:off x="5841550" y="3077075"/>
              <a:ext cx="53975" cy="44850"/>
            </a:xfrm>
            <a:custGeom>
              <a:avLst/>
              <a:gdLst/>
              <a:ahLst/>
              <a:cxnLst/>
              <a:rect l="l" t="t" r="r" b="b"/>
              <a:pathLst>
                <a:path w="2159" h="1794" extrusionOk="0">
                  <a:moveTo>
                    <a:pt x="1126" y="1"/>
                  </a:moveTo>
                  <a:cubicBezTo>
                    <a:pt x="1004" y="31"/>
                    <a:pt x="882" y="92"/>
                    <a:pt x="761" y="122"/>
                  </a:cubicBezTo>
                  <a:cubicBezTo>
                    <a:pt x="426" y="153"/>
                    <a:pt x="153" y="244"/>
                    <a:pt x="92" y="609"/>
                  </a:cubicBezTo>
                  <a:cubicBezTo>
                    <a:pt x="1" y="973"/>
                    <a:pt x="183" y="1308"/>
                    <a:pt x="518" y="1429"/>
                  </a:cubicBezTo>
                  <a:cubicBezTo>
                    <a:pt x="730" y="1551"/>
                    <a:pt x="943" y="1673"/>
                    <a:pt x="1186" y="1764"/>
                  </a:cubicBezTo>
                  <a:cubicBezTo>
                    <a:pt x="1247" y="1784"/>
                    <a:pt x="1307" y="1794"/>
                    <a:pt x="1367" y="1794"/>
                  </a:cubicBezTo>
                  <a:cubicBezTo>
                    <a:pt x="1575" y="1794"/>
                    <a:pt x="1767" y="1673"/>
                    <a:pt x="1885" y="1460"/>
                  </a:cubicBezTo>
                  <a:cubicBezTo>
                    <a:pt x="2098" y="1217"/>
                    <a:pt x="2159" y="822"/>
                    <a:pt x="2007" y="518"/>
                  </a:cubicBezTo>
                  <a:cubicBezTo>
                    <a:pt x="1825" y="214"/>
                    <a:pt x="1490" y="31"/>
                    <a:pt x="11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72" name="Google Shape;39572;p45"/>
            <p:cNvSpPr/>
            <p:nvPr/>
          </p:nvSpPr>
          <p:spPr>
            <a:xfrm>
              <a:off x="5513275" y="3025400"/>
              <a:ext cx="53225" cy="50525"/>
            </a:xfrm>
            <a:custGeom>
              <a:avLst/>
              <a:gdLst/>
              <a:ahLst/>
              <a:cxnLst/>
              <a:rect l="l" t="t" r="r" b="b"/>
              <a:pathLst>
                <a:path w="2129" h="2021" extrusionOk="0">
                  <a:moveTo>
                    <a:pt x="1642" y="1"/>
                  </a:moveTo>
                  <a:cubicBezTo>
                    <a:pt x="1308" y="123"/>
                    <a:pt x="974" y="183"/>
                    <a:pt x="639" y="183"/>
                  </a:cubicBezTo>
                  <a:cubicBezTo>
                    <a:pt x="62" y="518"/>
                    <a:pt x="1" y="1034"/>
                    <a:pt x="123" y="1642"/>
                  </a:cubicBezTo>
                  <a:cubicBezTo>
                    <a:pt x="153" y="1855"/>
                    <a:pt x="305" y="1916"/>
                    <a:pt x="487" y="2007"/>
                  </a:cubicBezTo>
                  <a:cubicBezTo>
                    <a:pt x="549" y="2016"/>
                    <a:pt x="611" y="2020"/>
                    <a:pt x="673" y="2020"/>
                  </a:cubicBezTo>
                  <a:cubicBezTo>
                    <a:pt x="1034" y="2020"/>
                    <a:pt x="1383" y="1872"/>
                    <a:pt x="1642" y="1612"/>
                  </a:cubicBezTo>
                  <a:cubicBezTo>
                    <a:pt x="2129" y="1095"/>
                    <a:pt x="1642" y="578"/>
                    <a:pt x="16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73" name="Google Shape;39573;p45"/>
            <p:cNvSpPr/>
            <p:nvPr/>
          </p:nvSpPr>
          <p:spPr>
            <a:xfrm>
              <a:off x="5610550" y="3222025"/>
              <a:ext cx="47925" cy="45225"/>
            </a:xfrm>
            <a:custGeom>
              <a:avLst/>
              <a:gdLst/>
              <a:ahLst/>
              <a:cxnLst/>
              <a:rect l="l" t="t" r="r" b="b"/>
              <a:pathLst>
                <a:path w="1917" h="1809" extrusionOk="0">
                  <a:moveTo>
                    <a:pt x="932" y="0"/>
                  </a:moveTo>
                  <a:cubicBezTo>
                    <a:pt x="465" y="0"/>
                    <a:pt x="1" y="312"/>
                    <a:pt x="31" y="951"/>
                  </a:cubicBezTo>
                  <a:cubicBezTo>
                    <a:pt x="1" y="1467"/>
                    <a:pt x="365" y="1802"/>
                    <a:pt x="973" y="1802"/>
                  </a:cubicBezTo>
                  <a:cubicBezTo>
                    <a:pt x="1009" y="1806"/>
                    <a:pt x="1044" y="1808"/>
                    <a:pt x="1079" y="1808"/>
                  </a:cubicBezTo>
                  <a:cubicBezTo>
                    <a:pt x="1515" y="1808"/>
                    <a:pt x="1855" y="1462"/>
                    <a:pt x="1855" y="1011"/>
                  </a:cubicBezTo>
                  <a:cubicBezTo>
                    <a:pt x="1917" y="343"/>
                    <a:pt x="1422" y="0"/>
                    <a:pt x="9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74" name="Google Shape;39574;p45"/>
            <p:cNvSpPr/>
            <p:nvPr/>
          </p:nvSpPr>
          <p:spPr>
            <a:xfrm>
              <a:off x="5368900" y="3117775"/>
              <a:ext cx="50175" cy="61125"/>
            </a:xfrm>
            <a:custGeom>
              <a:avLst/>
              <a:gdLst/>
              <a:ahLst/>
              <a:cxnLst/>
              <a:rect l="l" t="t" r="r" b="b"/>
              <a:pathLst>
                <a:path w="2007" h="2445" extrusionOk="0">
                  <a:moveTo>
                    <a:pt x="940" y="1"/>
                  </a:moveTo>
                  <a:cubicBezTo>
                    <a:pt x="824" y="1"/>
                    <a:pt x="696" y="68"/>
                    <a:pt x="578" y="136"/>
                  </a:cubicBezTo>
                  <a:cubicBezTo>
                    <a:pt x="487" y="379"/>
                    <a:pt x="913" y="592"/>
                    <a:pt x="609" y="865"/>
                  </a:cubicBezTo>
                  <a:cubicBezTo>
                    <a:pt x="487" y="1139"/>
                    <a:pt x="183" y="1200"/>
                    <a:pt x="1" y="1412"/>
                  </a:cubicBezTo>
                  <a:cubicBezTo>
                    <a:pt x="122" y="1899"/>
                    <a:pt x="487" y="2263"/>
                    <a:pt x="973" y="2385"/>
                  </a:cubicBezTo>
                  <a:cubicBezTo>
                    <a:pt x="1047" y="2426"/>
                    <a:pt x="1127" y="2445"/>
                    <a:pt x="1206" y="2445"/>
                  </a:cubicBezTo>
                  <a:cubicBezTo>
                    <a:pt x="1423" y="2445"/>
                    <a:pt x="1636" y="2304"/>
                    <a:pt x="1703" y="2081"/>
                  </a:cubicBezTo>
                  <a:cubicBezTo>
                    <a:pt x="1885" y="1716"/>
                    <a:pt x="1673" y="1291"/>
                    <a:pt x="1977" y="956"/>
                  </a:cubicBezTo>
                  <a:cubicBezTo>
                    <a:pt x="2007" y="926"/>
                    <a:pt x="1825" y="652"/>
                    <a:pt x="1825" y="652"/>
                  </a:cubicBezTo>
                  <a:cubicBezTo>
                    <a:pt x="1707" y="711"/>
                    <a:pt x="1617" y="737"/>
                    <a:pt x="1547" y="737"/>
                  </a:cubicBezTo>
                  <a:cubicBezTo>
                    <a:pt x="1294" y="737"/>
                    <a:pt x="1305" y="405"/>
                    <a:pt x="1186" y="166"/>
                  </a:cubicBezTo>
                  <a:cubicBezTo>
                    <a:pt x="1119" y="44"/>
                    <a:pt x="1033" y="1"/>
                    <a:pt x="9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75" name="Google Shape;39575;p45"/>
            <p:cNvSpPr/>
            <p:nvPr/>
          </p:nvSpPr>
          <p:spPr>
            <a:xfrm>
              <a:off x="5520875" y="3166750"/>
              <a:ext cx="39550" cy="45650"/>
            </a:xfrm>
            <a:custGeom>
              <a:avLst/>
              <a:gdLst/>
              <a:ahLst/>
              <a:cxnLst/>
              <a:rect l="l" t="t" r="r" b="b"/>
              <a:pathLst>
                <a:path w="1582" h="1826" extrusionOk="0">
                  <a:moveTo>
                    <a:pt x="882" y="1"/>
                  </a:moveTo>
                  <a:cubicBezTo>
                    <a:pt x="396" y="1"/>
                    <a:pt x="31" y="396"/>
                    <a:pt x="31" y="852"/>
                  </a:cubicBezTo>
                  <a:cubicBezTo>
                    <a:pt x="1" y="1338"/>
                    <a:pt x="305" y="1794"/>
                    <a:pt x="670" y="1824"/>
                  </a:cubicBezTo>
                  <a:cubicBezTo>
                    <a:pt x="681" y="1825"/>
                    <a:pt x="693" y="1825"/>
                    <a:pt x="704" y="1825"/>
                  </a:cubicBezTo>
                  <a:cubicBezTo>
                    <a:pt x="1148" y="1825"/>
                    <a:pt x="1582" y="1262"/>
                    <a:pt x="1582" y="669"/>
                  </a:cubicBezTo>
                  <a:cubicBezTo>
                    <a:pt x="1551" y="304"/>
                    <a:pt x="1247" y="31"/>
                    <a:pt x="8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76" name="Google Shape;39576;p45"/>
            <p:cNvSpPr/>
            <p:nvPr/>
          </p:nvSpPr>
          <p:spPr>
            <a:xfrm>
              <a:off x="5573325" y="2935700"/>
              <a:ext cx="40300" cy="43375"/>
            </a:xfrm>
            <a:custGeom>
              <a:avLst/>
              <a:gdLst/>
              <a:ahLst/>
              <a:cxnLst/>
              <a:rect l="l" t="t" r="r" b="b"/>
              <a:pathLst>
                <a:path w="1612" h="1735" extrusionOk="0">
                  <a:moveTo>
                    <a:pt x="825" y="1"/>
                  </a:moveTo>
                  <a:cubicBezTo>
                    <a:pt x="549" y="1"/>
                    <a:pt x="120" y="438"/>
                    <a:pt x="61" y="762"/>
                  </a:cubicBezTo>
                  <a:cubicBezTo>
                    <a:pt x="0" y="1157"/>
                    <a:pt x="365" y="1704"/>
                    <a:pt x="669" y="1735"/>
                  </a:cubicBezTo>
                  <a:cubicBezTo>
                    <a:pt x="1155" y="1704"/>
                    <a:pt x="1520" y="1340"/>
                    <a:pt x="1581" y="884"/>
                  </a:cubicBezTo>
                  <a:cubicBezTo>
                    <a:pt x="1611" y="458"/>
                    <a:pt x="1277" y="63"/>
                    <a:pt x="851" y="2"/>
                  </a:cubicBezTo>
                  <a:cubicBezTo>
                    <a:pt x="843" y="1"/>
                    <a:pt x="834" y="1"/>
                    <a:pt x="8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77" name="Google Shape;39577;p45"/>
            <p:cNvSpPr/>
            <p:nvPr/>
          </p:nvSpPr>
          <p:spPr>
            <a:xfrm>
              <a:off x="5523175" y="3472175"/>
              <a:ext cx="42575" cy="40350"/>
            </a:xfrm>
            <a:custGeom>
              <a:avLst/>
              <a:gdLst/>
              <a:ahLst/>
              <a:cxnLst/>
              <a:rect l="l" t="t" r="r" b="b"/>
              <a:pathLst>
                <a:path w="1703" h="1614" extrusionOk="0">
                  <a:moveTo>
                    <a:pt x="797" y="1"/>
                  </a:moveTo>
                  <a:cubicBezTo>
                    <a:pt x="393" y="1"/>
                    <a:pt x="32" y="326"/>
                    <a:pt x="61" y="762"/>
                  </a:cubicBezTo>
                  <a:cubicBezTo>
                    <a:pt x="0" y="1188"/>
                    <a:pt x="334" y="1583"/>
                    <a:pt x="760" y="1613"/>
                  </a:cubicBezTo>
                  <a:cubicBezTo>
                    <a:pt x="1186" y="1583"/>
                    <a:pt x="1550" y="1279"/>
                    <a:pt x="1672" y="854"/>
                  </a:cubicBezTo>
                  <a:cubicBezTo>
                    <a:pt x="1702" y="550"/>
                    <a:pt x="1246" y="63"/>
                    <a:pt x="851" y="3"/>
                  </a:cubicBezTo>
                  <a:cubicBezTo>
                    <a:pt x="833" y="1"/>
                    <a:pt x="815" y="1"/>
                    <a:pt x="7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78" name="Google Shape;39578;p45"/>
            <p:cNvSpPr/>
            <p:nvPr/>
          </p:nvSpPr>
          <p:spPr>
            <a:xfrm>
              <a:off x="5162225" y="3160275"/>
              <a:ext cx="46150" cy="38425"/>
            </a:xfrm>
            <a:custGeom>
              <a:avLst/>
              <a:gdLst/>
              <a:ahLst/>
              <a:cxnLst/>
              <a:rect l="l" t="t" r="r" b="b"/>
              <a:pathLst>
                <a:path w="1846" h="1537" extrusionOk="0">
                  <a:moveTo>
                    <a:pt x="884" y="0"/>
                  </a:moveTo>
                  <a:cubicBezTo>
                    <a:pt x="718" y="0"/>
                    <a:pt x="555" y="70"/>
                    <a:pt x="426" y="199"/>
                  </a:cubicBezTo>
                  <a:cubicBezTo>
                    <a:pt x="122" y="442"/>
                    <a:pt x="0" y="807"/>
                    <a:pt x="91" y="1171"/>
                  </a:cubicBezTo>
                  <a:cubicBezTo>
                    <a:pt x="304" y="1263"/>
                    <a:pt x="456" y="1506"/>
                    <a:pt x="699" y="1536"/>
                  </a:cubicBezTo>
                  <a:cubicBezTo>
                    <a:pt x="712" y="1537"/>
                    <a:pt x="724" y="1537"/>
                    <a:pt x="736" y="1537"/>
                  </a:cubicBezTo>
                  <a:cubicBezTo>
                    <a:pt x="1443" y="1537"/>
                    <a:pt x="1845" y="676"/>
                    <a:pt x="1307" y="168"/>
                  </a:cubicBezTo>
                  <a:cubicBezTo>
                    <a:pt x="1179" y="54"/>
                    <a:pt x="1031" y="0"/>
                    <a:pt x="8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79" name="Google Shape;39579;p45"/>
            <p:cNvSpPr/>
            <p:nvPr/>
          </p:nvSpPr>
          <p:spPr>
            <a:xfrm>
              <a:off x="5373475" y="2974150"/>
              <a:ext cx="32700" cy="40325"/>
            </a:xfrm>
            <a:custGeom>
              <a:avLst/>
              <a:gdLst/>
              <a:ahLst/>
              <a:cxnLst/>
              <a:rect l="l" t="t" r="r" b="b"/>
              <a:pathLst>
                <a:path w="1308" h="1613" extrusionOk="0">
                  <a:moveTo>
                    <a:pt x="220" y="0"/>
                  </a:moveTo>
                  <a:cubicBezTo>
                    <a:pt x="93" y="0"/>
                    <a:pt x="67" y="117"/>
                    <a:pt x="31" y="410"/>
                  </a:cubicBezTo>
                  <a:lnTo>
                    <a:pt x="31" y="683"/>
                  </a:lnTo>
                  <a:cubicBezTo>
                    <a:pt x="0" y="805"/>
                    <a:pt x="0" y="896"/>
                    <a:pt x="0" y="1017"/>
                  </a:cubicBezTo>
                  <a:cubicBezTo>
                    <a:pt x="0" y="1291"/>
                    <a:pt x="213" y="1534"/>
                    <a:pt x="486" y="1595"/>
                  </a:cubicBezTo>
                  <a:cubicBezTo>
                    <a:pt x="527" y="1607"/>
                    <a:pt x="568" y="1613"/>
                    <a:pt x="608" y="1613"/>
                  </a:cubicBezTo>
                  <a:cubicBezTo>
                    <a:pt x="861" y="1613"/>
                    <a:pt x="1080" y="1380"/>
                    <a:pt x="1186" y="1169"/>
                  </a:cubicBezTo>
                  <a:cubicBezTo>
                    <a:pt x="1307" y="926"/>
                    <a:pt x="1186" y="714"/>
                    <a:pt x="1155" y="470"/>
                  </a:cubicBezTo>
                  <a:cubicBezTo>
                    <a:pt x="1094" y="136"/>
                    <a:pt x="851" y="197"/>
                    <a:pt x="638" y="136"/>
                  </a:cubicBezTo>
                  <a:cubicBezTo>
                    <a:pt x="433" y="51"/>
                    <a:pt x="304" y="0"/>
                    <a:pt x="2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80" name="Google Shape;39580;p45"/>
            <p:cNvSpPr/>
            <p:nvPr/>
          </p:nvSpPr>
          <p:spPr>
            <a:xfrm>
              <a:off x="5295400" y="3124000"/>
              <a:ext cx="38575" cy="37225"/>
            </a:xfrm>
            <a:custGeom>
              <a:avLst/>
              <a:gdLst/>
              <a:ahLst/>
              <a:cxnLst/>
              <a:rect l="l" t="t" r="r" b="b"/>
              <a:pathLst>
                <a:path w="1543" h="1489" extrusionOk="0">
                  <a:moveTo>
                    <a:pt x="771" y="1"/>
                  </a:moveTo>
                  <a:cubicBezTo>
                    <a:pt x="699" y="1"/>
                    <a:pt x="631" y="24"/>
                    <a:pt x="570" y="69"/>
                  </a:cubicBezTo>
                  <a:cubicBezTo>
                    <a:pt x="144" y="100"/>
                    <a:pt x="236" y="555"/>
                    <a:pt x="53" y="799"/>
                  </a:cubicBezTo>
                  <a:cubicBezTo>
                    <a:pt x="0" y="1171"/>
                    <a:pt x="180" y="1357"/>
                    <a:pt x="470" y="1357"/>
                  </a:cubicBezTo>
                  <a:cubicBezTo>
                    <a:pt x="511" y="1357"/>
                    <a:pt x="555" y="1353"/>
                    <a:pt x="600" y="1346"/>
                  </a:cubicBezTo>
                  <a:cubicBezTo>
                    <a:pt x="893" y="1433"/>
                    <a:pt x="1081" y="1488"/>
                    <a:pt x="1207" y="1488"/>
                  </a:cubicBezTo>
                  <a:cubicBezTo>
                    <a:pt x="1433" y="1488"/>
                    <a:pt x="1454" y="1307"/>
                    <a:pt x="1512" y="799"/>
                  </a:cubicBezTo>
                  <a:cubicBezTo>
                    <a:pt x="1512" y="768"/>
                    <a:pt x="1543" y="677"/>
                    <a:pt x="1543" y="647"/>
                  </a:cubicBezTo>
                  <a:cubicBezTo>
                    <a:pt x="1512" y="616"/>
                    <a:pt x="1512" y="555"/>
                    <a:pt x="1512" y="525"/>
                  </a:cubicBezTo>
                  <a:cubicBezTo>
                    <a:pt x="1451" y="373"/>
                    <a:pt x="1360" y="221"/>
                    <a:pt x="1239" y="100"/>
                  </a:cubicBezTo>
                  <a:lnTo>
                    <a:pt x="1117" y="39"/>
                  </a:lnTo>
                  <a:lnTo>
                    <a:pt x="995" y="69"/>
                  </a:lnTo>
                  <a:cubicBezTo>
                    <a:pt x="919" y="24"/>
                    <a:pt x="843" y="1"/>
                    <a:pt x="7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81" name="Google Shape;39581;p45"/>
            <p:cNvSpPr/>
            <p:nvPr/>
          </p:nvSpPr>
          <p:spPr>
            <a:xfrm>
              <a:off x="5147025" y="3301600"/>
              <a:ext cx="43850" cy="34000"/>
            </a:xfrm>
            <a:custGeom>
              <a:avLst/>
              <a:gdLst/>
              <a:ahLst/>
              <a:cxnLst/>
              <a:rect l="l" t="t" r="r" b="b"/>
              <a:pathLst>
                <a:path w="1754" h="1360" extrusionOk="0">
                  <a:moveTo>
                    <a:pt x="428" y="0"/>
                  </a:moveTo>
                  <a:cubicBezTo>
                    <a:pt x="291" y="0"/>
                    <a:pt x="149" y="30"/>
                    <a:pt x="0" y="139"/>
                  </a:cubicBezTo>
                  <a:cubicBezTo>
                    <a:pt x="152" y="382"/>
                    <a:pt x="304" y="655"/>
                    <a:pt x="426" y="898"/>
                  </a:cubicBezTo>
                  <a:cubicBezTo>
                    <a:pt x="568" y="1163"/>
                    <a:pt x="766" y="1360"/>
                    <a:pt x="1027" y="1360"/>
                  </a:cubicBezTo>
                  <a:cubicBezTo>
                    <a:pt x="1155" y="1360"/>
                    <a:pt x="1299" y="1313"/>
                    <a:pt x="1459" y="1202"/>
                  </a:cubicBezTo>
                  <a:lnTo>
                    <a:pt x="1429" y="1111"/>
                  </a:lnTo>
                  <a:cubicBezTo>
                    <a:pt x="1429" y="1050"/>
                    <a:pt x="1490" y="1020"/>
                    <a:pt x="1520" y="1020"/>
                  </a:cubicBezTo>
                  <a:lnTo>
                    <a:pt x="1611" y="1020"/>
                  </a:lnTo>
                  <a:cubicBezTo>
                    <a:pt x="1754" y="451"/>
                    <a:pt x="1523" y="42"/>
                    <a:pt x="1019" y="42"/>
                  </a:cubicBezTo>
                  <a:cubicBezTo>
                    <a:pt x="985" y="42"/>
                    <a:pt x="949" y="43"/>
                    <a:pt x="912" y="47"/>
                  </a:cubicBezTo>
                  <a:cubicBezTo>
                    <a:pt x="760" y="47"/>
                    <a:pt x="599" y="0"/>
                    <a:pt x="4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82" name="Google Shape;39582;p45"/>
            <p:cNvSpPr/>
            <p:nvPr/>
          </p:nvSpPr>
          <p:spPr>
            <a:xfrm>
              <a:off x="5571050" y="3002550"/>
              <a:ext cx="36500" cy="32000"/>
            </a:xfrm>
            <a:custGeom>
              <a:avLst/>
              <a:gdLst/>
              <a:ahLst/>
              <a:cxnLst/>
              <a:rect l="l" t="t" r="r" b="b"/>
              <a:pathLst>
                <a:path w="1460" h="1280" extrusionOk="0">
                  <a:moveTo>
                    <a:pt x="902" y="1"/>
                  </a:moveTo>
                  <a:cubicBezTo>
                    <a:pt x="885" y="1"/>
                    <a:pt x="868" y="2"/>
                    <a:pt x="851" y="3"/>
                  </a:cubicBezTo>
                  <a:cubicBezTo>
                    <a:pt x="456" y="33"/>
                    <a:pt x="122" y="307"/>
                    <a:pt x="0" y="702"/>
                  </a:cubicBezTo>
                  <a:cubicBezTo>
                    <a:pt x="0" y="1006"/>
                    <a:pt x="395" y="1280"/>
                    <a:pt x="790" y="1280"/>
                  </a:cubicBezTo>
                  <a:cubicBezTo>
                    <a:pt x="1246" y="1249"/>
                    <a:pt x="1459" y="1037"/>
                    <a:pt x="1429" y="581"/>
                  </a:cubicBezTo>
                  <a:cubicBezTo>
                    <a:pt x="1457" y="263"/>
                    <a:pt x="1213" y="1"/>
                    <a:pt x="9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83" name="Google Shape;39583;p45"/>
            <p:cNvSpPr/>
            <p:nvPr/>
          </p:nvSpPr>
          <p:spPr>
            <a:xfrm>
              <a:off x="5604475" y="2851950"/>
              <a:ext cx="33450" cy="35225"/>
            </a:xfrm>
            <a:custGeom>
              <a:avLst/>
              <a:gdLst/>
              <a:ahLst/>
              <a:cxnLst/>
              <a:rect l="l" t="t" r="r" b="b"/>
              <a:pathLst>
                <a:path w="1338" h="1409" extrusionOk="0">
                  <a:moveTo>
                    <a:pt x="709" y="1"/>
                  </a:moveTo>
                  <a:cubicBezTo>
                    <a:pt x="676" y="1"/>
                    <a:pt x="642" y="3"/>
                    <a:pt x="608" y="9"/>
                  </a:cubicBezTo>
                  <a:cubicBezTo>
                    <a:pt x="274" y="39"/>
                    <a:pt x="31" y="343"/>
                    <a:pt x="0" y="677"/>
                  </a:cubicBezTo>
                  <a:cubicBezTo>
                    <a:pt x="30" y="1029"/>
                    <a:pt x="398" y="1409"/>
                    <a:pt x="669" y="1409"/>
                  </a:cubicBezTo>
                  <a:cubicBezTo>
                    <a:pt x="679" y="1409"/>
                    <a:pt x="690" y="1408"/>
                    <a:pt x="700" y="1407"/>
                  </a:cubicBezTo>
                  <a:cubicBezTo>
                    <a:pt x="1064" y="1316"/>
                    <a:pt x="1307" y="1012"/>
                    <a:pt x="1338" y="647"/>
                  </a:cubicBezTo>
                  <a:cubicBezTo>
                    <a:pt x="1338" y="286"/>
                    <a:pt x="1059" y="1"/>
                    <a:pt x="7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84" name="Google Shape;39584;p45"/>
            <p:cNvSpPr/>
            <p:nvPr/>
          </p:nvSpPr>
          <p:spPr>
            <a:xfrm>
              <a:off x="5605225" y="3339400"/>
              <a:ext cx="45625" cy="33300"/>
            </a:xfrm>
            <a:custGeom>
              <a:avLst/>
              <a:gdLst/>
              <a:ahLst/>
              <a:cxnLst/>
              <a:rect l="l" t="t" r="r" b="b"/>
              <a:pathLst>
                <a:path w="1825" h="1332" extrusionOk="0">
                  <a:moveTo>
                    <a:pt x="978" y="1"/>
                  </a:moveTo>
                  <a:cubicBezTo>
                    <a:pt x="737" y="1"/>
                    <a:pt x="500" y="78"/>
                    <a:pt x="305" y="237"/>
                  </a:cubicBezTo>
                  <a:cubicBezTo>
                    <a:pt x="1" y="572"/>
                    <a:pt x="31" y="815"/>
                    <a:pt x="396" y="1332"/>
                  </a:cubicBezTo>
                  <a:cubicBezTo>
                    <a:pt x="623" y="1256"/>
                    <a:pt x="861" y="1145"/>
                    <a:pt x="1097" y="1145"/>
                  </a:cubicBezTo>
                  <a:cubicBezTo>
                    <a:pt x="1240" y="1145"/>
                    <a:pt x="1383" y="1186"/>
                    <a:pt x="1521" y="1301"/>
                  </a:cubicBezTo>
                  <a:cubicBezTo>
                    <a:pt x="1825" y="663"/>
                    <a:pt x="1825" y="359"/>
                    <a:pt x="1490" y="116"/>
                  </a:cubicBezTo>
                  <a:cubicBezTo>
                    <a:pt x="1326" y="40"/>
                    <a:pt x="1151" y="1"/>
                    <a:pt x="9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85" name="Google Shape;39585;p45"/>
            <p:cNvSpPr/>
            <p:nvPr/>
          </p:nvSpPr>
          <p:spPr>
            <a:xfrm>
              <a:off x="5643225" y="2606900"/>
              <a:ext cx="34800" cy="35550"/>
            </a:xfrm>
            <a:custGeom>
              <a:avLst/>
              <a:gdLst/>
              <a:ahLst/>
              <a:cxnLst/>
              <a:rect l="l" t="t" r="r" b="b"/>
              <a:pathLst>
                <a:path w="1392" h="1422" extrusionOk="0">
                  <a:moveTo>
                    <a:pt x="645" y="1"/>
                  </a:moveTo>
                  <a:cubicBezTo>
                    <a:pt x="322" y="1"/>
                    <a:pt x="1" y="210"/>
                    <a:pt x="1" y="662"/>
                  </a:cubicBezTo>
                  <a:cubicBezTo>
                    <a:pt x="1" y="1026"/>
                    <a:pt x="244" y="1330"/>
                    <a:pt x="609" y="1422"/>
                  </a:cubicBezTo>
                  <a:cubicBezTo>
                    <a:pt x="943" y="1391"/>
                    <a:pt x="1216" y="1118"/>
                    <a:pt x="1277" y="783"/>
                  </a:cubicBezTo>
                  <a:cubicBezTo>
                    <a:pt x="1391" y="279"/>
                    <a:pt x="1017" y="1"/>
                    <a:pt x="6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86" name="Google Shape;39586;p45"/>
            <p:cNvSpPr/>
            <p:nvPr/>
          </p:nvSpPr>
          <p:spPr>
            <a:xfrm>
              <a:off x="5297475" y="3235825"/>
              <a:ext cx="37250" cy="45625"/>
            </a:xfrm>
            <a:custGeom>
              <a:avLst/>
              <a:gdLst/>
              <a:ahLst/>
              <a:cxnLst/>
              <a:rect l="l" t="t" r="r" b="b"/>
              <a:pathLst>
                <a:path w="1490" h="1825" extrusionOk="0">
                  <a:moveTo>
                    <a:pt x="880" y="0"/>
                  </a:moveTo>
                  <a:cubicBezTo>
                    <a:pt x="673" y="0"/>
                    <a:pt x="495" y="178"/>
                    <a:pt x="335" y="338"/>
                  </a:cubicBezTo>
                  <a:cubicBezTo>
                    <a:pt x="1" y="1098"/>
                    <a:pt x="31" y="1128"/>
                    <a:pt x="700" y="1493"/>
                  </a:cubicBezTo>
                  <a:cubicBezTo>
                    <a:pt x="821" y="1554"/>
                    <a:pt x="852" y="1675"/>
                    <a:pt x="882" y="1797"/>
                  </a:cubicBezTo>
                  <a:cubicBezTo>
                    <a:pt x="927" y="1816"/>
                    <a:pt x="966" y="1825"/>
                    <a:pt x="999" y="1825"/>
                  </a:cubicBezTo>
                  <a:cubicBezTo>
                    <a:pt x="1122" y="1825"/>
                    <a:pt x="1175" y="1710"/>
                    <a:pt x="1247" y="1614"/>
                  </a:cubicBezTo>
                  <a:cubicBezTo>
                    <a:pt x="1308" y="1371"/>
                    <a:pt x="1368" y="1159"/>
                    <a:pt x="1399" y="915"/>
                  </a:cubicBezTo>
                  <a:cubicBezTo>
                    <a:pt x="1490" y="581"/>
                    <a:pt x="1368" y="247"/>
                    <a:pt x="1095" y="64"/>
                  </a:cubicBezTo>
                  <a:cubicBezTo>
                    <a:pt x="1020" y="19"/>
                    <a:pt x="948" y="0"/>
                    <a:pt x="8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87" name="Google Shape;39587;p45"/>
            <p:cNvSpPr/>
            <p:nvPr/>
          </p:nvSpPr>
          <p:spPr>
            <a:xfrm>
              <a:off x="5362075" y="3449425"/>
              <a:ext cx="30425" cy="40500"/>
            </a:xfrm>
            <a:custGeom>
              <a:avLst/>
              <a:gdLst/>
              <a:ahLst/>
              <a:cxnLst/>
              <a:rect l="l" t="t" r="r" b="b"/>
              <a:pathLst>
                <a:path w="1217" h="1620" extrusionOk="0">
                  <a:moveTo>
                    <a:pt x="669" y="1"/>
                  </a:moveTo>
                  <a:cubicBezTo>
                    <a:pt x="365" y="1"/>
                    <a:pt x="0" y="244"/>
                    <a:pt x="91" y="426"/>
                  </a:cubicBezTo>
                  <a:cubicBezTo>
                    <a:pt x="335" y="761"/>
                    <a:pt x="213" y="1125"/>
                    <a:pt x="365" y="1460"/>
                  </a:cubicBezTo>
                  <a:cubicBezTo>
                    <a:pt x="390" y="1560"/>
                    <a:pt x="478" y="1619"/>
                    <a:pt x="576" y="1619"/>
                  </a:cubicBezTo>
                  <a:cubicBezTo>
                    <a:pt x="597" y="1619"/>
                    <a:pt x="618" y="1617"/>
                    <a:pt x="639" y="1612"/>
                  </a:cubicBezTo>
                  <a:cubicBezTo>
                    <a:pt x="821" y="1551"/>
                    <a:pt x="1125" y="1460"/>
                    <a:pt x="1064" y="1338"/>
                  </a:cubicBezTo>
                  <a:cubicBezTo>
                    <a:pt x="851" y="973"/>
                    <a:pt x="1155" y="730"/>
                    <a:pt x="1216" y="457"/>
                  </a:cubicBezTo>
                  <a:cubicBezTo>
                    <a:pt x="1186" y="183"/>
                    <a:pt x="942" y="1"/>
                    <a:pt x="6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88" name="Google Shape;39588;p45"/>
            <p:cNvSpPr/>
            <p:nvPr/>
          </p:nvSpPr>
          <p:spPr>
            <a:xfrm>
              <a:off x="5299750" y="3617625"/>
              <a:ext cx="36500" cy="32450"/>
            </a:xfrm>
            <a:custGeom>
              <a:avLst/>
              <a:gdLst/>
              <a:ahLst/>
              <a:cxnLst/>
              <a:rect l="l" t="t" r="r" b="b"/>
              <a:pathLst>
                <a:path w="1460" h="1298" extrusionOk="0">
                  <a:moveTo>
                    <a:pt x="852" y="0"/>
                  </a:moveTo>
                  <a:cubicBezTo>
                    <a:pt x="689" y="0"/>
                    <a:pt x="505" y="73"/>
                    <a:pt x="335" y="172"/>
                  </a:cubicBezTo>
                  <a:lnTo>
                    <a:pt x="244" y="203"/>
                  </a:lnTo>
                  <a:cubicBezTo>
                    <a:pt x="1" y="902"/>
                    <a:pt x="31" y="963"/>
                    <a:pt x="761" y="1297"/>
                  </a:cubicBezTo>
                  <a:cubicBezTo>
                    <a:pt x="1217" y="1236"/>
                    <a:pt x="1460" y="750"/>
                    <a:pt x="1277" y="355"/>
                  </a:cubicBezTo>
                  <a:cubicBezTo>
                    <a:pt x="1196" y="95"/>
                    <a:pt x="1037" y="0"/>
                    <a:pt x="8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89" name="Google Shape;39589;p45"/>
            <p:cNvSpPr/>
            <p:nvPr/>
          </p:nvSpPr>
          <p:spPr>
            <a:xfrm>
              <a:off x="5323325" y="3107375"/>
              <a:ext cx="54725" cy="32800"/>
            </a:xfrm>
            <a:custGeom>
              <a:avLst/>
              <a:gdLst/>
              <a:ahLst/>
              <a:cxnLst/>
              <a:rect l="l" t="t" r="r" b="b"/>
              <a:pathLst>
                <a:path w="2189" h="1312" extrusionOk="0">
                  <a:moveTo>
                    <a:pt x="1598" y="1"/>
                  </a:moveTo>
                  <a:cubicBezTo>
                    <a:pt x="1469" y="1"/>
                    <a:pt x="1352" y="85"/>
                    <a:pt x="1216" y="248"/>
                  </a:cubicBezTo>
                  <a:cubicBezTo>
                    <a:pt x="1070" y="414"/>
                    <a:pt x="982" y="595"/>
                    <a:pt x="813" y="595"/>
                  </a:cubicBezTo>
                  <a:cubicBezTo>
                    <a:pt x="736" y="595"/>
                    <a:pt x="641" y="557"/>
                    <a:pt x="517" y="461"/>
                  </a:cubicBezTo>
                  <a:cubicBezTo>
                    <a:pt x="467" y="418"/>
                    <a:pt x="420" y="400"/>
                    <a:pt x="376" y="400"/>
                  </a:cubicBezTo>
                  <a:cubicBezTo>
                    <a:pt x="233" y="400"/>
                    <a:pt x="116" y="587"/>
                    <a:pt x="0" y="704"/>
                  </a:cubicBezTo>
                  <a:lnTo>
                    <a:pt x="30" y="765"/>
                  </a:lnTo>
                  <a:cubicBezTo>
                    <a:pt x="152" y="917"/>
                    <a:pt x="274" y="1099"/>
                    <a:pt x="365" y="1251"/>
                  </a:cubicBezTo>
                  <a:lnTo>
                    <a:pt x="426" y="1312"/>
                  </a:lnTo>
                  <a:lnTo>
                    <a:pt x="1307" y="1281"/>
                  </a:lnTo>
                  <a:cubicBezTo>
                    <a:pt x="1581" y="947"/>
                    <a:pt x="1885" y="643"/>
                    <a:pt x="2189" y="400"/>
                  </a:cubicBezTo>
                  <a:cubicBezTo>
                    <a:pt x="1936" y="130"/>
                    <a:pt x="1758" y="1"/>
                    <a:pt x="15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90" name="Google Shape;39590;p45"/>
            <p:cNvSpPr/>
            <p:nvPr/>
          </p:nvSpPr>
          <p:spPr>
            <a:xfrm>
              <a:off x="5354125" y="3117350"/>
              <a:ext cx="36075" cy="36000"/>
            </a:xfrm>
            <a:custGeom>
              <a:avLst/>
              <a:gdLst/>
              <a:ahLst/>
              <a:cxnLst/>
              <a:rect l="l" t="t" r="r" b="b"/>
              <a:pathLst>
                <a:path w="1443" h="1440" extrusionOk="0">
                  <a:moveTo>
                    <a:pt x="957" y="1"/>
                  </a:moveTo>
                  <a:cubicBezTo>
                    <a:pt x="257" y="214"/>
                    <a:pt x="105" y="335"/>
                    <a:pt x="75" y="882"/>
                  </a:cubicBezTo>
                  <a:lnTo>
                    <a:pt x="105" y="882"/>
                  </a:lnTo>
                  <a:cubicBezTo>
                    <a:pt x="223" y="1029"/>
                    <a:pt x="0" y="1431"/>
                    <a:pt x="395" y="1431"/>
                  </a:cubicBezTo>
                  <a:cubicBezTo>
                    <a:pt x="409" y="1431"/>
                    <a:pt x="424" y="1430"/>
                    <a:pt x="440" y="1429"/>
                  </a:cubicBezTo>
                  <a:cubicBezTo>
                    <a:pt x="561" y="1338"/>
                    <a:pt x="531" y="1217"/>
                    <a:pt x="561" y="1125"/>
                  </a:cubicBezTo>
                  <a:lnTo>
                    <a:pt x="561" y="1125"/>
                  </a:lnTo>
                  <a:cubicBezTo>
                    <a:pt x="531" y="1247"/>
                    <a:pt x="531" y="1338"/>
                    <a:pt x="622" y="1429"/>
                  </a:cubicBezTo>
                  <a:cubicBezTo>
                    <a:pt x="696" y="1435"/>
                    <a:pt x="770" y="1440"/>
                    <a:pt x="841" y="1440"/>
                  </a:cubicBezTo>
                  <a:cubicBezTo>
                    <a:pt x="1150" y="1440"/>
                    <a:pt x="1407" y="1352"/>
                    <a:pt x="1382" y="882"/>
                  </a:cubicBezTo>
                  <a:cubicBezTo>
                    <a:pt x="1443" y="548"/>
                    <a:pt x="1048" y="426"/>
                    <a:pt x="987" y="122"/>
                  </a:cubicBezTo>
                  <a:cubicBezTo>
                    <a:pt x="987" y="92"/>
                    <a:pt x="957" y="31"/>
                    <a:pt x="9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91" name="Google Shape;39591;p45"/>
            <p:cNvSpPr/>
            <p:nvPr/>
          </p:nvSpPr>
          <p:spPr>
            <a:xfrm>
              <a:off x="5273150" y="3141675"/>
              <a:ext cx="38025" cy="32425"/>
            </a:xfrm>
            <a:custGeom>
              <a:avLst/>
              <a:gdLst/>
              <a:ahLst/>
              <a:cxnLst/>
              <a:rect l="l" t="t" r="r" b="b"/>
              <a:pathLst>
                <a:path w="1521" h="1297" extrusionOk="0">
                  <a:moveTo>
                    <a:pt x="943" y="92"/>
                  </a:moveTo>
                  <a:cubicBezTo>
                    <a:pt x="578" y="122"/>
                    <a:pt x="153" y="0"/>
                    <a:pt x="62" y="517"/>
                  </a:cubicBezTo>
                  <a:cubicBezTo>
                    <a:pt x="1" y="912"/>
                    <a:pt x="335" y="1064"/>
                    <a:pt x="639" y="1216"/>
                  </a:cubicBezTo>
                  <a:cubicBezTo>
                    <a:pt x="740" y="1267"/>
                    <a:pt x="825" y="1296"/>
                    <a:pt x="901" y="1296"/>
                  </a:cubicBezTo>
                  <a:cubicBezTo>
                    <a:pt x="1008" y="1296"/>
                    <a:pt x="1097" y="1237"/>
                    <a:pt x="1186" y="1095"/>
                  </a:cubicBezTo>
                  <a:cubicBezTo>
                    <a:pt x="1278" y="943"/>
                    <a:pt x="1399" y="791"/>
                    <a:pt x="1521" y="639"/>
                  </a:cubicBezTo>
                  <a:cubicBezTo>
                    <a:pt x="1247" y="548"/>
                    <a:pt x="1065" y="335"/>
                    <a:pt x="943" y="9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92" name="Google Shape;39592;p45"/>
            <p:cNvSpPr/>
            <p:nvPr/>
          </p:nvSpPr>
          <p:spPr>
            <a:xfrm>
              <a:off x="5128025" y="3422825"/>
              <a:ext cx="31175" cy="30425"/>
            </a:xfrm>
            <a:custGeom>
              <a:avLst/>
              <a:gdLst/>
              <a:ahLst/>
              <a:cxnLst/>
              <a:rect l="l" t="t" r="r" b="b"/>
              <a:pathLst>
                <a:path w="1247" h="1217" extrusionOk="0">
                  <a:moveTo>
                    <a:pt x="669" y="1"/>
                  </a:moveTo>
                  <a:cubicBezTo>
                    <a:pt x="335" y="1"/>
                    <a:pt x="31" y="274"/>
                    <a:pt x="0" y="609"/>
                  </a:cubicBezTo>
                  <a:cubicBezTo>
                    <a:pt x="31" y="913"/>
                    <a:pt x="244" y="1156"/>
                    <a:pt x="547" y="1217"/>
                  </a:cubicBezTo>
                  <a:cubicBezTo>
                    <a:pt x="912" y="1217"/>
                    <a:pt x="1216" y="973"/>
                    <a:pt x="1247" y="609"/>
                  </a:cubicBezTo>
                  <a:cubicBezTo>
                    <a:pt x="1247" y="274"/>
                    <a:pt x="973" y="31"/>
                    <a:pt x="6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93" name="Google Shape;39593;p45"/>
            <p:cNvSpPr/>
            <p:nvPr/>
          </p:nvSpPr>
          <p:spPr>
            <a:xfrm>
              <a:off x="5379550" y="3360025"/>
              <a:ext cx="26875" cy="43075"/>
            </a:xfrm>
            <a:custGeom>
              <a:avLst/>
              <a:gdLst/>
              <a:ahLst/>
              <a:cxnLst/>
              <a:rect l="l" t="t" r="r" b="b"/>
              <a:pathLst>
                <a:path w="1075" h="1723" extrusionOk="0">
                  <a:moveTo>
                    <a:pt x="827" y="0"/>
                  </a:moveTo>
                  <a:cubicBezTo>
                    <a:pt x="716" y="0"/>
                    <a:pt x="558" y="41"/>
                    <a:pt x="335" y="112"/>
                  </a:cubicBezTo>
                  <a:cubicBezTo>
                    <a:pt x="213" y="203"/>
                    <a:pt x="213" y="355"/>
                    <a:pt x="335" y="476"/>
                  </a:cubicBezTo>
                  <a:cubicBezTo>
                    <a:pt x="456" y="507"/>
                    <a:pt x="760" y="476"/>
                    <a:pt x="517" y="780"/>
                  </a:cubicBezTo>
                  <a:cubicBezTo>
                    <a:pt x="487" y="841"/>
                    <a:pt x="365" y="841"/>
                    <a:pt x="274" y="871"/>
                  </a:cubicBezTo>
                  <a:cubicBezTo>
                    <a:pt x="0" y="993"/>
                    <a:pt x="61" y="1175"/>
                    <a:pt x="122" y="1419"/>
                  </a:cubicBezTo>
                  <a:cubicBezTo>
                    <a:pt x="183" y="1540"/>
                    <a:pt x="213" y="1723"/>
                    <a:pt x="395" y="1723"/>
                  </a:cubicBezTo>
                  <a:cubicBezTo>
                    <a:pt x="639" y="1723"/>
                    <a:pt x="821" y="1571"/>
                    <a:pt x="851" y="1358"/>
                  </a:cubicBezTo>
                  <a:cubicBezTo>
                    <a:pt x="943" y="1115"/>
                    <a:pt x="1003" y="841"/>
                    <a:pt x="1034" y="567"/>
                  </a:cubicBezTo>
                  <a:cubicBezTo>
                    <a:pt x="1074" y="162"/>
                    <a:pt x="1047" y="0"/>
                    <a:pt x="8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94" name="Google Shape;39594;p45"/>
            <p:cNvSpPr/>
            <p:nvPr/>
          </p:nvSpPr>
          <p:spPr>
            <a:xfrm>
              <a:off x="5131825" y="2785900"/>
              <a:ext cx="28850" cy="30050"/>
            </a:xfrm>
            <a:custGeom>
              <a:avLst/>
              <a:gdLst/>
              <a:ahLst/>
              <a:cxnLst/>
              <a:rect l="l" t="t" r="r" b="b"/>
              <a:pathLst>
                <a:path w="1154" h="1202" extrusionOk="0">
                  <a:moveTo>
                    <a:pt x="607" y="0"/>
                  </a:moveTo>
                  <a:cubicBezTo>
                    <a:pt x="587" y="0"/>
                    <a:pt x="567" y="2"/>
                    <a:pt x="547" y="6"/>
                  </a:cubicBezTo>
                  <a:cubicBezTo>
                    <a:pt x="243" y="37"/>
                    <a:pt x="31" y="310"/>
                    <a:pt x="31" y="614"/>
                  </a:cubicBezTo>
                  <a:cubicBezTo>
                    <a:pt x="0" y="918"/>
                    <a:pt x="213" y="1161"/>
                    <a:pt x="517" y="1192"/>
                  </a:cubicBezTo>
                  <a:cubicBezTo>
                    <a:pt x="549" y="1198"/>
                    <a:pt x="580" y="1201"/>
                    <a:pt x="612" y="1201"/>
                  </a:cubicBezTo>
                  <a:cubicBezTo>
                    <a:pt x="881" y="1201"/>
                    <a:pt x="1125" y="978"/>
                    <a:pt x="1125" y="705"/>
                  </a:cubicBezTo>
                  <a:cubicBezTo>
                    <a:pt x="1153" y="393"/>
                    <a:pt x="890" y="0"/>
                    <a:pt x="6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95" name="Google Shape;39595;p45"/>
            <p:cNvSpPr/>
            <p:nvPr/>
          </p:nvSpPr>
          <p:spPr>
            <a:xfrm>
              <a:off x="5482925" y="3654550"/>
              <a:ext cx="28875" cy="27425"/>
            </a:xfrm>
            <a:custGeom>
              <a:avLst/>
              <a:gdLst/>
              <a:ahLst/>
              <a:cxnLst/>
              <a:rect l="l" t="t" r="r" b="b"/>
              <a:pathLst>
                <a:path w="1155" h="1097" extrusionOk="0">
                  <a:moveTo>
                    <a:pt x="526" y="0"/>
                  </a:moveTo>
                  <a:cubicBezTo>
                    <a:pt x="218" y="0"/>
                    <a:pt x="1" y="263"/>
                    <a:pt x="30" y="580"/>
                  </a:cubicBezTo>
                  <a:cubicBezTo>
                    <a:pt x="60" y="945"/>
                    <a:pt x="303" y="1097"/>
                    <a:pt x="637" y="1097"/>
                  </a:cubicBezTo>
                  <a:cubicBezTo>
                    <a:pt x="1002" y="1097"/>
                    <a:pt x="1154" y="914"/>
                    <a:pt x="1124" y="641"/>
                  </a:cubicBezTo>
                  <a:cubicBezTo>
                    <a:pt x="1093" y="215"/>
                    <a:pt x="911" y="2"/>
                    <a:pt x="577" y="2"/>
                  </a:cubicBezTo>
                  <a:cubicBezTo>
                    <a:pt x="560" y="1"/>
                    <a:pt x="543" y="0"/>
                    <a:pt x="5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96" name="Google Shape;39596;p45"/>
            <p:cNvSpPr/>
            <p:nvPr/>
          </p:nvSpPr>
          <p:spPr>
            <a:xfrm>
              <a:off x="5434275" y="3219150"/>
              <a:ext cx="25850" cy="28925"/>
            </a:xfrm>
            <a:custGeom>
              <a:avLst/>
              <a:gdLst/>
              <a:ahLst/>
              <a:cxnLst/>
              <a:rect l="l" t="t" r="r" b="b"/>
              <a:pathLst>
                <a:path w="1034" h="1157" extrusionOk="0">
                  <a:moveTo>
                    <a:pt x="587" y="1"/>
                  </a:moveTo>
                  <a:cubicBezTo>
                    <a:pt x="344" y="1"/>
                    <a:pt x="1" y="497"/>
                    <a:pt x="30" y="792"/>
                  </a:cubicBezTo>
                  <a:cubicBezTo>
                    <a:pt x="61" y="1096"/>
                    <a:pt x="273" y="1157"/>
                    <a:pt x="517" y="1157"/>
                  </a:cubicBezTo>
                  <a:cubicBezTo>
                    <a:pt x="912" y="1157"/>
                    <a:pt x="1033" y="944"/>
                    <a:pt x="1033" y="549"/>
                  </a:cubicBezTo>
                  <a:cubicBezTo>
                    <a:pt x="972" y="336"/>
                    <a:pt x="972" y="2"/>
                    <a:pt x="608" y="2"/>
                  </a:cubicBezTo>
                  <a:cubicBezTo>
                    <a:pt x="601" y="1"/>
                    <a:pt x="594" y="1"/>
                    <a:pt x="5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97" name="Google Shape;39597;p45"/>
            <p:cNvSpPr/>
            <p:nvPr/>
          </p:nvSpPr>
          <p:spPr>
            <a:xfrm>
              <a:off x="5465425" y="2846075"/>
              <a:ext cx="36500" cy="32700"/>
            </a:xfrm>
            <a:custGeom>
              <a:avLst/>
              <a:gdLst/>
              <a:ahLst/>
              <a:cxnLst/>
              <a:rect l="l" t="t" r="r" b="b"/>
              <a:pathLst>
                <a:path w="1460" h="1308" extrusionOk="0">
                  <a:moveTo>
                    <a:pt x="742" y="0"/>
                  </a:moveTo>
                  <a:cubicBezTo>
                    <a:pt x="621" y="0"/>
                    <a:pt x="493" y="26"/>
                    <a:pt x="365" y="61"/>
                  </a:cubicBezTo>
                  <a:cubicBezTo>
                    <a:pt x="345" y="57"/>
                    <a:pt x="326" y="56"/>
                    <a:pt x="306" y="56"/>
                  </a:cubicBezTo>
                  <a:cubicBezTo>
                    <a:pt x="175" y="56"/>
                    <a:pt x="53" y="142"/>
                    <a:pt x="0" y="274"/>
                  </a:cubicBezTo>
                  <a:cubicBezTo>
                    <a:pt x="304" y="487"/>
                    <a:pt x="61" y="1034"/>
                    <a:pt x="547" y="1186"/>
                  </a:cubicBezTo>
                  <a:cubicBezTo>
                    <a:pt x="612" y="1143"/>
                    <a:pt x="684" y="1123"/>
                    <a:pt x="756" y="1123"/>
                  </a:cubicBezTo>
                  <a:cubicBezTo>
                    <a:pt x="887" y="1123"/>
                    <a:pt x="1016" y="1190"/>
                    <a:pt x="1094" y="1308"/>
                  </a:cubicBezTo>
                  <a:cubicBezTo>
                    <a:pt x="1398" y="1064"/>
                    <a:pt x="1459" y="608"/>
                    <a:pt x="1246" y="274"/>
                  </a:cubicBezTo>
                  <a:cubicBezTo>
                    <a:pt x="1115" y="68"/>
                    <a:pt x="937" y="0"/>
                    <a:pt x="7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98" name="Google Shape;39598;p45"/>
            <p:cNvSpPr/>
            <p:nvPr/>
          </p:nvSpPr>
          <p:spPr>
            <a:xfrm>
              <a:off x="5863600" y="2888625"/>
              <a:ext cx="30425" cy="26625"/>
            </a:xfrm>
            <a:custGeom>
              <a:avLst/>
              <a:gdLst/>
              <a:ahLst/>
              <a:cxnLst/>
              <a:rect l="l" t="t" r="r" b="b"/>
              <a:pathLst>
                <a:path w="1217" h="1065" extrusionOk="0">
                  <a:moveTo>
                    <a:pt x="699" y="1"/>
                  </a:moveTo>
                  <a:cubicBezTo>
                    <a:pt x="335" y="1"/>
                    <a:pt x="0" y="244"/>
                    <a:pt x="61" y="548"/>
                  </a:cubicBezTo>
                  <a:cubicBezTo>
                    <a:pt x="122" y="821"/>
                    <a:pt x="244" y="1065"/>
                    <a:pt x="578" y="1065"/>
                  </a:cubicBezTo>
                  <a:cubicBezTo>
                    <a:pt x="882" y="1065"/>
                    <a:pt x="1155" y="821"/>
                    <a:pt x="1186" y="487"/>
                  </a:cubicBezTo>
                  <a:cubicBezTo>
                    <a:pt x="1216" y="153"/>
                    <a:pt x="973" y="31"/>
                    <a:pt x="6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99" name="Google Shape;39599;p45"/>
            <p:cNvSpPr/>
            <p:nvPr/>
          </p:nvSpPr>
          <p:spPr>
            <a:xfrm>
              <a:off x="5472250" y="2734300"/>
              <a:ext cx="28150" cy="26950"/>
            </a:xfrm>
            <a:custGeom>
              <a:avLst/>
              <a:gdLst/>
              <a:ahLst/>
              <a:cxnLst/>
              <a:rect l="l" t="t" r="r" b="b"/>
              <a:pathLst>
                <a:path w="1126" h="1078" extrusionOk="0">
                  <a:moveTo>
                    <a:pt x="638" y="1"/>
                  </a:moveTo>
                  <a:cubicBezTo>
                    <a:pt x="619" y="1"/>
                    <a:pt x="599" y="2"/>
                    <a:pt x="578" y="3"/>
                  </a:cubicBezTo>
                  <a:cubicBezTo>
                    <a:pt x="244" y="3"/>
                    <a:pt x="1" y="307"/>
                    <a:pt x="92" y="611"/>
                  </a:cubicBezTo>
                  <a:cubicBezTo>
                    <a:pt x="92" y="880"/>
                    <a:pt x="306" y="1078"/>
                    <a:pt x="544" y="1078"/>
                  </a:cubicBezTo>
                  <a:cubicBezTo>
                    <a:pt x="576" y="1078"/>
                    <a:pt x="607" y="1074"/>
                    <a:pt x="639" y="1067"/>
                  </a:cubicBezTo>
                  <a:cubicBezTo>
                    <a:pt x="973" y="1037"/>
                    <a:pt x="1095" y="794"/>
                    <a:pt x="1125" y="490"/>
                  </a:cubicBezTo>
                  <a:cubicBezTo>
                    <a:pt x="1039" y="232"/>
                    <a:pt x="953" y="1"/>
                    <a:pt x="6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00" name="Google Shape;39600;p45"/>
            <p:cNvSpPr/>
            <p:nvPr/>
          </p:nvSpPr>
          <p:spPr>
            <a:xfrm>
              <a:off x="5255675" y="2795325"/>
              <a:ext cx="33475" cy="25725"/>
            </a:xfrm>
            <a:custGeom>
              <a:avLst/>
              <a:gdLst/>
              <a:ahLst/>
              <a:cxnLst/>
              <a:rect l="l" t="t" r="r" b="b"/>
              <a:pathLst>
                <a:path w="1339" h="1029" extrusionOk="0">
                  <a:moveTo>
                    <a:pt x="416" y="0"/>
                  </a:moveTo>
                  <a:cubicBezTo>
                    <a:pt x="291" y="0"/>
                    <a:pt x="207" y="90"/>
                    <a:pt x="122" y="237"/>
                  </a:cubicBezTo>
                  <a:cubicBezTo>
                    <a:pt x="1" y="420"/>
                    <a:pt x="1" y="663"/>
                    <a:pt x="122" y="815"/>
                  </a:cubicBezTo>
                  <a:cubicBezTo>
                    <a:pt x="222" y="955"/>
                    <a:pt x="375" y="1029"/>
                    <a:pt x="528" y="1029"/>
                  </a:cubicBezTo>
                  <a:cubicBezTo>
                    <a:pt x="608" y="1029"/>
                    <a:pt x="688" y="1008"/>
                    <a:pt x="761" y="967"/>
                  </a:cubicBezTo>
                  <a:cubicBezTo>
                    <a:pt x="1034" y="906"/>
                    <a:pt x="1065" y="602"/>
                    <a:pt x="1277" y="480"/>
                  </a:cubicBezTo>
                  <a:lnTo>
                    <a:pt x="1338" y="389"/>
                  </a:lnTo>
                  <a:lnTo>
                    <a:pt x="1277" y="298"/>
                  </a:lnTo>
                  <a:cubicBezTo>
                    <a:pt x="1034" y="268"/>
                    <a:pt x="822" y="176"/>
                    <a:pt x="609" y="55"/>
                  </a:cubicBezTo>
                  <a:cubicBezTo>
                    <a:pt x="534" y="18"/>
                    <a:pt x="471" y="0"/>
                    <a:pt x="4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01" name="Google Shape;39601;p45"/>
            <p:cNvSpPr/>
            <p:nvPr/>
          </p:nvSpPr>
          <p:spPr>
            <a:xfrm>
              <a:off x="5500375" y="3609675"/>
              <a:ext cx="27375" cy="25950"/>
            </a:xfrm>
            <a:custGeom>
              <a:avLst/>
              <a:gdLst/>
              <a:ahLst/>
              <a:cxnLst/>
              <a:rect l="l" t="t" r="r" b="b"/>
              <a:pathLst>
                <a:path w="1095" h="1038" extrusionOk="0">
                  <a:moveTo>
                    <a:pt x="508" y="1"/>
                  </a:moveTo>
                  <a:cubicBezTo>
                    <a:pt x="222" y="1"/>
                    <a:pt x="89" y="180"/>
                    <a:pt x="61" y="490"/>
                  </a:cubicBezTo>
                  <a:cubicBezTo>
                    <a:pt x="0" y="764"/>
                    <a:pt x="243" y="1038"/>
                    <a:pt x="517" y="1038"/>
                  </a:cubicBezTo>
                  <a:cubicBezTo>
                    <a:pt x="821" y="1038"/>
                    <a:pt x="1003" y="825"/>
                    <a:pt x="1094" y="551"/>
                  </a:cubicBezTo>
                  <a:cubicBezTo>
                    <a:pt x="1094" y="247"/>
                    <a:pt x="851" y="35"/>
                    <a:pt x="578" y="4"/>
                  </a:cubicBezTo>
                  <a:cubicBezTo>
                    <a:pt x="554" y="2"/>
                    <a:pt x="530" y="1"/>
                    <a:pt x="5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02" name="Google Shape;39602;p45"/>
            <p:cNvSpPr/>
            <p:nvPr/>
          </p:nvSpPr>
          <p:spPr>
            <a:xfrm>
              <a:off x="5300575" y="2867300"/>
              <a:ext cx="27325" cy="26200"/>
            </a:xfrm>
            <a:custGeom>
              <a:avLst/>
              <a:gdLst/>
              <a:ahLst/>
              <a:cxnLst/>
              <a:rect l="l" t="t" r="r" b="b"/>
              <a:pathLst>
                <a:path w="1093" h="1048" extrusionOk="0">
                  <a:moveTo>
                    <a:pt x="549" y="1"/>
                  </a:moveTo>
                  <a:cubicBezTo>
                    <a:pt x="309" y="1"/>
                    <a:pt x="0" y="376"/>
                    <a:pt x="59" y="611"/>
                  </a:cubicBezTo>
                  <a:cubicBezTo>
                    <a:pt x="85" y="875"/>
                    <a:pt x="296" y="1048"/>
                    <a:pt x="531" y="1048"/>
                  </a:cubicBezTo>
                  <a:cubicBezTo>
                    <a:pt x="566" y="1048"/>
                    <a:pt x="601" y="1044"/>
                    <a:pt x="636" y="1036"/>
                  </a:cubicBezTo>
                  <a:cubicBezTo>
                    <a:pt x="910" y="1036"/>
                    <a:pt x="1092" y="823"/>
                    <a:pt x="1092" y="550"/>
                  </a:cubicBezTo>
                  <a:cubicBezTo>
                    <a:pt x="1062" y="276"/>
                    <a:pt x="849" y="63"/>
                    <a:pt x="576" y="3"/>
                  </a:cubicBezTo>
                  <a:cubicBezTo>
                    <a:pt x="567" y="2"/>
                    <a:pt x="558" y="1"/>
                    <a:pt x="5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03" name="Google Shape;39603;p45"/>
            <p:cNvSpPr/>
            <p:nvPr/>
          </p:nvSpPr>
          <p:spPr>
            <a:xfrm>
              <a:off x="5349150" y="3194300"/>
              <a:ext cx="27375" cy="34775"/>
            </a:xfrm>
            <a:custGeom>
              <a:avLst/>
              <a:gdLst/>
              <a:ahLst/>
              <a:cxnLst/>
              <a:rect l="l" t="t" r="r" b="b"/>
              <a:pathLst>
                <a:path w="1095" h="1391" extrusionOk="0">
                  <a:moveTo>
                    <a:pt x="536" y="0"/>
                  </a:moveTo>
                  <a:cubicBezTo>
                    <a:pt x="434" y="0"/>
                    <a:pt x="335" y="38"/>
                    <a:pt x="274" y="114"/>
                  </a:cubicBezTo>
                  <a:cubicBezTo>
                    <a:pt x="31" y="297"/>
                    <a:pt x="1" y="631"/>
                    <a:pt x="213" y="844"/>
                  </a:cubicBezTo>
                  <a:cubicBezTo>
                    <a:pt x="396" y="996"/>
                    <a:pt x="304" y="1209"/>
                    <a:pt x="456" y="1391"/>
                  </a:cubicBezTo>
                  <a:cubicBezTo>
                    <a:pt x="700" y="1300"/>
                    <a:pt x="669" y="996"/>
                    <a:pt x="852" y="844"/>
                  </a:cubicBezTo>
                  <a:cubicBezTo>
                    <a:pt x="1095" y="631"/>
                    <a:pt x="1064" y="297"/>
                    <a:pt x="821" y="114"/>
                  </a:cubicBezTo>
                  <a:cubicBezTo>
                    <a:pt x="745" y="38"/>
                    <a:pt x="639" y="0"/>
                    <a:pt x="5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04" name="Google Shape;39604;p45"/>
            <p:cNvSpPr/>
            <p:nvPr/>
          </p:nvSpPr>
          <p:spPr>
            <a:xfrm>
              <a:off x="6066500" y="3099050"/>
              <a:ext cx="28075" cy="26000"/>
            </a:xfrm>
            <a:custGeom>
              <a:avLst/>
              <a:gdLst/>
              <a:ahLst/>
              <a:cxnLst/>
              <a:rect l="l" t="t" r="r" b="b"/>
              <a:pathLst>
                <a:path w="1123" h="1040" extrusionOk="0">
                  <a:moveTo>
                    <a:pt x="622" y="1"/>
                  </a:moveTo>
                  <a:cubicBezTo>
                    <a:pt x="343" y="1"/>
                    <a:pt x="149" y="257"/>
                    <a:pt x="91" y="459"/>
                  </a:cubicBezTo>
                  <a:cubicBezTo>
                    <a:pt x="0" y="672"/>
                    <a:pt x="365" y="1006"/>
                    <a:pt x="669" y="1037"/>
                  </a:cubicBezTo>
                  <a:cubicBezTo>
                    <a:pt x="684" y="1039"/>
                    <a:pt x="700" y="1040"/>
                    <a:pt x="715" y="1040"/>
                  </a:cubicBezTo>
                  <a:cubicBezTo>
                    <a:pt x="938" y="1040"/>
                    <a:pt x="1123" y="839"/>
                    <a:pt x="1094" y="611"/>
                  </a:cubicBezTo>
                  <a:cubicBezTo>
                    <a:pt x="1094" y="338"/>
                    <a:pt x="973" y="64"/>
                    <a:pt x="669" y="3"/>
                  </a:cubicBezTo>
                  <a:cubicBezTo>
                    <a:pt x="653" y="2"/>
                    <a:pt x="638" y="1"/>
                    <a:pt x="6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05" name="Google Shape;39605;p45"/>
            <p:cNvSpPr/>
            <p:nvPr/>
          </p:nvSpPr>
          <p:spPr>
            <a:xfrm>
              <a:off x="5220725" y="3239400"/>
              <a:ext cx="34225" cy="28975"/>
            </a:xfrm>
            <a:custGeom>
              <a:avLst/>
              <a:gdLst/>
              <a:ahLst/>
              <a:cxnLst/>
              <a:rect l="l" t="t" r="r" b="b"/>
              <a:pathLst>
                <a:path w="1369" h="1159" extrusionOk="0">
                  <a:moveTo>
                    <a:pt x="648" y="0"/>
                  </a:moveTo>
                  <a:cubicBezTo>
                    <a:pt x="593" y="0"/>
                    <a:pt x="538" y="13"/>
                    <a:pt x="487" y="43"/>
                  </a:cubicBezTo>
                  <a:cubicBezTo>
                    <a:pt x="153" y="195"/>
                    <a:pt x="1" y="438"/>
                    <a:pt x="305" y="742"/>
                  </a:cubicBezTo>
                  <a:lnTo>
                    <a:pt x="274" y="742"/>
                  </a:lnTo>
                  <a:cubicBezTo>
                    <a:pt x="350" y="1044"/>
                    <a:pt x="495" y="1158"/>
                    <a:pt x="675" y="1158"/>
                  </a:cubicBezTo>
                  <a:cubicBezTo>
                    <a:pt x="784" y="1158"/>
                    <a:pt x="907" y="1115"/>
                    <a:pt x="1034" y="1046"/>
                  </a:cubicBezTo>
                  <a:cubicBezTo>
                    <a:pt x="1368" y="833"/>
                    <a:pt x="1095" y="560"/>
                    <a:pt x="1034" y="316"/>
                  </a:cubicBezTo>
                  <a:cubicBezTo>
                    <a:pt x="988" y="132"/>
                    <a:pt x="820" y="0"/>
                    <a:pt x="6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06" name="Google Shape;39606;p45"/>
            <p:cNvSpPr/>
            <p:nvPr/>
          </p:nvSpPr>
          <p:spPr>
            <a:xfrm>
              <a:off x="5639425" y="3052775"/>
              <a:ext cx="31175" cy="31800"/>
            </a:xfrm>
            <a:custGeom>
              <a:avLst/>
              <a:gdLst/>
              <a:ahLst/>
              <a:cxnLst/>
              <a:rect l="l" t="t" r="r" b="b"/>
              <a:pathLst>
                <a:path w="1247" h="1272" extrusionOk="0">
                  <a:moveTo>
                    <a:pt x="153" y="0"/>
                  </a:moveTo>
                  <a:cubicBezTo>
                    <a:pt x="1" y="152"/>
                    <a:pt x="1" y="395"/>
                    <a:pt x="153" y="547"/>
                  </a:cubicBezTo>
                  <a:cubicBezTo>
                    <a:pt x="153" y="821"/>
                    <a:pt x="305" y="1064"/>
                    <a:pt x="548" y="1186"/>
                  </a:cubicBezTo>
                  <a:cubicBezTo>
                    <a:pt x="619" y="1245"/>
                    <a:pt x="699" y="1272"/>
                    <a:pt x="778" y="1272"/>
                  </a:cubicBezTo>
                  <a:cubicBezTo>
                    <a:pt x="901" y="1272"/>
                    <a:pt x="1021" y="1206"/>
                    <a:pt x="1095" y="1094"/>
                  </a:cubicBezTo>
                  <a:cubicBezTo>
                    <a:pt x="1247" y="942"/>
                    <a:pt x="1156" y="790"/>
                    <a:pt x="1065" y="638"/>
                  </a:cubicBezTo>
                  <a:cubicBezTo>
                    <a:pt x="852" y="274"/>
                    <a:pt x="365" y="304"/>
                    <a:pt x="1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07" name="Google Shape;39607;p45"/>
            <p:cNvSpPr/>
            <p:nvPr/>
          </p:nvSpPr>
          <p:spPr>
            <a:xfrm>
              <a:off x="5263275" y="3564100"/>
              <a:ext cx="25100" cy="25250"/>
            </a:xfrm>
            <a:custGeom>
              <a:avLst/>
              <a:gdLst/>
              <a:ahLst/>
              <a:cxnLst/>
              <a:rect l="l" t="t" r="r" b="b"/>
              <a:pathLst>
                <a:path w="1004" h="1010" extrusionOk="0">
                  <a:moveTo>
                    <a:pt x="540" y="0"/>
                  </a:moveTo>
                  <a:cubicBezTo>
                    <a:pt x="523" y="0"/>
                    <a:pt x="505" y="1"/>
                    <a:pt x="487" y="3"/>
                  </a:cubicBezTo>
                  <a:cubicBezTo>
                    <a:pt x="183" y="34"/>
                    <a:pt x="1" y="307"/>
                    <a:pt x="62" y="581"/>
                  </a:cubicBezTo>
                  <a:cubicBezTo>
                    <a:pt x="62" y="835"/>
                    <a:pt x="244" y="1010"/>
                    <a:pt x="489" y="1010"/>
                  </a:cubicBezTo>
                  <a:cubicBezTo>
                    <a:pt x="508" y="1010"/>
                    <a:pt x="528" y="1009"/>
                    <a:pt x="548" y="1006"/>
                  </a:cubicBezTo>
                  <a:cubicBezTo>
                    <a:pt x="882" y="976"/>
                    <a:pt x="1004" y="733"/>
                    <a:pt x="973" y="429"/>
                  </a:cubicBezTo>
                  <a:cubicBezTo>
                    <a:pt x="973" y="175"/>
                    <a:pt x="764" y="0"/>
                    <a:pt x="5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08" name="Google Shape;39608;p45"/>
            <p:cNvSpPr/>
            <p:nvPr/>
          </p:nvSpPr>
          <p:spPr>
            <a:xfrm>
              <a:off x="5535475" y="3079900"/>
              <a:ext cx="25700" cy="23125"/>
            </a:xfrm>
            <a:custGeom>
              <a:avLst/>
              <a:gdLst/>
              <a:ahLst/>
              <a:cxnLst/>
              <a:rect l="l" t="t" r="r" b="b"/>
              <a:pathLst>
                <a:path w="1028" h="925" extrusionOk="0">
                  <a:moveTo>
                    <a:pt x="456" y="1"/>
                  </a:moveTo>
                  <a:cubicBezTo>
                    <a:pt x="194" y="1"/>
                    <a:pt x="0" y="248"/>
                    <a:pt x="55" y="496"/>
                  </a:cubicBezTo>
                  <a:cubicBezTo>
                    <a:pt x="27" y="749"/>
                    <a:pt x="234" y="925"/>
                    <a:pt x="482" y="925"/>
                  </a:cubicBezTo>
                  <a:cubicBezTo>
                    <a:pt x="502" y="925"/>
                    <a:pt x="522" y="923"/>
                    <a:pt x="542" y="921"/>
                  </a:cubicBezTo>
                  <a:cubicBezTo>
                    <a:pt x="846" y="891"/>
                    <a:pt x="1028" y="709"/>
                    <a:pt x="1028" y="374"/>
                  </a:cubicBezTo>
                  <a:cubicBezTo>
                    <a:pt x="1028" y="70"/>
                    <a:pt x="815" y="9"/>
                    <a:pt x="542" y="9"/>
                  </a:cubicBezTo>
                  <a:cubicBezTo>
                    <a:pt x="513" y="4"/>
                    <a:pt x="484" y="1"/>
                    <a:pt x="4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09" name="Google Shape;39609;p45"/>
            <p:cNvSpPr/>
            <p:nvPr/>
          </p:nvSpPr>
          <p:spPr>
            <a:xfrm>
              <a:off x="5169825" y="3391600"/>
              <a:ext cx="25850" cy="24425"/>
            </a:xfrm>
            <a:custGeom>
              <a:avLst/>
              <a:gdLst/>
              <a:ahLst/>
              <a:cxnLst/>
              <a:rect l="l" t="t" r="r" b="b"/>
              <a:pathLst>
                <a:path w="1034" h="977" extrusionOk="0">
                  <a:moveTo>
                    <a:pt x="576" y="0"/>
                  </a:moveTo>
                  <a:cubicBezTo>
                    <a:pt x="556" y="0"/>
                    <a:pt x="537" y="1"/>
                    <a:pt x="517" y="4"/>
                  </a:cubicBezTo>
                  <a:cubicBezTo>
                    <a:pt x="243" y="4"/>
                    <a:pt x="0" y="247"/>
                    <a:pt x="31" y="520"/>
                  </a:cubicBezTo>
                  <a:cubicBezTo>
                    <a:pt x="61" y="794"/>
                    <a:pt x="274" y="976"/>
                    <a:pt x="517" y="976"/>
                  </a:cubicBezTo>
                  <a:cubicBezTo>
                    <a:pt x="821" y="946"/>
                    <a:pt x="973" y="703"/>
                    <a:pt x="1034" y="429"/>
                  </a:cubicBezTo>
                  <a:cubicBezTo>
                    <a:pt x="1005" y="176"/>
                    <a:pt x="820" y="0"/>
                    <a:pt x="5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10" name="Google Shape;39610;p45"/>
            <p:cNvSpPr/>
            <p:nvPr/>
          </p:nvSpPr>
          <p:spPr>
            <a:xfrm>
              <a:off x="5219275" y="3026125"/>
              <a:ext cx="25800" cy="25150"/>
            </a:xfrm>
            <a:custGeom>
              <a:avLst/>
              <a:gdLst/>
              <a:ahLst/>
              <a:cxnLst/>
              <a:rect l="l" t="t" r="r" b="b"/>
              <a:pathLst>
                <a:path w="1032" h="1006" extrusionOk="0">
                  <a:moveTo>
                    <a:pt x="459" y="1"/>
                  </a:moveTo>
                  <a:cubicBezTo>
                    <a:pt x="250" y="1"/>
                    <a:pt x="0" y="346"/>
                    <a:pt x="59" y="580"/>
                  </a:cubicBezTo>
                  <a:cubicBezTo>
                    <a:pt x="119" y="823"/>
                    <a:pt x="302" y="975"/>
                    <a:pt x="575" y="1005"/>
                  </a:cubicBezTo>
                  <a:cubicBezTo>
                    <a:pt x="819" y="914"/>
                    <a:pt x="1031" y="793"/>
                    <a:pt x="1001" y="519"/>
                  </a:cubicBezTo>
                  <a:cubicBezTo>
                    <a:pt x="1001" y="245"/>
                    <a:pt x="788" y="2"/>
                    <a:pt x="484" y="2"/>
                  </a:cubicBezTo>
                  <a:cubicBezTo>
                    <a:pt x="476" y="1"/>
                    <a:pt x="467" y="1"/>
                    <a:pt x="4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11" name="Google Shape;39611;p45"/>
            <p:cNvSpPr/>
            <p:nvPr/>
          </p:nvSpPr>
          <p:spPr>
            <a:xfrm>
              <a:off x="5432925" y="3025400"/>
              <a:ext cx="32525" cy="31200"/>
            </a:xfrm>
            <a:custGeom>
              <a:avLst/>
              <a:gdLst/>
              <a:ahLst/>
              <a:cxnLst/>
              <a:rect l="l" t="t" r="r" b="b"/>
              <a:pathLst>
                <a:path w="1301" h="1248" extrusionOk="0">
                  <a:moveTo>
                    <a:pt x="935" y="1"/>
                  </a:moveTo>
                  <a:cubicBezTo>
                    <a:pt x="297" y="31"/>
                    <a:pt x="358" y="670"/>
                    <a:pt x="54" y="1004"/>
                  </a:cubicBezTo>
                  <a:cubicBezTo>
                    <a:pt x="0" y="1057"/>
                    <a:pt x="158" y="1228"/>
                    <a:pt x="218" y="1228"/>
                  </a:cubicBezTo>
                  <a:cubicBezTo>
                    <a:pt x="226" y="1228"/>
                    <a:pt x="232" y="1224"/>
                    <a:pt x="236" y="1217"/>
                  </a:cubicBezTo>
                  <a:cubicBezTo>
                    <a:pt x="510" y="822"/>
                    <a:pt x="1118" y="1247"/>
                    <a:pt x="1300" y="730"/>
                  </a:cubicBezTo>
                  <a:cubicBezTo>
                    <a:pt x="1270" y="457"/>
                    <a:pt x="1148" y="183"/>
                    <a:pt x="9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12" name="Google Shape;39612;p45"/>
            <p:cNvSpPr/>
            <p:nvPr/>
          </p:nvSpPr>
          <p:spPr>
            <a:xfrm>
              <a:off x="5255100" y="3048900"/>
              <a:ext cx="23400" cy="26200"/>
            </a:xfrm>
            <a:custGeom>
              <a:avLst/>
              <a:gdLst/>
              <a:ahLst/>
              <a:cxnLst/>
              <a:rect l="l" t="t" r="r" b="b"/>
              <a:pathLst>
                <a:path w="936" h="1048" extrusionOk="0">
                  <a:moveTo>
                    <a:pt x="646" y="1"/>
                  </a:moveTo>
                  <a:cubicBezTo>
                    <a:pt x="632" y="1"/>
                    <a:pt x="617" y="2"/>
                    <a:pt x="601" y="3"/>
                  </a:cubicBezTo>
                  <a:cubicBezTo>
                    <a:pt x="297" y="34"/>
                    <a:pt x="54" y="307"/>
                    <a:pt x="54" y="611"/>
                  </a:cubicBezTo>
                  <a:cubicBezTo>
                    <a:pt x="1" y="853"/>
                    <a:pt x="184" y="1047"/>
                    <a:pt x="416" y="1047"/>
                  </a:cubicBezTo>
                  <a:cubicBezTo>
                    <a:pt x="447" y="1047"/>
                    <a:pt x="478" y="1044"/>
                    <a:pt x="510" y="1037"/>
                  </a:cubicBezTo>
                  <a:cubicBezTo>
                    <a:pt x="845" y="1006"/>
                    <a:pt x="936" y="733"/>
                    <a:pt x="936" y="459"/>
                  </a:cubicBezTo>
                  <a:cubicBezTo>
                    <a:pt x="907" y="257"/>
                    <a:pt x="905" y="1"/>
                    <a:pt x="6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13" name="Google Shape;39613;p45"/>
            <p:cNvSpPr/>
            <p:nvPr/>
          </p:nvSpPr>
          <p:spPr>
            <a:xfrm>
              <a:off x="5036075" y="2941000"/>
              <a:ext cx="24300" cy="24400"/>
            </a:xfrm>
            <a:custGeom>
              <a:avLst/>
              <a:gdLst/>
              <a:ahLst/>
              <a:cxnLst/>
              <a:rect l="l" t="t" r="r" b="b"/>
              <a:pathLst>
                <a:path w="972" h="976" extrusionOk="0">
                  <a:moveTo>
                    <a:pt x="477" y="0"/>
                  </a:moveTo>
                  <a:cubicBezTo>
                    <a:pt x="460" y="0"/>
                    <a:pt x="443" y="1"/>
                    <a:pt x="426" y="3"/>
                  </a:cubicBezTo>
                  <a:cubicBezTo>
                    <a:pt x="183" y="33"/>
                    <a:pt x="0" y="246"/>
                    <a:pt x="31" y="520"/>
                  </a:cubicBezTo>
                  <a:cubicBezTo>
                    <a:pt x="31" y="763"/>
                    <a:pt x="244" y="976"/>
                    <a:pt x="487" y="976"/>
                  </a:cubicBezTo>
                  <a:cubicBezTo>
                    <a:pt x="730" y="976"/>
                    <a:pt x="943" y="763"/>
                    <a:pt x="943" y="520"/>
                  </a:cubicBezTo>
                  <a:cubicBezTo>
                    <a:pt x="971" y="233"/>
                    <a:pt x="757" y="0"/>
                    <a:pt x="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14" name="Google Shape;39614;p45"/>
            <p:cNvSpPr/>
            <p:nvPr/>
          </p:nvSpPr>
          <p:spPr>
            <a:xfrm>
              <a:off x="5320275" y="3276175"/>
              <a:ext cx="27375" cy="29775"/>
            </a:xfrm>
            <a:custGeom>
              <a:avLst/>
              <a:gdLst/>
              <a:ahLst/>
              <a:cxnLst/>
              <a:rect l="l" t="t" r="r" b="b"/>
              <a:pathLst>
                <a:path w="1095" h="1191" extrusionOk="0">
                  <a:moveTo>
                    <a:pt x="365" y="0"/>
                  </a:moveTo>
                  <a:lnTo>
                    <a:pt x="0" y="183"/>
                  </a:lnTo>
                  <a:cubicBezTo>
                    <a:pt x="0" y="335"/>
                    <a:pt x="31" y="456"/>
                    <a:pt x="122" y="608"/>
                  </a:cubicBezTo>
                  <a:cubicBezTo>
                    <a:pt x="199" y="889"/>
                    <a:pt x="382" y="1191"/>
                    <a:pt x="619" y="1191"/>
                  </a:cubicBezTo>
                  <a:cubicBezTo>
                    <a:pt x="664" y="1191"/>
                    <a:pt x="712" y="1180"/>
                    <a:pt x="760" y="1156"/>
                  </a:cubicBezTo>
                  <a:cubicBezTo>
                    <a:pt x="1095" y="1004"/>
                    <a:pt x="760" y="578"/>
                    <a:pt x="760" y="335"/>
                  </a:cubicBezTo>
                  <a:cubicBezTo>
                    <a:pt x="730" y="61"/>
                    <a:pt x="456" y="122"/>
                    <a:pt x="3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15" name="Google Shape;39615;p45"/>
            <p:cNvSpPr/>
            <p:nvPr/>
          </p:nvSpPr>
          <p:spPr>
            <a:xfrm>
              <a:off x="5270875" y="3293750"/>
              <a:ext cx="26625" cy="23700"/>
            </a:xfrm>
            <a:custGeom>
              <a:avLst/>
              <a:gdLst/>
              <a:ahLst/>
              <a:cxnLst/>
              <a:rect l="l" t="t" r="r" b="b"/>
              <a:pathLst>
                <a:path w="1065" h="948" extrusionOk="0">
                  <a:moveTo>
                    <a:pt x="557" y="1"/>
                  </a:moveTo>
                  <a:cubicBezTo>
                    <a:pt x="390" y="1"/>
                    <a:pt x="227" y="70"/>
                    <a:pt x="122" y="209"/>
                  </a:cubicBezTo>
                  <a:cubicBezTo>
                    <a:pt x="1" y="361"/>
                    <a:pt x="1" y="604"/>
                    <a:pt x="122" y="756"/>
                  </a:cubicBezTo>
                  <a:cubicBezTo>
                    <a:pt x="183" y="817"/>
                    <a:pt x="244" y="878"/>
                    <a:pt x="305" y="939"/>
                  </a:cubicBezTo>
                  <a:cubicBezTo>
                    <a:pt x="387" y="939"/>
                    <a:pt x="474" y="947"/>
                    <a:pt x="559" y="947"/>
                  </a:cubicBezTo>
                  <a:cubicBezTo>
                    <a:pt x="757" y="947"/>
                    <a:pt x="940" y="902"/>
                    <a:pt x="1004" y="604"/>
                  </a:cubicBezTo>
                  <a:cubicBezTo>
                    <a:pt x="1034" y="453"/>
                    <a:pt x="1065" y="240"/>
                    <a:pt x="913" y="118"/>
                  </a:cubicBezTo>
                  <a:cubicBezTo>
                    <a:pt x="808" y="40"/>
                    <a:pt x="682" y="1"/>
                    <a:pt x="5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16" name="Google Shape;39616;p45"/>
            <p:cNvSpPr/>
            <p:nvPr/>
          </p:nvSpPr>
          <p:spPr>
            <a:xfrm>
              <a:off x="5615100" y="3354350"/>
              <a:ext cx="28150" cy="26250"/>
            </a:xfrm>
            <a:custGeom>
              <a:avLst/>
              <a:gdLst/>
              <a:ahLst/>
              <a:cxnLst/>
              <a:rect l="l" t="t" r="r" b="b"/>
              <a:pathLst>
                <a:path w="1126" h="1050" extrusionOk="0">
                  <a:moveTo>
                    <a:pt x="654" y="1"/>
                  </a:moveTo>
                  <a:cubicBezTo>
                    <a:pt x="474" y="1"/>
                    <a:pt x="389" y="168"/>
                    <a:pt x="305" y="308"/>
                  </a:cubicBezTo>
                  <a:cubicBezTo>
                    <a:pt x="214" y="460"/>
                    <a:pt x="183" y="643"/>
                    <a:pt x="1" y="734"/>
                  </a:cubicBezTo>
                  <a:cubicBezTo>
                    <a:pt x="330" y="943"/>
                    <a:pt x="497" y="1049"/>
                    <a:pt x="636" y="1049"/>
                  </a:cubicBezTo>
                  <a:cubicBezTo>
                    <a:pt x="780" y="1049"/>
                    <a:pt x="894" y="935"/>
                    <a:pt x="1126" y="703"/>
                  </a:cubicBezTo>
                  <a:cubicBezTo>
                    <a:pt x="1034" y="643"/>
                    <a:pt x="974" y="551"/>
                    <a:pt x="943" y="430"/>
                  </a:cubicBezTo>
                  <a:cubicBezTo>
                    <a:pt x="913" y="247"/>
                    <a:pt x="913" y="65"/>
                    <a:pt x="700" y="4"/>
                  </a:cubicBezTo>
                  <a:cubicBezTo>
                    <a:pt x="684" y="2"/>
                    <a:pt x="669" y="1"/>
                    <a:pt x="6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17" name="Google Shape;39617;p45"/>
            <p:cNvSpPr/>
            <p:nvPr/>
          </p:nvSpPr>
          <p:spPr>
            <a:xfrm>
              <a:off x="5514800" y="3399150"/>
              <a:ext cx="22825" cy="22275"/>
            </a:xfrm>
            <a:custGeom>
              <a:avLst/>
              <a:gdLst/>
              <a:ahLst/>
              <a:cxnLst/>
              <a:rect l="l" t="t" r="r" b="b"/>
              <a:pathLst>
                <a:path w="913" h="891" extrusionOk="0">
                  <a:moveTo>
                    <a:pt x="387" y="1"/>
                  </a:moveTo>
                  <a:cubicBezTo>
                    <a:pt x="185" y="1"/>
                    <a:pt x="62" y="124"/>
                    <a:pt x="62" y="370"/>
                  </a:cubicBezTo>
                  <a:cubicBezTo>
                    <a:pt x="1" y="613"/>
                    <a:pt x="183" y="857"/>
                    <a:pt x="426" y="887"/>
                  </a:cubicBezTo>
                  <a:cubicBezTo>
                    <a:pt x="448" y="889"/>
                    <a:pt x="470" y="890"/>
                    <a:pt x="490" y="890"/>
                  </a:cubicBezTo>
                  <a:cubicBezTo>
                    <a:pt x="748" y="890"/>
                    <a:pt x="856" y="715"/>
                    <a:pt x="913" y="461"/>
                  </a:cubicBezTo>
                  <a:cubicBezTo>
                    <a:pt x="913" y="218"/>
                    <a:pt x="700" y="6"/>
                    <a:pt x="457" y="6"/>
                  </a:cubicBezTo>
                  <a:cubicBezTo>
                    <a:pt x="432" y="3"/>
                    <a:pt x="409" y="1"/>
                    <a:pt x="3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18" name="Google Shape;39618;p45"/>
            <p:cNvSpPr/>
            <p:nvPr/>
          </p:nvSpPr>
          <p:spPr>
            <a:xfrm>
              <a:off x="5450225" y="3177275"/>
              <a:ext cx="26600" cy="28750"/>
            </a:xfrm>
            <a:custGeom>
              <a:avLst/>
              <a:gdLst/>
              <a:ahLst/>
              <a:cxnLst/>
              <a:rect l="l" t="t" r="r" b="b"/>
              <a:pathLst>
                <a:path w="1064" h="1150" extrusionOk="0">
                  <a:moveTo>
                    <a:pt x="604" y="1"/>
                  </a:moveTo>
                  <a:cubicBezTo>
                    <a:pt x="442" y="1"/>
                    <a:pt x="356" y="244"/>
                    <a:pt x="213" y="339"/>
                  </a:cubicBezTo>
                  <a:cubicBezTo>
                    <a:pt x="61" y="431"/>
                    <a:pt x="0" y="583"/>
                    <a:pt x="31" y="765"/>
                  </a:cubicBezTo>
                  <a:cubicBezTo>
                    <a:pt x="61" y="947"/>
                    <a:pt x="61" y="1069"/>
                    <a:pt x="183" y="1130"/>
                  </a:cubicBezTo>
                  <a:cubicBezTo>
                    <a:pt x="210" y="1143"/>
                    <a:pt x="237" y="1149"/>
                    <a:pt x="264" y="1149"/>
                  </a:cubicBezTo>
                  <a:cubicBezTo>
                    <a:pt x="356" y="1149"/>
                    <a:pt x="439" y="1079"/>
                    <a:pt x="486" y="1008"/>
                  </a:cubicBezTo>
                  <a:cubicBezTo>
                    <a:pt x="578" y="887"/>
                    <a:pt x="669" y="765"/>
                    <a:pt x="730" y="643"/>
                  </a:cubicBezTo>
                  <a:cubicBezTo>
                    <a:pt x="760" y="461"/>
                    <a:pt x="1064" y="309"/>
                    <a:pt x="760" y="66"/>
                  </a:cubicBezTo>
                  <a:cubicBezTo>
                    <a:pt x="700" y="19"/>
                    <a:pt x="649" y="1"/>
                    <a:pt x="6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19" name="Google Shape;39619;p45"/>
            <p:cNvSpPr/>
            <p:nvPr/>
          </p:nvSpPr>
          <p:spPr>
            <a:xfrm>
              <a:off x="5530000" y="3270100"/>
              <a:ext cx="27375" cy="25100"/>
            </a:xfrm>
            <a:custGeom>
              <a:avLst/>
              <a:gdLst/>
              <a:ahLst/>
              <a:cxnLst/>
              <a:rect l="l" t="t" r="r" b="b"/>
              <a:pathLst>
                <a:path w="1095" h="1004" extrusionOk="0">
                  <a:moveTo>
                    <a:pt x="609" y="0"/>
                  </a:moveTo>
                  <a:cubicBezTo>
                    <a:pt x="335" y="0"/>
                    <a:pt x="244" y="243"/>
                    <a:pt x="122" y="456"/>
                  </a:cubicBezTo>
                  <a:lnTo>
                    <a:pt x="1" y="791"/>
                  </a:lnTo>
                  <a:cubicBezTo>
                    <a:pt x="153" y="943"/>
                    <a:pt x="335" y="1003"/>
                    <a:pt x="548" y="1003"/>
                  </a:cubicBezTo>
                  <a:cubicBezTo>
                    <a:pt x="852" y="943"/>
                    <a:pt x="1095" y="821"/>
                    <a:pt x="1004" y="456"/>
                  </a:cubicBezTo>
                  <a:cubicBezTo>
                    <a:pt x="913" y="274"/>
                    <a:pt x="882" y="0"/>
                    <a:pt x="6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20" name="Google Shape;39620;p45"/>
            <p:cNvSpPr/>
            <p:nvPr/>
          </p:nvSpPr>
          <p:spPr>
            <a:xfrm>
              <a:off x="5393475" y="2941750"/>
              <a:ext cx="25600" cy="21375"/>
            </a:xfrm>
            <a:custGeom>
              <a:avLst/>
              <a:gdLst/>
              <a:ahLst/>
              <a:cxnLst/>
              <a:rect l="l" t="t" r="r" b="b"/>
              <a:pathLst>
                <a:path w="1024" h="855" extrusionOk="0">
                  <a:moveTo>
                    <a:pt x="651" y="0"/>
                  </a:moveTo>
                  <a:cubicBezTo>
                    <a:pt x="634" y="0"/>
                    <a:pt x="616" y="1"/>
                    <a:pt x="598" y="3"/>
                  </a:cubicBezTo>
                  <a:cubicBezTo>
                    <a:pt x="589" y="3"/>
                    <a:pt x="579" y="3"/>
                    <a:pt x="569" y="3"/>
                  </a:cubicBezTo>
                  <a:cubicBezTo>
                    <a:pt x="20" y="3"/>
                    <a:pt x="1" y="854"/>
                    <a:pt x="598" y="854"/>
                  </a:cubicBezTo>
                  <a:cubicBezTo>
                    <a:pt x="842" y="854"/>
                    <a:pt x="994" y="642"/>
                    <a:pt x="1024" y="368"/>
                  </a:cubicBezTo>
                  <a:cubicBezTo>
                    <a:pt x="1024" y="171"/>
                    <a:pt x="867" y="0"/>
                    <a:pt x="6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21" name="Google Shape;39621;p45"/>
            <p:cNvSpPr/>
            <p:nvPr/>
          </p:nvSpPr>
          <p:spPr>
            <a:xfrm>
              <a:off x="5299750" y="3404100"/>
              <a:ext cx="28150" cy="21800"/>
            </a:xfrm>
            <a:custGeom>
              <a:avLst/>
              <a:gdLst/>
              <a:ahLst/>
              <a:cxnLst/>
              <a:rect l="l" t="t" r="r" b="b"/>
              <a:pathLst>
                <a:path w="1126" h="872" extrusionOk="0">
                  <a:moveTo>
                    <a:pt x="493" y="1"/>
                  </a:moveTo>
                  <a:cubicBezTo>
                    <a:pt x="366" y="1"/>
                    <a:pt x="244" y="69"/>
                    <a:pt x="122" y="263"/>
                  </a:cubicBezTo>
                  <a:cubicBezTo>
                    <a:pt x="1" y="446"/>
                    <a:pt x="92" y="689"/>
                    <a:pt x="274" y="811"/>
                  </a:cubicBezTo>
                  <a:cubicBezTo>
                    <a:pt x="370" y="853"/>
                    <a:pt x="449" y="872"/>
                    <a:pt x="516" y="872"/>
                  </a:cubicBezTo>
                  <a:cubicBezTo>
                    <a:pt x="831" y="872"/>
                    <a:pt x="875" y="464"/>
                    <a:pt x="1125" y="263"/>
                  </a:cubicBezTo>
                  <a:cubicBezTo>
                    <a:pt x="888" y="154"/>
                    <a:pt x="684" y="1"/>
                    <a:pt x="49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22" name="Google Shape;39622;p45"/>
            <p:cNvSpPr/>
            <p:nvPr/>
          </p:nvSpPr>
          <p:spPr>
            <a:xfrm>
              <a:off x="5507275" y="2947800"/>
              <a:ext cx="22700" cy="21400"/>
            </a:xfrm>
            <a:custGeom>
              <a:avLst/>
              <a:gdLst/>
              <a:ahLst/>
              <a:cxnLst/>
              <a:rect l="l" t="t" r="r" b="b"/>
              <a:pathLst>
                <a:path w="908" h="856" extrusionOk="0">
                  <a:moveTo>
                    <a:pt x="446" y="1"/>
                  </a:moveTo>
                  <a:cubicBezTo>
                    <a:pt x="202" y="1"/>
                    <a:pt x="0" y="149"/>
                    <a:pt x="28" y="400"/>
                  </a:cubicBezTo>
                  <a:cubicBezTo>
                    <a:pt x="28" y="643"/>
                    <a:pt x="241" y="795"/>
                    <a:pt x="515" y="856"/>
                  </a:cubicBezTo>
                  <a:cubicBezTo>
                    <a:pt x="727" y="825"/>
                    <a:pt x="879" y="643"/>
                    <a:pt x="879" y="430"/>
                  </a:cubicBezTo>
                  <a:cubicBezTo>
                    <a:pt x="908" y="203"/>
                    <a:pt x="750" y="2"/>
                    <a:pt x="555" y="2"/>
                  </a:cubicBezTo>
                  <a:cubicBezTo>
                    <a:pt x="542" y="2"/>
                    <a:pt x="528" y="3"/>
                    <a:pt x="515" y="5"/>
                  </a:cubicBezTo>
                  <a:cubicBezTo>
                    <a:pt x="491" y="2"/>
                    <a:pt x="469" y="1"/>
                    <a:pt x="4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23" name="Google Shape;39623;p45"/>
            <p:cNvSpPr/>
            <p:nvPr/>
          </p:nvSpPr>
          <p:spPr>
            <a:xfrm>
              <a:off x="5513275" y="2985875"/>
              <a:ext cx="26625" cy="23700"/>
            </a:xfrm>
            <a:custGeom>
              <a:avLst/>
              <a:gdLst/>
              <a:ahLst/>
              <a:cxnLst/>
              <a:rect l="l" t="t" r="r" b="b"/>
              <a:pathLst>
                <a:path w="1065" h="948" extrusionOk="0">
                  <a:moveTo>
                    <a:pt x="478" y="0"/>
                  </a:moveTo>
                  <a:cubicBezTo>
                    <a:pt x="433" y="0"/>
                    <a:pt x="386" y="10"/>
                    <a:pt x="335" y="32"/>
                  </a:cubicBezTo>
                  <a:cubicBezTo>
                    <a:pt x="92" y="153"/>
                    <a:pt x="1" y="488"/>
                    <a:pt x="153" y="731"/>
                  </a:cubicBezTo>
                  <a:cubicBezTo>
                    <a:pt x="153" y="792"/>
                    <a:pt x="214" y="822"/>
                    <a:pt x="275" y="852"/>
                  </a:cubicBezTo>
                  <a:cubicBezTo>
                    <a:pt x="323" y="918"/>
                    <a:pt x="398" y="948"/>
                    <a:pt x="476" y="948"/>
                  </a:cubicBezTo>
                  <a:cubicBezTo>
                    <a:pt x="544" y="948"/>
                    <a:pt x="613" y="925"/>
                    <a:pt x="670" y="883"/>
                  </a:cubicBezTo>
                  <a:cubicBezTo>
                    <a:pt x="913" y="700"/>
                    <a:pt x="1065" y="488"/>
                    <a:pt x="822" y="214"/>
                  </a:cubicBezTo>
                  <a:cubicBezTo>
                    <a:pt x="729" y="98"/>
                    <a:pt x="619" y="0"/>
                    <a:pt x="4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24" name="Google Shape;39624;p45"/>
            <p:cNvSpPr/>
            <p:nvPr/>
          </p:nvSpPr>
          <p:spPr>
            <a:xfrm>
              <a:off x="5501900" y="3098000"/>
              <a:ext cx="26600" cy="27750"/>
            </a:xfrm>
            <a:custGeom>
              <a:avLst/>
              <a:gdLst/>
              <a:ahLst/>
              <a:cxnLst/>
              <a:rect l="l" t="t" r="r" b="b"/>
              <a:pathLst>
                <a:path w="1064" h="1110" extrusionOk="0">
                  <a:moveTo>
                    <a:pt x="376" y="0"/>
                  </a:moveTo>
                  <a:cubicBezTo>
                    <a:pt x="235" y="0"/>
                    <a:pt x="94" y="63"/>
                    <a:pt x="0" y="197"/>
                  </a:cubicBezTo>
                  <a:cubicBezTo>
                    <a:pt x="61" y="592"/>
                    <a:pt x="61" y="988"/>
                    <a:pt x="547" y="1109"/>
                  </a:cubicBezTo>
                  <a:cubicBezTo>
                    <a:pt x="1064" y="957"/>
                    <a:pt x="973" y="592"/>
                    <a:pt x="821" y="288"/>
                  </a:cubicBezTo>
                  <a:cubicBezTo>
                    <a:pt x="736" y="102"/>
                    <a:pt x="556" y="0"/>
                    <a:pt x="3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25" name="Google Shape;39625;p45"/>
            <p:cNvSpPr/>
            <p:nvPr/>
          </p:nvSpPr>
          <p:spPr>
            <a:xfrm>
              <a:off x="5199575" y="2943800"/>
              <a:ext cx="21950" cy="20850"/>
            </a:xfrm>
            <a:custGeom>
              <a:avLst/>
              <a:gdLst/>
              <a:ahLst/>
              <a:cxnLst/>
              <a:rect l="l" t="t" r="r" b="b"/>
              <a:pathLst>
                <a:path w="878" h="834" extrusionOk="0">
                  <a:moveTo>
                    <a:pt x="536" y="1"/>
                  </a:moveTo>
                  <a:cubicBezTo>
                    <a:pt x="508" y="1"/>
                    <a:pt x="480" y="5"/>
                    <a:pt x="451" y="13"/>
                  </a:cubicBezTo>
                  <a:cubicBezTo>
                    <a:pt x="437" y="11"/>
                    <a:pt x="424" y="10"/>
                    <a:pt x="410" y="10"/>
                  </a:cubicBezTo>
                  <a:cubicBezTo>
                    <a:pt x="160" y="10"/>
                    <a:pt x="0" y="268"/>
                    <a:pt x="87" y="499"/>
                  </a:cubicBezTo>
                  <a:cubicBezTo>
                    <a:pt x="87" y="712"/>
                    <a:pt x="269" y="833"/>
                    <a:pt x="451" y="833"/>
                  </a:cubicBezTo>
                  <a:cubicBezTo>
                    <a:pt x="695" y="772"/>
                    <a:pt x="877" y="621"/>
                    <a:pt x="877" y="347"/>
                  </a:cubicBezTo>
                  <a:cubicBezTo>
                    <a:pt x="877" y="162"/>
                    <a:pt x="717" y="1"/>
                    <a:pt x="5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26" name="Google Shape;39626;p45"/>
            <p:cNvSpPr/>
            <p:nvPr/>
          </p:nvSpPr>
          <p:spPr>
            <a:xfrm>
              <a:off x="5534575" y="3371925"/>
              <a:ext cx="21300" cy="21475"/>
            </a:xfrm>
            <a:custGeom>
              <a:avLst/>
              <a:gdLst/>
              <a:ahLst/>
              <a:cxnLst/>
              <a:rect l="l" t="t" r="r" b="b"/>
              <a:pathLst>
                <a:path w="852" h="859" extrusionOk="0">
                  <a:moveTo>
                    <a:pt x="365" y="0"/>
                  </a:moveTo>
                  <a:cubicBezTo>
                    <a:pt x="213" y="0"/>
                    <a:pt x="61" y="243"/>
                    <a:pt x="30" y="517"/>
                  </a:cubicBezTo>
                  <a:cubicBezTo>
                    <a:pt x="0" y="669"/>
                    <a:pt x="122" y="821"/>
                    <a:pt x="274" y="851"/>
                  </a:cubicBezTo>
                  <a:cubicBezTo>
                    <a:pt x="292" y="856"/>
                    <a:pt x="311" y="858"/>
                    <a:pt x="330" y="858"/>
                  </a:cubicBezTo>
                  <a:cubicBezTo>
                    <a:pt x="565" y="858"/>
                    <a:pt x="851" y="527"/>
                    <a:pt x="851" y="274"/>
                  </a:cubicBezTo>
                  <a:cubicBezTo>
                    <a:pt x="821" y="91"/>
                    <a:pt x="699" y="0"/>
                    <a:pt x="3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27" name="Google Shape;39627;p45"/>
            <p:cNvSpPr/>
            <p:nvPr/>
          </p:nvSpPr>
          <p:spPr>
            <a:xfrm>
              <a:off x="5533050" y="3111975"/>
              <a:ext cx="21300" cy="22200"/>
            </a:xfrm>
            <a:custGeom>
              <a:avLst/>
              <a:gdLst/>
              <a:ahLst/>
              <a:cxnLst/>
              <a:rect l="l" t="t" r="r" b="b"/>
              <a:pathLst>
                <a:path w="852" h="888" extrusionOk="0">
                  <a:moveTo>
                    <a:pt x="460" y="0"/>
                  </a:moveTo>
                  <a:cubicBezTo>
                    <a:pt x="190" y="0"/>
                    <a:pt x="31" y="203"/>
                    <a:pt x="31" y="459"/>
                  </a:cubicBezTo>
                  <a:cubicBezTo>
                    <a:pt x="0" y="672"/>
                    <a:pt x="183" y="884"/>
                    <a:pt x="426" y="884"/>
                  </a:cubicBezTo>
                  <a:cubicBezTo>
                    <a:pt x="446" y="887"/>
                    <a:pt x="465" y="888"/>
                    <a:pt x="483" y="888"/>
                  </a:cubicBezTo>
                  <a:cubicBezTo>
                    <a:pt x="713" y="888"/>
                    <a:pt x="795" y="715"/>
                    <a:pt x="851" y="489"/>
                  </a:cubicBezTo>
                  <a:cubicBezTo>
                    <a:pt x="821" y="277"/>
                    <a:pt x="821" y="64"/>
                    <a:pt x="517" y="3"/>
                  </a:cubicBezTo>
                  <a:cubicBezTo>
                    <a:pt x="498" y="1"/>
                    <a:pt x="479" y="0"/>
                    <a:pt x="4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28" name="Google Shape;39628;p45"/>
            <p:cNvSpPr/>
            <p:nvPr/>
          </p:nvSpPr>
          <p:spPr>
            <a:xfrm>
              <a:off x="5279250" y="3076250"/>
              <a:ext cx="22000" cy="20625"/>
            </a:xfrm>
            <a:custGeom>
              <a:avLst/>
              <a:gdLst/>
              <a:ahLst/>
              <a:cxnLst/>
              <a:rect l="l" t="t" r="r" b="b"/>
              <a:pathLst>
                <a:path w="880" h="825" extrusionOk="0">
                  <a:moveTo>
                    <a:pt x="467" y="1"/>
                  </a:moveTo>
                  <a:cubicBezTo>
                    <a:pt x="453" y="1"/>
                    <a:pt x="440" y="2"/>
                    <a:pt x="426" y="3"/>
                  </a:cubicBezTo>
                  <a:cubicBezTo>
                    <a:pt x="182" y="3"/>
                    <a:pt x="0" y="155"/>
                    <a:pt x="30" y="399"/>
                  </a:cubicBezTo>
                  <a:cubicBezTo>
                    <a:pt x="61" y="642"/>
                    <a:pt x="274" y="824"/>
                    <a:pt x="517" y="824"/>
                  </a:cubicBezTo>
                  <a:cubicBezTo>
                    <a:pt x="699" y="794"/>
                    <a:pt x="851" y="642"/>
                    <a:pt x="851" y="459"/>
                  </a:cubicBezTo>
                  <a:cubicBezTo>
                    <a:pt x="880" y="230"/>
                    <a:pt x="692" y="1"/>
                    <a:pt x="4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29" name="Google Shape;39629;p45"/>
            <p:cNvSpPr/>
            <p:nvPr/>
          </p:nvSpPr>
          <p:spPr>
            <a:xfrm>
              <a:off x="5243525" y="3298975"/>
              <a:ext cx="30425" cy="20850"/>
            </a:xfrm>
            <a:custGeom>
              <a:avLst/>
              <a:gdLst/>
              <a:ahLst/>
              <a:cxnLst/>
              <a:rect l="l" t="t" r="r" b="b"/>
              <a:pathLst>
                <a:path w="1217" h="834" extrusionOk="0">
                  <a:moveTo>
                    <a:pt x="1216" y="0"/>
                  </a:moveTo>
                  <a:cubicBezTo>
                    <a:pt x="1021" y="130"/>
                    <a:pt x="888" y="400"/>
                    <a:pt x="662" y="400"/>
                  </a:cubicBezTo>
                  <a:cubicBezTo>
                    <a:pt x="571" y="400"/>
                    <a:pt x="465" y="357"/>
                    <a:pt x="335" y="244"/>
                  </a:cubicBezTo>
                  <a:cubicBezTo>
                    <a:pt x="318" y="232"/>
                    <a:pt x="299" y="227"/>
                    <a:pt x="278" y="227"/>
                  </a:cubicBezTo>
                  <a:cubicBezTo>
                    <a:pt x="191" y="227"/>
                    <a:pt x="86" y="321"/>
                    <a:pt x="61" y="395"/>
                  </a:cubicBezTo>
                  <a:cubicBezTo>
                    <a:pt x="1" y="487"/>
                    <a:pt x="61" y="578"/>
                    <a:pt x="152" y="639"/>
                  </a:cubicBezTo>
                  <a:cubicBezTo>
                    <a:pt x="308" y="766"/>
                    <a:pt x="456" y="834"/>
                    <a:pt x="614" y="834"/>
                  </a:cubicBezTo>
                  <a:cubicBezTo>
                    <a:pt x="795" y="834"/>
                    <a:pt x="988" y="743"/>
                    <a:pt x="1216" y="547"/>
                  </a:cubicBezTo>
                  <a:lnTo>
                    <a:pt x="12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30" name="Google Shape;39630;p45"/>
            <p:cNvSpPr/>
            <p:nvPr/>
          </p:nvSpPr>
          <p:spPr>
            <a:xfrm>
              <a:off x="5447175" y="3436400"/>
              <a:ext cx="21300" cy="20650"/>
            </a:xfrm>
            <a:custGeom>
              <a:avLst/>
              <a:gdLst/>
              <a:ahLst/>
              <a:cxnLst/>
              <a:rect l="l" t="t" r="r" b="b"/>
              <a:pathLst>
                <a:path w="852" h="826" extrusionOk="0">
                  <a:moveTo>
                    <a:pt x="400" y="0"/>
                  </a:moveTo>
                  <a:cubicBezTo>
                    <a:pt x="238" y="0"/>
                    <a:pt x="89" y="115"/>
                    <a:pt x="61" y="278"/>
                  </a:cubicBezTo>
                  <a:cubicBezTo>
                    <a:pt x="1" y="491"/>
                    <a:pt x="305" y="826"/>
                    <a:pt x="548" y="826"/>
                  </a:cubicBezTo>
                  <a:cubicBezTo>
                    <a:pt x="730" y="826"/>
                    <a:pt x="821" y="704"/>
                    <a:pt x="852" y="522"/>
                  </a:cubicBezTo>
                  <a:cubicBezTo>
                    <a:pt x="821" y="309"/>
                    <a:pt x="760" y="35"/>
                    <a:pt x="456" y="5"/>
                  </a:cubicBezTo>
                  <a:cubicBezTo>
                    <a:pt x="438" y="2"/>
                    <a:pt x="419" y="0"/>
                    <a:pt x="40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31" name="Google Shape;39631;p45"/>
            <p:cNvSpPr/>
            <p:nvPr/>
          </p:nvSpPr>
          <p:spPr>
            <a:xfrm>
              <a:off x="5212375" y="3427100"/>
              <a:ext cx="21300" cy="17800"/>
            </a:xfrm>
            <a:custGeom>
              <a:avLst/>
              <a:gdLst/>
              <a:ahLst/>
              <a:cxnLst/>
              <a:rect l="l" t="t" r="r" b="b"/>
              <a:pathLst>
                <a:path w="852" h="712" extrusionOk="0">
                  <a:moveTo>
                    <a:pt x="422" y="0"/>
                  </a:moveTo>
                  <a:cubicBezTo>
                    <a:pt x="214" y="0"/>
                    <a:pt x="31" y="166"/>
                    <a:pt x="31" y="377"/>
                  </a:cubicBezTo>
                  <a:cubicBezTo>
                    <a:pt x="0" y="620"/>
                    <a:pt x="183" y="681"/>
                    <a:pt x="365" y="711"/>
                  </a:cubicBezTo>
                  <a:cubicBezTo>
                    <a:pt x="608" y="711"/>
                    <a:pt x="791" y="620"/>
                    <a:pt x="791" y="377"/>
                  </a:cubicBezTo>
                  <a:cubicBezTo>
                    <a:pt x="851" y="195"/>
                    <a:pt x="699" y="12"/>
                    <a:pt x="517" y="12"/>
                  </a:cubicBezTo>
                  <a:cubicBezTo>
                    <a:pt x="485" y="4"/>
                    <a:pt x="453" y="0"/>
                    <a:pt x="4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32" name="Google Shape;39632;p45"/>
            <p:cNvSpPr/>
            <p:nvPr/>
          </p:nvSpPr>
          <p:spPr>
            <a:xfrm>
              <a:off x="5704025" y="3076325"/>
              <a:ext cx="20525" cy="16750"/>
            </a:xfrm>
            <a:custGeom>
              <a:avLst/>
              <a:gdLst/>
              <a:ahLst/>
              <a:cxnLst/>
              <a:rect l="l" t="t" r="r" b="b"/>
              <a:pathLst>
                <a:path w="821" h="670" extrusionOk="0">
                  <a:moveTo>
                    <a:pt x="335" y="0"/>
                  </a:moveTo>
                  <a:cubicBezTo>
                    <a:pt x="122" y="0"/>
                    <a:pt x="0" y="61"/>
                    <a:pt x="0" y="304"/>
                  </a:cubicBezTo>
                  <a:cubicBezTo>
                    <a:pt x="0" y="487"/>
                    <a:pt x="152" y="669"/>
                    <a:pt x="365" y="669"/>
                  </a:cubicBezTo>
                  <a:cubicBezTo>
                    <a:pt x="608" y="669"/>
                    <a:pt x="760" y="578"/>
                    <a:pt x="791" y="396"/>
                  </a:cubicBezTo>
                  <a:cubicBezTo>
                    <a:pt x="821" y="92"/>
                    <a:pt x="60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33" name="Google Shape;39633;p45"/>
            <p:cNvSpPr/>
            <p:nvPr/>
          </p:nvSpPr>
          <p:spPr>
            <a:xfrm>
              <a:off x="5336225" y="3075575"/>
              <a:ext cx="24350" cy="17750"/>
            </a:xfrm>
            <a:custGeom>
              <a:avLst/>
              <a:gdLst/>
              <a:ahLst/>
              <a:cxnLst/>
              <a:rect l="l" t="t" r="r" b="b"/>
              <a:pathLst>
                <a:path w="974" h="710" extrusionOk="0">
                  <a:moveTo>
                    <a:pt x="366" y="0"/>
                  </a:moveTo>
                  <a:cubicBezTo>
                    <a:pt x="153" y="30"/>
                    <a:pt x="1" y="274"/>
                    <a:pt x="92" y="486"/>
                  </a:cubicBezTo>
                  <a:cubicBezTo>
                    <a:pt x="113" y="635"/>
                    <a:pt x="194" y="710"/>
                    <a:pt x="324" y="710"/>
                  </a:cubicBezTo>
                  <a:cubicBezTo>
                    <a:pt x="380" y="710"/>
                    <a:pt x="445" y="696"/>
                    <a:pt x="518" y="669"/>
                  </a:cubicBezTo>
                  <a:cubicBezTo>
                    <a:pt x="730" y="578"/>
                    <a:pt x="973" y="486"/>
                    <a:pt x="973" y="182"/>
                  </a:cubicBezTo>
                  <a:cubicBezTo>
                    <a:pt x="791" y="61"/>
                    <a:pt x="578" y="0"/>
                    <a:pt x="3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34" name="Google Shape;39634;p45"/>
            <p:cNvSpPr/>
            <p:nvPr/>
          </p:nvSpPr>
          <p:spPr>
            <a:xfrm>
              <a:off x="5620425" y="3046500"/>
              <a:ext cx="22825" cy="20325"/>
            </a:xfrm>
            <a:custGeom>
              <a:avLst/>
              <a:gdLst/>
              <a:ahLst/>
              <a:cxnLst/>
              <a:rect l="l" t="t" r="r" b="b"/>
              <a:pathLst>
                <a:path w="913" h="813" extrusionOk="0">
                  <a:moveTo>
                    <a:pt x="593" y="0"/>
                  </a:moveTo>
                  <a:cubicBezTo>
                    <a:pt x="464" y="0"/>
                    <a:pt x="320" y="54"/>
                    <a:pt x="183" y="69"/>
                  </a:cubicBezTo>
                  <a:cubicBezTo>
                    <a:pt x="1" y="251"/>
                    <a:pt x="62" y="434"/>
                    <a:pt x="153" y="616"/>
                  </a:cubicBezTo>
                  <a:cubicBezTo>
                    <a:pt x="280" y="780"/>
                    <a:pt x="430" y="813"/>
                    <a:pt x="588" y="813"/>
                  </a:cubicBezTo>
                  <a:cubicBezTo>
                    <a:pt x="694" y="813"/>
                    <a:pt x="803" y="798"/>
                    <a:pt x="913" y="798"/>
                  </a:cubicBezTo>
                  <a:lnTo>
                    <a:pt x="913" y="251"/>
                  </a:lnTo>
                  <a:cubicBezTo>
                    <a:pt x="837" y="54"/>
                    <a:pt x="723" y="0"/>
                    <a:pt x="5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35" name="Google Shape;39635;p45"/>
            <p:cNvSpPr/>
            <p:nvPr/>
          </p:nvSpPr>
          <p:spPr>
            <a:xfrm>
              <a:off x="5503400" y="2883900"/>
              <a:ext cx="21300" cy="17775"/>
            </a:xfrm>
            <a:custGeom>
              <a:avLst/>
              <a:gdLst/>
              <a:ahLst/>
              <a:cxnLst/>
              <a:rect l="l" t="t" r="r" b="b"/>
              <a:pathLst>
                <a:path w="852" h="711" extrusionOk="0">
                  <a:moveTo>
                    <a:pt x="471" y="0"/>
                  </a:moveTo>
                  <a:cubicBezTo>
                    <a:pt x="436" y="0"/>
                    <a:pt x="401" y="3"/>
                    <a:pt x="366" y="7"/>
                  </a:cubicBezTo>
                  <a:cubicBezTo>
                    <a:pt x="214" y="7"/>
                    <a:pt x="1" y="7"/>
                    <a:pt x="1" y="190"/>
                  </a:cubicBezTo>
                  <a:cubicBezTo>
                    <a:pt x="31" y="463"/>
                    <a:pt x="244" y="676"/>
                    <a:pt x="518" y="706"/>
                  </a:cubicBezTo>
                  <a:cubicBezTo>
                    <a:pt x="538" y="709"/>
                    <a:pt x="558" y="710"/>
                    <a:pt x="577" y="710"/>
                  </a:cubicBezTo>
                  <a:cubicBezTo>
                    <a:pt x="776" y="710"/>
                    <a:pt x="852" y="567"/>
                    <a:pt x="852" y="372"/>
                  </a:cubicBezTo>
                  <a:cubicBezTo>
                    <a:pt x="852" y="86"/>
                    <a:pt x="674" y="0"/>
                    <a:pt x="4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36" name="Google Shape;39636;p45"/>
            <p:cNvSpPr/>
            <p:nvPr/>
          </p:nvSpPr>
          <p:spPr>
            <a:xfrm>
              <a:off x="5579400" y="2775325"/>
              <a:ext cx="20550" cy="17675"/>
            </a:xfrm>
            <a:custGeom>
              <a:avLst/>
              <a:gdLst/>
              <a:ahLst/>
              <a:cxnLst/>
              <a:rect l="l" t="t" r="r" b="b"/>
              <a:pathLst>
                <a:path w="822" h="707" extrusionOk="0">
                  <a:moveTo>
                    <a:pt x="404" y="0"/>
                  </a:moveTo>
                  <a:cubicBezTo>
                    <a:pt x="187" y="0"/>
                    <a:pt x="31" y="171"/>
                    <a:pt x="31" y="369"/>
                  </a:cubicBezTo>
                  <a:cubicBezTo>
                    <a:pt x="0" y="612"/>
                    <a:pt x="92" y="703"/>
                    <a:pt x="365" y="703"/>
                  </a:cubicBezTo>
                  <a:cubicBezTo>
                    <a:pt x="383" y="705"/>
                    <a:pt x="400" y="706"/>
                    <a:pt x="416" y="706"/>
                  </a:cubicBezTo>
                  <a:cubicBezTo>
                    <a:pt x="626" y="706"/>
                    <a:pt x="737" y="531"/>
                    <a:pt x="821" y="277"/>
                  </a:cubicBezTo>
                  <a:cubicBezTo>
                    <a:pt x="760" y="95"/>
                    <a:pt x="608" y="4"/>
                    <a:pt x="456" y="4"/>
                  </a:cubicBezTo>
                  <a:cubicBezTo>
                    <a:pt x="438" y="2"/>
                    <a:pt x="421" y="0"/>
                    <a:pt x="4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37" name="Google Shape;39637;p45"/>
            <p:cNvSpPr/>
            <p:nvPr/>
          </p:nvSpPr>
          <p:spPr>
            <a:xfrm>
              <a:off x="5346100" y="3035200"/>
              <a:ext cx="19025" cy="19100"/>
            </a:xfrm>
            <a:custGeom>
              <a:avLst/>
              <a:gdLst/>
              <a:ahLst/>
              <a:cxnLst/>
              <a:rect l="l" t="t" r="r" b="b"/>
              <a:pathLst>
                <a:path w="761" h="764" extrusionOk="0">
                  <a:moveTo>
                    <a:pt x="410" y="1"/>
                  </a:moveTo>
                  <a:cubicBezTo>
                    <a:pt x="214" y="1"/>
                    <a:pt x="34" y="174"/>
                    <a:pt x="62" y="399"/>
                  </a:cubicBezTo>
                  <a:cubicBezTo>
                    <a:pt x="1" y="582"/>
                    <a:pt x="153" y="734"/>
                    <a:pt x="335" y="764"/>
                  </a:cubicBezTo>
                  <a:cubicBezTo>
                    <a:pt x="548" y="734"/>
                    <a:pt x="730" y="642"/>
                    <a:pt x="730" y="399"/>
                  </a:cubicBezTo>
                  <a:cubicBezTo>
                    <a:pt x="761" y="186"/>
                    <a:pt x="700" y="4"/>
                    <a:pt x="457" y="4"/>
                  </a:cubicBezTo>
                  <a:cubicBezTo>
                    <a:pt x="441" y="2"/>
                    <a:pt x="426" y="1"/>
                    <a:pt x="4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38" name="Google Shape;39638;p45"/>
            <p:cNvSpPr/>
            <p:nvPr/>
          </p:nvSpPr>
          <p:spPr>
            <a:xfrm>
              <a:off x="5532275" y="3554300"/>
              <a:ext cx="19025" cy="17500"/>
            </a:xfrm>
            <a:custGeom>
              <a:avLst/>
              <a:gdLst/>
              <a:ahLst/>
              <a:cxnLst/>
              <a:rect l="l" t="t" r="r" b="b"/>
              <a:pathLst>
                <a:path w="761" h="700" extrusionOk="0">
                  <a:moveTo>
                    <a:pt x="366" y="0"/>
                  </a:moveTo>
                  <a:cubicBezTo>
                    <a:pt x="214" y="0"/>
                    <a:pt x="1" y="31"/>
                    <a:pt x="1" y="274"/>
                  </a:cubicBezTo>
                  <a:cubicBezTo>
                    <a:pt x="1" y="487"/>
                    <a:pt x="183" y="608"/>
                    <a:pt x="457" y="699"/>
                  </a:cubicBezTo>
                  <a:cubicBezTo>
                    <a:pt x="609" y="608"/>
                    <a:pt x="730" y="456"/>
                    <a:pt x="730" y="304"/>
                  </a:cubicBezTo>
                  <a:cubicBezTo>
                    <a:pt x="761" y="61"/>
                    <a:pt x="548" y="0"/>
                    <a:pt x="3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39" name="Google Shape;39639;p45"/>
            <p:cNvSpPr/>
            <p:nvPr/>
          </p:nvSpPr>
          <p:spPr>
            <a:xfrm>
              <a:off x="5407650" y="3209100"/>
              <a:ext cx="24350" cy="18750"/>
            </a:xfrm>
            <a:custGeom>
              <a:avLst/>
              <a:gdLst/>
              <a:ahLst/>
              <a:cxnLst/>
              <a:rect l="l" t="t" r="r" b="b"/>
              <a:pathLst>
                <a:path w="974" h="750" extrusionOk="0">
                  <a:moveTo>
                    <a:pt x="809" y="1"/>
                  </a:moveTo>
                  <a:cubicBezTo>
                    <a:pt x="793" y="1"/>
                    <a:pt x="777" y="3"/>
                    <a:pt x="761" y="9"/>
                  </a:cubicBezTo>
                  <a:cubicBezTo>
                    <a:pt x="670" y="39"/>
                    <a:pt x="548" y="100"/>
                    <a:pt x="427" y="130"/>
                  </a:cubicBezTo>
                  <a:cubicBezTo>
                    <a:pt x="214" y="161"/>
                    <a:pt x="1" y="252"/>
                    <a:pt x="1" y="495"/>
                  </a:cubicBezTo>
                  <a:cubicBezTo>
                    <a:pt x="1" y="586"/>
                    <a:pt x="62" y="677"/>
                    <a:pt x="123" y="708"/>
                  </a:cubicBezTo>
                  <a:cubicBezTo>
                    <a:pt x="170" y="737"/>
                    <a:pt x="211" y="750"/>
                    <a:pt x="248" y="750"/>
                  </a:cubicBezTo>
                  <a:cubicBezTo>
                    <a:pt x="401" y="750"/>
                    <a:pt x="475" y="538"/>
                    <a:pt x="548" y="465"/>
                  </a:cubicBezTo>
                  <a:cubicBezTo>
                    <a:pt x="639" y="373"/>
                    <a:pt x="822" y="465"/>
                    <a:pt x="913" y="313"/>
                  </a:cubicBezTo>
                  <a:cubicBezTo>
                    <a:pt x="943" y="252"/>
                    <a:pt x="943" y="191"/>
                    <a:pt x="974" y="130"/>
                  </a:cubicBezTo>
                  <a:cubicBezTo>
                    <a:pt x="949" y="55"/>
                    <a:pt x="882" y="1"/>
                    <a:pt x="8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40" name="Google Shape;39640;p45"/>
            <p:cNvSpPr/>
            <p:nvPr/>
          </p:nvSpPr>
          <p:spPr>
            <a:xfrm>
              <a:off x="5534575" y="2967050"/>
              <a:ext cx="19000" cy="17475"/>
            </a:xfrm>
            <a:custGeom>
              <a:avLst/>
              <a:gdLst/>
              <a:ahLst/>
              <a:cxnLst/>
              <a:rect l="l" t="t" r="r" b="b"/>
              <a:pathLst>
                <a:path w="760" h="699" extrusionOk="0">
                  <a:moveTo>
                    <a:pt x="448" y="1"/>
                  </a:moveTo>
                  <a:cubicBezTo>
                    <a:pt x="406" y="1"/>
                    <a:pt x="358" y="9"/>
                    <a:pt x="304" y="25"/>
                  </a:cubicBezTo>
                  <a:cubicBezTo>
                    <a:pt x="122" y="55"/>
                    <a:pt x="0" y="207"/>
                    <a:pt x="30" y="420"/>
                  </a:cubicBezTo>
                  <a:cubicBezTo>
                    <a:pt x="58" y="584"/>
                    <a:pt x="207" y="698"/>
                    <a:pt x="391" y="698"/>
                  </a:cubicBezTo>
                  <a:cubicBezTo>
                    <a:pt x="412" y="698"/>
                    <a:pt x="434" y="697"/>
                    <a:pt x="456" y="694"/>
                  </a:cubicBezTo>
                  <a:cubicBezTo>
                    <a:pt x="638" y="663"/>
                    <a:pt x="760" y="572"/>
                    <a:pt x="760" y="359"/>
                  </a:cubicBezTo>
                  <a:cubicBezTo>
                    <a:pt x="710" y="160"/>
                    <a:pt x="640" y="1"/>
                    <a:pt x="4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41" name="Google Shape;39641;p45"/>
            <p:cNvSpPr/>
            <p:nvPr/>
          </p:nvSpPr>
          <p:spPr>
            <a:xfrm>
              <a:off x="5720750" y="2938775"/>
              <a:ext cx="31175" cy="23775"/>
            </a:xfrm>
            <a:custGeom>
              <a:avLst/>
              <a:gdLst/>
              <a:ahLst/>
              <a:cxnLst/>
              <a:rect l="l" t="t" r="r" b="b"/>
              <a:pathLst>
                <a:path w="1247" h="951" extrusionOk="0">
                  <a:moveTo>
                    <a:pt x="547" y="1"/>
                  </a:moveTo>
                  <a:cubicBezTo>
                    <a:pt x="334" y="62"/>
                    <a:pt x="122" y="183"/>
                    <a:pt x="0" y="366"/>
                  </a:cubicBezTo>
                  <a:cubicBezTo>
                    <a:pt x="122" y="609"/>
                    <a:pt x="426" y="578"/>
                    <a:pt x="578" y="791"/>
                  </a:cubicBezTo>
                  <a:cubicBezTo>
                    <a:pt x="638" y="897"/>
                    <a:pt x="737" y="951"/>
                    <a:pt x="836" y="951"/>
                  </a:cubicBezTo>
                  <a:cubicBezTo>
                    <a:pt x="935" y="951"/>
                    <a:pt x="1033" y="897"/>
                    <a:pt x="1094" y="791"/>
                  </a:cubicBezTo>
                  <a:cubicBezTo>
                    <a:pt x="1246" y="578"/>
                    <a:pt x="1064" y="487"/>
                    <a:pt x="942" y="366"/>
                  </a:cubicBezTo>
                  <a:cubicBezTo>
                    <a:pt x="790" y="244"/>
                    <a:pt x="669" y="122"/>
                    <a:pt x="5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42" name="Google Shape;39642;p45"/>
            <p:cNvSpPr/>
            <p:nvPr/>
          </p:nvSpPr>
          <p:spPr>
            <a:xfrm>
              <a:off x="5368150" y="2896125"/>
              <a:ext cx="19025" cy="18475"/>
            </a:xfrm>
            <a:custGeom>
              <a:avLst/>
              <a:gdLst/>
              <a:ahLst/>
              <a:cxnLst/>
              <a:rect l="l" t="t" r="r" b="b"/>
              <a:pathLst>
                <a:path w="761" h="739" extrusionOk="0">
                  <a:moveTo>
                    <a:pt x="320" y="1"/>
                  </a:moveTo>
                  <a:cubicBezTo>
                    <a:pt x="167" y="1"/>
                    <a:pt x="89" y="140"/>
                    <a:pt x="61" y="278"/>
                  </a:cubicBezTo>
                  <a:cubicBezTo>
                    <a:pt x="0" y="491"/>
                    <a:pt x="152" y="704"/>
                    <a:pt x="396" y="734"/>
                  </a:cubicBezTo>
                  <a:cubicBezTo>
                    <a:pt x="414" y="737"/>
                    <a:pt x="431" y="738"/>
                    <a:pt x="448" y="738"/>
                  </a:cubicBezTo>
                  <a:cubicBezTo>
                    <a:pt x="628" y="738"/>
                    <a:pt x="733" y="594"/>
                    <a:pt x="760" y="400"/>
                  </a:cubicBezTo>
                  <a:cubicBezTo>
                    <a:pt x="760" y="126"/>
                    <a:pt x="517" y="35"/>
                    <a:pt x="365" y="5"/>
                  </a:cubicBezTo>
                  <a:cubicBezTo>
                    <a:pt x="349" y="2"/>
                    <a:pt x="334" y="1"/>
                    <a:pt x="3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43" name="Google Shape;39643;p45"/>
            <p:cNvSpPr/>
            <p:nvPr/>
          </p:nvSpPr>
          <p:spPr>
            <a:xfrm>
              <a:off x="5375750" y="3495775"/>
              <a:ext cx="25100" cy="11425"/>
            </a:xfrm>
            <a:custGeom>
              <a:avLst/>
              <a:gdLst/>
              <a:ahLst/>
              <a:cxnLst/>
              <a:rect l="l" t="t" r="r" b="b"/>
              <a:pathLst>
                <a:path w="1004" h="457" extrusionOk="0">
                  <a:moveTo>
                    <a:pt x="274" y="1"/>
                  </a:moveTo>
                  <a:cubicBezTo>
                    <a:pt x="152" y="1"/>
                    <a:pt x="0" y="1"/>
                    <a:pt x="0" y="153"/>
                  </a:cubicBezTo>
                  <a:cubicBezTo>
                    <a:pt x="0" y="244"/>
                    <a:pt x="61" y="335"/>
                    <a:pt x="122" y="366"/>
                  </a:cubicBezTo>
                  <a:cubicBezTo>
                    <a:pt x="244" y="426"/>
                    <a:pt x="380" y="457"/>
                    <a:pt x="521" y="457"/>
                  </a:cubicBezTo>
                  <a:cubicBezTo>
                    <a:pt x="661" y="457"/>
                    <a:pt x="806" y="426"/>
                    <a:pt x="943" y="366"/>
                  </a:cubicBezTo>
                  <a:cubicBezTo>
                    <a:pt x="973" y="366"/>
                    <a:pt x="1003" y="214"/>
                    <a:pt x="973" y="153"/>
                  </a:cubicBezTo>
                  <a:cubicBezTo>
                    <a:pt x="943" y="92"/>
                    <a:pt x="851" y="31"/>
                    <a:pt x="791" y="31"/>
                  </a:cubicBezTo>
                  <a:cubicBezTo>
                    <a:pt x="760" y="21"/>
                    <a:pt x="730" y="18"/>
                    <a:pt x="699" y="18"/>
                  </a:cubicBezTo>
                  <a:cubicBezTo>
                    <a:pt x="639" y="18"/>
                    <a:pt x="578" y="31"/>
                    <a:pt x="517" y="31"/>
                  </a:cubicBezTo>
                  <a:cubicBezTo>
                    <a:pt x="426" y="1"/>
                    <a:pt x="335" y="1"/>
                    <a:pt x="2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44" name="Google Shape;39644;p45"/>
            <p:cNvSpPr/>
            <p:nvPr/>
          </p:nvSpPr>
          <p:spPr>
            <a:xfrm>
              <a:off x="5360550" y="3072525"/>
              <a:ext cx="23575" cy="16275"/>
            </a:xfrm>
            <a:custGeom>
              <a:avLst/>
              <a:gdLst/>
              <a:ahLst/>
              <a:cxnLst/>
              <a:rect l="l" t="t" r="r" b="b"/>
              <a:pathLst>
                <a:path w="943" h="651" extrusionOk="0">
                  <a:moveTo>
                    <a:pt x="653" y="0"/>
                  </a:moveTo>
                  <a:cubicBezTo>
                    <a:pt x="615" y="0"/>
                    <a:pt x="578" y="11"/>
                    <a:pt x="548" y="31"/>
                  </a:cubicBezTo>
                  <a:cubicBezTo>
                    <a:pt x="365" y="122"/>
                    <a:pt x="122" y="92"/>
                    <a:pt x="0" y="304"/>
                  </a:cubicBezTo>
                  <a:cubicBezTo>
                    <a:pt x="183" y="426"/>
                    <a:pt x="365" y="517"/>
                    <a:pt x="548" y="639"/>
                  </a:cubicBezTo>
                  <a:cubicBezTo>
                    <a:pt x="570" y="646"/>
                    <a:pt x="597" y="650"/>
                    <a:pt x="625" y="650"/>
                  </a:cubicBezTo>
                  <a:cubicBezTo>
                    <a:pt x="709" y="650"/>
                    <a:pt x="806" y="616"/>
                    <a:pt x="852" y="548"/>
                  </a:cubicBezTo>
                  <a:cubicBezTo>
                    <a:pt x="943" y="396"/>
                    <a:pt x="943" y="244"/>
                    <a:pt x="852" y="122"/>
                  </a:cubicBezTo>
                  <a:cubicBezTo>
                    <a:pt x="811" y="41"/>
                    <a:pt x="730" y="0"/>
                    <a:pt x="6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45" name="Google Shape;39645;p45"/>
            <p:cNvSpPr/>
            <p:nvPr/>
          </p:nvSpPr>
          <p:spPr>
            <a:xfrm>
              <a:off x="5273150" y="3362050"/>
              <a:ext cx="19025" cy="17500"/>
            </a:xfrm>
            <a:custGeom>
              <a:avLst/>
              <a:gdLst/>
              <a:ahLst/>
              <a:cxnLst/>
              <a:rect l="l" t="t" r="r" b="b"/>
              <a:pathLst>
                <a:path w="761" h="700" extrusionOk="0">
                  <a:moveTo>
                    <a:pt x="396" y="0"/>
                  </a:moveTo>
                  <a:cubicBezTo>
                    <a:pt x="183" y="0"/>
                    <a:pt x="31" y="61"/>
                    <a:pt x="31" y="304"/>
                  </a:cubicBezTo>
                  <a:cubicBezTo>
                    <a:pt x="1" y="486"/>
                    <a:pt x="153" y="669"/>
                    <a:pt x="366" y="699"/>
                  </a:cubicBezTo>
                  <a:cubicBezTo>
                    <a:pt x="578" y="699"/>
                    <a:pt x="700" y="578"/>
                    <a:pt x="730" y="365"/>
                  </a:cubicBezTo>
                  <a:cubicBezTo>
                    <a:pt x="761" y="152"/>
                    <a:pt x="578" y="31"/>
                    <a:pt x="3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46" name="Google Shape;39646;p45"/>
            <p:cNvSpPr/>
            <p:nvPr/>
          </p:nvSpPr>
          <p:spPr>
            <a:xfrm>
              <a:off x="5287600" y="3472225"/>
              <a:ext cx="17500" cy="16750"/>
            </a:xfrm>
            <a:custGeom>
              <a:avLst/>
              <a:gdLst/>
              <a:ahLst/>
              <a:cxnLst/>
              <a:rect l="l" t="t" r="r" b="b"/>
              <a:pathLst>
                <a:path w="700" h="670" extrusionOk="0">
                  <a:moveTo>
                    <a:pt x="396" y="1"/>
                  </a:moveTo>
                  <a:cubicBezTo>
                    <a:pt x="183" y="1"/>
                    <a:pt x="31" y="61"/>
                    <a:pt x="31" y="304"/>
                  </a:cubicBezTo>
                  <a:cubicBezTo>
                    <a:pt x="0" y="487"/>
                    <a:pt x="122" y="669"/>
                    <a:pt x="335" y="669"/>
                  </a:cubicBezTo>
                  <a:cubicBezTo>
                    <a:pt x="548" y="669"/>
                    <a:pt x="639" y="548"/>
                    <a:pt x="700" y="304"/>
                  </a:cubicBezTo>
                  <a:cubicBezTo>
                    <a:pt x="700" y="122"/>
                    <a:pt x="548" y="1"/>
                    <a:pt x="3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47" name="Google Shape;39647;p45"/>
            <p:cNvSpPr/>
            <p:nvPr/>
          </p:nvSpPr>
          <p:spPr>
            <a:xfrm>
              <a:off x="5598400" y="3285950"/>
              <a:ext cx="17500" cy="16950"/>
            </a:xfrm>
            <a:custGeom>
              <a:avLst/>
              <a:gdLst/>
              <a:ahLst/>
              <a:cxnLst/>
              <a:rect l="l" t="t" r="r" b="b"/>
              <a:pathLst>
                <a:path w="700" h="678" extrusionOk="0">
                  <a:moveTo>
                    <a:pt x="394" y="1"/>
                  </a:moveTo>
                  <a:cubicBezTo>
                    <a:pt x="375" y="1"/>
                    <a:pt x="356" y="2"/>
                    <a:pt x="335" y="5"/>
                  </a:cubicBezTo>
                  <a:cubicBezTo>
                    <a:pt x="152" y="5"/>
                    <a:pt x="0" y="187"/>
                    <a:pt x="31" y="369"/>
                  </a:cubicBezTo>
                  <a:cubicBezTo>
                    <a:pt x="31" y="536"/>
                    <a:pt x="183" y="677"/>
                    <a:pt x="348" y="677"/>
                  </a:cubicBezTo>
                  <a:cubicBezTo>
                    <a:pt x="364" y="677"/>
                    <a:pt x="380" y="676"/>
                    <a:pt x="395" y="673"/>
                  </a:cubicBezTo>
                  <a:cubicBezTo>
                    <a:pt x="639" y="673"/>
                    <a:pt x="699" y="521"/>
                    <a:pt x="699" y="339"/>
                  </a:cubicBezTo>
                  <a:cubicBezTo>
                    <a:pt x="672" y="144"/>
                    <a:pt x="593" y="1"/>
                    <a:pt x="3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48" name="Google Shape;39648;p45"/>
            <p:cNvSpPr/>
            <p:nvPr/>
          </p:nvSpPr>
          <p:spPr>
            <a:xfrm>
              <a:off x="5495050" y="3102925"/>
              <a:ext cx="20550" cy="25200"/>
            </a:xfrm>
            <a:custGeom>
              <a:avLst/>
              <a:gdLst/>
              <a:ahLst/>
              <a:cxnLst/>
              <a:rect l="l" t="t" r="r" b="b"/>
              <a:pathLst>
                <a:path w="822" h="1008" extrusionOk="0">
                  <a:moveTo>
                    <a:pt x="274" y="0"/>
                  </a:moveTo>
                  <a:cubicBezTo>
                    <a:pt x="0" y="183"/>
                    <a:pt x="92" y="456"/>
                    <a:pt x="92" y="730"/>
                  </a:cubicBezTo>
                  <a:cubicBezTo>
                    <a:pt x="170" y="906"/>
                    <a:pt x="350" y="1007"/>
                    <a:pt x="533" y="1007"/>
                  </a:cubicBezTo>
                  <a:cubicBezTo>
                    <a:pt x="634" y="1007"/>
                    <a:pt x="735" y="977"/>
                    <a:pt x="821" y="912"/>
                  </a:cubicBezTo>
                  <a:cubicBezTo>
                    <a:pt x="700" y="669"/>
                    <a:pt x="396" y="456"/>
                    <a:pt x="487" y="91"/>
                  </a:cubicBezTo>
                  <a:cubicBezTo>
                    <a:pt x="426" y="61"/>
                    <a:pt x="365" y="31"/>
                    <a:pt x="2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49" name="Google Shape;39649;p45"/>
            <p:cNvSpPr/>
            <p:nvPr/>
          </p:nvSpPr>
          <p:spPr>
            <a:xfrm>
              <a:off x="5501125" y="3162200"/>
              <a:ext cx="18275" cy="17775"/>
            </a:xfrm>
            <a:custGeom>
              <a:avLst/>
              <a:gdLst/>
              <a:ahLst/>
              <a:cxnLst/>
              <a:rect l="l" t="t" r="r" b="b"/>
              <a:pathLst>
                <a:path w="731" h="711" extrusionOk="0">
                  <a:moveTo>
                    <a:pt x="213" y="0"/>
                  </a:moveTo>
                  <a:cubicBezTo>
                    <a:pt x="183" y="91"/>
                    <a:pt x="122" y="183"/>
                    <a:pt x="92" y="304"/>
                  </a:cubicBezTo>
                  <a:cubicBezTo>
                    <a:pt x="1" y="456"/>
                    <a:pt x="61" y="638"/>
                    <a:pt x="244" y="699"/>
                  </a:cubicBezTo>
                  <a:cubicBezTo>
                    <a:pt x="273" y="706"/>
                    <a:pt x="303" y="710"/>
                    <a:pt x="334" y="710"/>
                  </a:cubicBezTo>
                  <a:cubicBezTo>
                    <a:pt x="434" y="710"/>
                    <a:pt x="539" y="671"/>
                    <a:pt x="609" y="578"/>
                  </a:cubicBezTo>
                  <a:cubicBezTo>
                    <a:pt x="730" y="456"/>
                    <a:pt x="730" y="274"/>
                    <a:pt x="609" y="183"/>
                  </a:cubicBezTo>
                  <a:cubicBezTo>
                    <a:pt x="517" y="61"/>
                    <a:pt x="365" y="0"/>
                    <a:pt x="2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50" name="Google Shape;39650;p45"/>
            <p:cNvSpPr/>
            <p:nvPr/>
          </p:nvSpPr>
          <p:spPr>
            <a:xfrm>
              <a:off x="5146250" y="3185175"/>
              <a:ext cx="18275" cy="16550"/>
            </a:xfrm>
            <a:custGeom>
              <a:avLst/>
              <a:gdLst/>
              <a:ahLst/>
              <a:cxnLst/>
              <a:rect l="l" t="t" r="r" b="b"/>
              <a:pathLst>
                <a:path w="731" h="662" extrusionOk="0">
                  <a:moveTo>
                    <a:pt x="309" y="1"/>
                  </a:moveTo>
                  <a:cubicBezTo>
                    <a:pt x="191" y="1"/>
                    <a:pt x="77" y="69"/>
                    <a:pt x="31" y="206"/>
                  </a:cubicBezTo>
                  <a:cubicBezTo>
                    <a:pt x="1" y="327"/>
                    <a:pt x="31" y="479"/>
                    <a:pt x="153" y="571"/>
                  </a:cubicBezTo>
                  <a:cubicBezTo>
                    <a:pt x="214" y="631"/>
                    <a:pt x="290" y="662"/>
                    <a:pt x="366" y="662"/>
                  </a:cubicBezTo>
                  <a:cubicBezTo>
                    <a:pt x="442" y="662"/>
                    <a:pt x="518" y="631"/>
                    <a:pt x="578" y="571"/>
                  </a:cubicBezTo>
                  <a:cubicBezTo>
                    <a:pt x="670" y="479"/>
                    <a:pt x="730" y="327"/>
                    <a:pt x="730" y="175"/>
                  </a:cubicBezTo>
                  <a:cubicBezTo>
                    <a:pt x="639" y="115"/>
                    <a:pt x="518" y="84"/>
                    <a:pt x="426" y="23"/>
                  </a:cubicBezTo>
                  <a:cubicBezTo>
                    <a:pt x="388" y="8"/>
                    <a:pt x="349" y="1"/>
                    <a:pt x="3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51" name="Google Shape;39651;p45"/>
            <p:cNvSpPr/>
            <p:nvPr/>
          </p:nvSpPr>
          <p:spPr>
            <a:xfrm>
              <a:off x="5437300" y="3535300"/>
              <a:ext cx="24350" cy="15650"/>
            </a:xfrm>
            <a:custGeom>
              <a:avLst/>
              <a:gdLst/>
              <a:ahLst/>
              <a:cxnLst/>
              <a:rect l="l" t="t" r="r" b="b"/>
              <a:pathLst>
                <a:path w="974" h="626" extrusionOk="0">
                  <a:moveTo>
                    <a:pt x="548" y="0"/>
                  </a:moveTo>
                  <a:cubicBezTo>
                    <a:pt x="304" y="61"/>
                    <a:pt x="0" y="183"/>
                    <a:pt x="152" y="487"/>
                  </a:cubicBezTo>
                  <a:cubicBezTo>
                    <a:pt x="205" y="582"/>
                    <a:pt x="295" y="625"/>
                    <a:pt x="398" y="625"/>
                  </a:cubicBezTo>
                  <a:cubicBezTo>
                    <a:pt x="592" y="625"/>
                    <a:pt x="834" y="471"/>
                    <a:pt x="973" y="213"/>
                  </a:cubicBezTo>
                  <a:cubicBezTo>
                    <a:pt x="851" y="92"/>
                    <a:pt x="700" y="0"/>
                    <a:pt x="5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52" name="Google Shape;39652;p45"/>
            <p:cNvSpPr/>
            <p:nvPr/>
          </p:nvSpPr>
          <p:spPr>
            <a:xfrm>
              <a:off x="5406150" y="3578525"/>
              <a:ext cx="16725" cy="16075"/>
            </a:xfrm>
            <a:custGeom>
              <a:avLst/>
              <a:gdLst/>
              <a:ahLst/>
              <a:cxnLst/>
              <a:rect l="l" t="t" r="r" b="b"/>
              <a:pathLst>
                <a:path w="669" h="643" extrusionOk="0">
                  <a:moveTo>
                    <a:pt x="366" y="0"/>
                  </a:moveTo>
                  <a:cubicBezTo>
                    <a:pt x="163" y="0"/>
                    <a:pt x="58" y="146"/>
                    <a:pt x="31" y="369"/>
                  </a:cubicBezTo>
                  <a:cubicBezTo>
                    <a:pt x="0" y="521"/>
                    <a:pt x="122" y="642"/>
                    <a:pt x="274" y="642"/>
                  </a:cubicBezTo>
                  <a:cubicBezTo>
                    <a:pt x="456" y="642"/>
                    <a:pt x="638" y="521"/>
                    <a:pt x="669" y="338"/>
                  </a:cubicBezTo>
                  <a:cubicBezTo>
                    <a:pt x="669" y="186"/>
                    <a:pt x="578" y="34"/>
                    <a:pt x="426" y="4"/>
                  </a:cubicBezTo>
                  <a:cubicBezTo>
                    <a:pt x="405" y="1"/>
                    <a:pt x="385" y="0"/>
                    <a:pt x="3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53" name="Google Shape;39653;p45"/>
            <p:cNvSpPr/>
            <p:nvPr/>
          </p:nvSpPr>
          <p:spPr>
            <a:xfrm>
              <a:off x="5360625" y="3423500"/>
              <a:ext cx="17425" cy="16175"/>
            </a:xfrm>
            <a:custGeom>
              <a:avLst/>
              <a:gdLst/>
              <a:ahLst/>
              <a:cxnLst/>
              <a:rect l="l" t="t" r="r" b="b"/>
              <a:pathLst>
                <a:path w="697" h="647" extrusionOk="0">
                  <a:moveTo>
                    <a:pt x="315" y="0"/>
                  </a:moveTo>
                  <a:cubicBezTo>
                    <a:pt x="150" y="0"/>
                    <a:pt x="0" y="144"/>
                    <a:pt x="28" y="339"/>
                  </a:cubicBezTo>
                  <a:cubicBezTo>
                    <a:pt x="56" y="505"/>
                    <a:pt x="185" y="646"/>
                    <a:pt x="369" y="646"/>
                  </a:cubicBezTo>
                  <a:cubicBezTo>
                    <a:pt x="387" y="646"/>
                    <a:pt x="405" y="645"/>
                    <a:pt x="423" y="643"/>
                  </a:cubicBezTo>
                  <a:cubicBezTo>
                    <a:pt x="605" y="643"/>
                    <a:pt x="697" y="551"/>
                    <a:pt x="697" y="339"/>
                  </a:cubicBezTo>
                  <a:cubicBezTo>
                    <a:pt x="697" y="156"/>
                    <a:pt x="545" y="4"/>
                    <a:pt x="362" y="4"/>
                  </a:cubicBezTo>
                  <a:cubicBezTo>
                    <a:pt x="347" y="2"/>
                    <a:pt x="331" y="0"/>
                    <a:pt x="3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54" name="Google Shape;39654;p45"/>
            <p:cNvSpPr/>
            <p:nvPr/>
          </p:nvSpPr>
          <p:spPr>
            <a:xfrm>
              <a:off x="5416075" y="3186425"/>
              <a:ext cx="16700" cy="15300"/>
            </a:xfrm>
            <a:custGeom>
              <a:avLst/>
              <a:gdLst/>
              <a:ahLst/>
              <a:cxnLst/>
              <a:rect l="l" t="t" r="r" b="b"/>
              <a:pathLst>
                <a:path w="668" h="612" extrusionOk="0">
                  <a:moveTo>
                    <a:pt x="323" y="0"/>
                  </a:moveTo>
                  <a:cubicBezTo>
                    <a:pt x="155" y="0"/>
                    <a:pt x="1" y="169"/>
                    <a:pt x="29" y="338"/>
                  </a:cubicBezTo>
                  <a:cubicBezTo>
                    <a:pt x="29" y="490"/>
                    <a:pt x="150" y="612"/>
                    <a:pt x="302" y="612"/>
                  </a:cubicBezTo>
                  <a:cubicBezTo>
                    <a:pt x="485" y="612"/>
                    <a:pt x="637" y="460"/>
                    <a:pt x="667" y="277"/>
                  </a:cubicBezTo>
                  <a:cubicBezTo>
                    <a:pt x="637" y="125"/>
                    <a:pt x="515" y="4"/>
                    <a:pt x="363" y="4"/>
                  </a:cubicBezTo>
                  <a:cubicBezTo>
                    <a:pt x="350" y="2"/>
                    <a:pt x="336" y="0"/>
                    <a:pt x="3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55" name="Google Shape;39655;p45"/>
            <p:cNvSpPr/>
            <p:nvPr/>
          </p:nvSpPr>
          <p:spPr>
            <a:xfrm>
              <a:off x="5273150" y="3432700"/>
              <a:ext cx="16000" cy="17900"/>
            </a:xfrm>
            <a:custGeom>
              <a:avLst/>
              <a:gdLst/>
              <a:ahLst/>
              <a:cxnLst/>
              <a:rect l="l" t="t" r="r" b="b"/>
              <a:pathLst>
                <a:path w="640" h="716" extrusionOk="0">
                  <a:moveTo>
                    <a:pt x="396" y="1"/>
                  </a:moveTo>
                  <a:cubicBezTo>
                    <a:pt x="153" y="1"/>
                    <a:pt x="92" y="153"/>
                    <a:pt x="62" y="335"/>
                  </a:cubicBezTo>
                  <a:cubicBezTo>
                    <a:pt x="1" y="487"/>
                    <a:pt x="92" y="670"/>
                    <a:pt x="244" y="700"/>
                  </a:cubicBezTo>
                  <a:cubicBezTo>
                    <a:pt x="282" y="711"/>
                    <a:pt x="315" y="716"/>
                    <a:pt x="344" y="716"/>
                  </a:cubicBezTo>
                  <a:cubicBezTo>
                    <a:pt x="477" y="716"/>
                    <a:pt x="523" y="607"/>
                    <a:pt x="548" y="457"/>
                  </a:cubicBezTo>
                  <a:cubicBezTo>
                    <a:pt x="578" y="305"/>
                    <a:pt x="639" y="92"/>
                    <a:pt x="3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56" name="Google Shape;39656;p45"/>
            <p:cNvSpPr/>
            <p:nvPr/>
          </p:nvSpPr>
          <p:spPr>
            <a:xfrm>
              <a:off x="5366625" y="3641675"/>
              <a:ext cx="15225" cy="15350"/>
            </a:xfrm>
            <a:custGeom>
              <a:avLst/>
              <a:gdLst/>
              <a:ahLst/>
              <a:cxnLst/>
              <a:rect l="l" t="t" r="r" b="b"/>
              <a:pathLst>
                <a:path w="609" h="614" extrusionOk="0">
                  <a:moveTo>
                    <a:pt x="274" y="1"/>
                  </a:moveTo>
                  <a:cubicBezTo>
                    <a:pt x="153" y="62"/>
                    <a:pt x="1" y="122"/>
                    <a:pt x="1" y="335"/>
                  </a:cubicBezTo>
                  <a:cubicBezTo>
                    <a:pt x="1" y="487"/>
                    <a:pt x="92" y="609"/>
                    <a:pt x="274" y="609"/>
                  </a:cubicBezTo>
                  <a:cubicBezTo>
                    <a:pt x="293" y="612"/>
                    <a:pt x="311" y="613"/>
                    <a:pt x="329" y="613"/>
                  </a:cubicBezTo>
                  <a:cubicBezTo>
                    <a:pt x="486" y="613"/>
                    <a:pt x="609" y="496"/>
                    <a:pt x="609" y="305"/>
                  </a:cubicBezTo>
                  <a:cubicBezTo>
                    <a:pt x="609" y="153"/>
                    <a:pt x="487" y="62"/>
                    <a:pt x="2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57" name="Google Shape;39657;p45"/>
            <p:cNvSpPr/>
            <p:nvPr/>
          </p:nvSpPr>
          <p:spPr>
            <a:xfrm>
              <a:off x="5133350" y="2943350"/>
              <a:ext cx="16725" cy="13700"/>
            </a:xfrm>
            <a:custGeom>
              <a:avLst/>
              <a:gdLst/>
              <a:ahLst/>
              <a:cxnLst/>
              <a:rect l="l" t="t" r="r" b="b"/>
              <a:pathLst>
                <a:path w="669" h="548" extrusionOk="0">
                  <a:moveTo>
                    <a:pt x="395" y="0"/>
                  </a:moveTo>
                  <a:cubicBezTo>
                    <a:pt x="152" y="0"/>
                    <a:pt x="0" y="31"/>
                    <a:pt x="0" y="243"/>
                  </a:cubicBezTo>
                  <a:cubicBezTo>
                    <a:pt x="0" y="487"/>
                    <a:pt x="182" y="547"/>
                    <a:pt x="334" y="547"/>
                  </a:cubicBezTo>
                  <a:cubicBezTo>
                    <a:pt x="517" y="547"/>
                    <a:pt x="638" y="456"/>
                    <a:pt x="638" y="304"/>
                  </a:cubicBezTo>
                  <a:cubicBezTo>
                    <a:pt x="669" y="152"/>
                    <a:pt x="547" y="0"/>
                    <a:pt x="3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58" name="Google Shape;39658;p45"/>
            <p:cNvSpPr/>
            <p:nvPr/>
          </p:nvSpPr>
          <p:spPr>
            <a:xfrm>
              <a:off x="5444125" y="3350650"/>
              <a:ext cx="15225" cy="15325"/>
            </a:xfrm>
            <a:custGeom>
              <a:avLst/>
              <a:gdLst/>
              <a:ahLst/>
              <a:cxnLst/>
              <a:rect l="l" t="t" r="r" b="b"/>
              <a:pathLst>
                <a:path w="609" h="613" extrusionOk="0">
                  <a:moveTo>
                    <a:pt x="366" y="0"/>
                  </a:moveTo>
                  <a:cubicBezTo>
                    <a:pt x="123" y="0"/>
                    <a:pt x="62" y="183"/>
                    <a:pt x="31" y="335"/>
                  </a:cubicBezTo>
                  <a:cubicBezTo>
                    <a:pt x="1" y="487"/>
                    <a:pt x="92" y="578"/>
                    <a:pt x="214" y="608"/>
                  </a:cubicBezTo>
                  <a:cubicBezTo>
                    <a:pt x="232" y="611"/>
                    <a:pt x="251" y="613"/>
                    <a:pt x="269" y="613"/>
                  </a:cubicBezTo>
                  <a:cubicBezTo>
                    <a:pt x="432" y="613"/>
                    <a:pt x="582" y="495"/>
                    <a:pt x="609" y="304"/>
                  </a:cubicBezTo>
                  <a:cubicBezTo>
                    <a:pt x="609" y="152"/>
                    <a:pt x="487" y="61"/>
                    <a:pt x="3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59" name="Google Shape;39659;p45"/>
            <p:cNvSpPr/>
            <p:nvPr/>
          </p:nvSpPr>
          <p:spPr>
            <a:xfrm>
              <a:off x="5716175" y="2934275"/>
              <a:ext cx="18275" cy="13650"/>
            </a:xfrm>
            <a:custGeom>
              <a:avLst/>
              <a:gdLst/>
              <a:ahLst/>
              <a:cxnLst/>
              <a:rect l="l" t="t" r="r" b="b"/>
              <a:pathLst>
                <a:path w="731" h="546" extrusionOk="0">
                  <a:moveTo>
                    <a:pt x="433" y="0"/>
                  </a:moveTo>
                  <a:cubicBezTo>
                    <a:pt x="341" y="0"/>
                    <a:pt x="250" y="39"/>
                    <a:pt x="183" y="120"/>
                  </a:cubicBezTo>
                  <a:cubicBezTo>
                    <a:pt x="31" y="242"/>
                    <a:pt x="1" y="394"/>
                    <a:pt x="183" y="546"/>
                  </a:cubicBezTo>
                  <a:cubicBezTo>
                    <a:pt x="457" y="546"/>
                    <a:pt x="730" y="546"/>
                    <a:pt x="730" y="181"/>
                  </a:cubicBezTo>
                  <a:cubicBezTo>
                    <a:pt x="662" y="62"/>
                    <a:pt x="547" y="0"/>
                    <a:pt x="4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60" name="Google Shape;39660;p45"/>
            <p:cNvSpPr/>
            <p:nvPr/>
          </p:nvSpPr>
          <p:spPr>
            <a:xfrm>
              <a:off x="5606000" y="3045025"/>
              <a:ext cx="19025" cy="16875"/>
            </a:xfrm>
            <a:custGeom>
              <a:avLst/>
              <a:gdLst/>
              <a:ahLst/>
              <a:cxnLst/>
              <a:rect l="l" t="t" r="r" b="b"/>
              <a:pathLst>
                <a:path w="761" h="675" extrusionOk="0">
                  <a:moveTo>
                    <a:pt x="374" y="1"/>
                  </a:moveTo>
                  <a:cubicBezTo>
                    <a:pt x="269" y="1"/>
                    <a:pt x="177" y="54"/>
                    <a:pt x="122" y="219"/>
                  </a:cubicBezTo>
                  <a:cubicBezTo>
                    <a:pt x="0" y="523"/>
                    <a:pt x="365" y="462"/>
                    <a:pt x="517" y="553"/>
                  </a:cubicBezTo>
                  <a:cubicBezTo>
                    <a:pt x="578" y="614"/>
                    <a:pt x="669" y="645"/>
                    <a:pt x="730" y="675"/>
                  </a:cubicBezTo>
                  <a:cubicBezTo>
                    <a:pt x="760" y="523"/>
                    <a:pt x="760" y="310"/>
                    <a:pt x="760" y="128"/>
                  </a:cubicBezTo>
                  <a:cubicBezTo>
                    <a:pt x="644" y="78"/>
                    <a:pt x="500" y="1"/>
                    <a:pt x="3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61" name="Google Shape;39661;p45"/>
            <p:cNvSpPr/>
            <p:nvPr/>
          </p:nvSpPr>
          <p:spPr>
            <a:xfrm>
              <a:off x="5517850" y="3007175"/>
              <a:ext cx="17500" cy="22825"/>
            </a:xfrm>
            <a:custGeom>
              <a:avLst/>
              <a:gdLst/>
              <a:ahLst/>
              <a:cxnLst/>
              <a:rect l="l" t="t" r="r" b="b"/>
              <a:pathLst>
                <a:path w="700" h="913" extrusionOk="0">
                  <a:moveTo>
                    <a:pt x="92" y="0"/>
                  </a:moveTo>
                  <a:lnTo>
                    <a:pt x="92" y="0"/>
                  </a:lnTo>
                  <a:cubicBezTo>
                    <a:pt x="122" y="365"/>
                    <a:pt x="0" y="760"/>
                    <a:pt x="456" y="912"/>
                  </a:cubicBezTo>
                  <a:cubicBezTo>
                    <a:pt x="487" y="639"/>
                    <a:pt x="699" y="335"/>
                    <a:pt x="487" y="31"/>
                  </a:cubicBezTo>
                  <a:lnTo>
                    <a:pt x="9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62" name="Google Shape;39662;p45"/>
            <p:cNvSpPr/>
            <p:nvPr/>
          </p:nvSpPr>
          <p:spPr>
            <a:xfrm>
              <a:off x="5416775" y="3010075"/>
              <a:ext cx="15225" cy="13925"/>
            </a:xfrm>
            <a:custGeom>
              <a:avLst/>
              <a:gdLst/>
              <a:ahLst/>
              <a:cxnLst/>
              <a:rect l="l" t="t" r="r" b="b"/>
              <a:pathLst>
                <a:path w="609" h="557" extrusionOk="0">
                  <a:moveTo>
                    <a:pt x="327" y="0"/>
                  </a:moveTo>
                  <a:cubicBezTo>
                    <a:pt x="170" y="0"/>
                    <a:pt x="27" y="90"/>
                    <a:pt x="1" y="249"/>
                  </a:cubicBezTo>
                  <a:cubicBezTo>
                    <a:pt x="1" y="401"/>
                    <a:pt x="122" y="523"/>
                    <a:pt x="274" y="553"/>
                  </a:cubicBezTo>
                  <a:cubicBezTo>
                    <a:pt x="290" y="556"/>
                    <a:pt x="305" y="557"/>
                    <a:pt x="320" y="557"/>
                  </a:cubicBezTo>
                  <a:cubicBezTo>
                    <a:pt x="482" y="557"/>
                    <a:pt x="609" y="413"/>
                    <a:pt x="609" y="219"/>
                  </a:cubicBezTo>
                  <a:cubicBezTo>
                    <a:pt x="609" y="97"/>
                    <a:pt x="517" y="6"/>
                    <a:pt x="396" y="6"/>
                  </a:cubicBezTo>
                  <a:cubicBezTo>
                    <a:pt x="373" y="2"/>
                    <a:pt x="350" y="0"/>
                    <a:pt x="3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63" name="Google Shape;39663;p45"/>
            <p:cNvSpPr/>
            <p:nvPr/>
          </p:nvSpPr>
          <p:spPr>
            <a:xfrm>
              <a:off x="5622700" y="2982850"/>
              <a:ext cx="15225" cy="14625"/>
            </a:xfrm>
            <a:custGeom>
              <a:avLst/>
              <a:gdLst/>
              <a:ahLst/>
              <a:cxnLst/>
              <a:rect l="l" t="t" r="r" b="b"/>
              <a:pathLst>
                <a:path w="609" h="585" extrusionOk="0">
                  <a:moveTo>
                    <a:pt x="366" y="1"/>
                  </a:moveTo>
                  <a:cubicBezTo>
                    <a:pt x="153" y="1"/>
                    <a:pt x="1" y="153"/>
                    <a:pt x="31" y="335"/>
                  </a:cubicBezTo>
                  <a:cubicBezTo>
                    <a:pt x="31" y="494"/>
                    <a:pt x="147" y="584"/>
                    <a:pt x="278" y="584"/>
                  </a:cubicBezTo>
                  <a:cubicBezTo>
                    <a:pt x="297" y="584"/>
                    <a:pt x="316" y="582"/>
                    <a:pt x="335" y="578"/>
                  </a:cubicBezTo>
                  <a:cubicBezTo>
                    <a:pt x="518" y="578"/>
                    <a:pt x="609" y="487"/>
                    <a:pt x="609" y="274"/>
                  </a:cubicBezTo>
                  <a:cubicBezTo>
                    <a:pt x="609" y="153"/>
                    <a:pt x="518" y="1"/>
                    <a:pt x="3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64" name="Google Shape;39664;p45"/>
            <p:cNvSpPr/>
            <p:nvPr/>
          </p:nvSpPr>
          <p:spPr>
            <a:xfrm>
              <a:off x="5524675" y="3230325"/>
              <a:ext cx="16750" cy="13200"/>
            </a:xfrm>
            <a:custGeom>
              <a:avLst/>
              <a:gdLst/>
              <a:ahLst/>
              <a:cxnLst/>
              <a:rect l="l" t="t" r="r" b="b"/>
              <a:pathLst>
                <a:path w="670" h="528" extrusionOk="0">
                  <a:moveTo>
                    <a:pt x="345" y="1"/>
                  </a:moveTo>
                  <a:cubicBezTo>
                    <a:pt x="204" y="1"/>
                    <a:pt x="80" y="55"/>
                    <a:pt x="31" y="224"/>
                  </a:cubicBezTo>
                  <a:cubicBezTo>
                    <a:pt x="1" y="375"/>
                    <a:pt x="122" y="527"/>
                    <a:pt x="274" y="527"/>
                  </a:cubicBezTo>
                  <a:cubicBezTo>
                    <a:pt x="457" y="527"/>
                    <a:pt x="609" y="436"/>
                    <a:pt x="639" y="254"/>
                  </a:cubicBezTo>
                  <a:cubicBezTo>
                    <a:pt x="670" y="132"/>
                    <a:pt x="578" y="41"/>
                    <a:pt x="457" y="11"/>
                  </a:cubicBezTo>
                  <a:cubicBezTo>
                    <a:pt x="419" y="4"/>
                    <a:pt x="381" y="1"/>
                    <a:pt x="3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65" name="Google Shape;39665;p45"/>
            <p:cNvSpPr/>
            <p:nvPr/>
          </p:nvSpPr>
          <p:spPr>
            <a:xfrm>
              <a:off x="5346100" y="3251700"/>
              <a:ext cx="16000" cy="19175"/>
            </a:xfrm>
            <a:custGeom>
              <a:avLst/>
              <a:gdLst/>
              <a:ahLst/>
              <a:cxnLst/>
              <a:rect l="l" t="t" r="r" b="b"/>
              <a:pathLst>
                <a:path w="640" h="767" extrusionOk="0">
                  <a:moveTo>
                    <a:pt x="288" y="1"/>
                  </a:moveTo>
                  <a:cubicBezTo>
                    <a:pt x="243" y="1"/>
                    <a:pt x="149" y="76"/>
                    <a:pt x="123" y="128"/>
                  </a:cubicBezTo>
                  <a:cubicBezTo>
                    <a:pt x="1" y="432"/>
                    <a:pt x="244" y="554"/>
                    <a:pt x="548" y="767"/>
                  </a:cubicBezTo>
                  <a:cubicBezTo>
                    <a:pt x="548" y="402"/>
                    <a:pt x="639" y="128"/>
                    <a:pt x="305" y="7"/>
                  </a:cubicBezTo>
                  <a:cubicBezTo>
                    <a:pt x="301" y="3"/>
                    <a:pt x="295" y="1"/>
                    <a:pt x="2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66" name="Google Shape;39666;p45"/>
            <p:cNvSpPr/>
            <p:nvPr/>
          </p:nvSpPr>
          <p:spPr>
            <a:xfrm>
              <a:off x="5811925" y="3074675"/>
              <a:ext cx="12950" cy="14725"/>
            </a:xfrm>
            <a:custGeom>
              <a:avLst/>
              <a:gdLst/>
              <a:ahLst/>
              <a:cxnLst/>
              <a:rect l="l" t="t" r="r" b="b"/>
              <a:pathLst>
                <a:path w="518" h="589" extrusionOk="0">
                  <a:moveTo>
                    <a:pt x="250" y="1"/>
                  </a:moveTo>
                  <a:cubicBezTo>
                    <a:pt x="104" y="1"/>
                    <a:pt x="31" y="113"/>
                    <a:pt x="31" y="249"/>
                  </a:cubicBezTo>
                  <a:cubicBezTo>
                    <a:pt x="0" y="431"/>
                    <a:pt x="61" y="553"/>
                    <a:pt x="244" y="583"/>
                  </a:cubicBezTo>
                  <a:cubicBezTo>
                    <a:pt x="263" y="587"/>
                    <a:pt x="281" y="589"/>
                    <a:pt x="299" y="589"/>
                  </a:cubicBezTo>
                  <a:cubicBezTo>
                    <a:pt x="418" y="589"/>
                    <a:pt x="491" y="499"/>
                    <a:pt x="517" y="340"/>
                  </a:cubicBezTo>
                  <a:cubicBezTo>
                    <a:pt x="517" y="158"/>
                    <a:pt x="487" y="36"/>
                    <a:pt x="304" y="6"/>
                  </a:cubicBezTo>
                  <a:cubicBezTo>
                    <a:pt x="285" y="2"/>
                    <a:pt x="267" y="1"/>
                    <a:pt x="2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67" name="Google Shape;39667;p45"/>
            <p:cNvSpPr/>
            <p:nvPr/>
          </p:nvSpPr>
          <p:spPr>
            <a:xfrm>
              <a:off x="5498100" y="3068850"/>
              <a:ext cx="19700" cy="15725"/>
            </a:xfrm>
            <a:custGeom>
              <a:avLst/>
              <a:gdLst/>
              <a:ahLst/>
              <a:cxnLst/>
              <a:rect l="l" t="t" r="r" b="b"/>
              <a:pathLst>
                <a:path w="788" h="629" extrusionOk="0">
                  <a:moveTo>
                    <a:pt x="545" y="0"/>
                  </a:moveTo>
                  <a:cubicBezTo>
                    <a:pt x="435" y="0"/>
                    <a:pt x="291" y="49"/>
                    <a:pt x="152" y="87"/>
                  </a:cubicBezTo>
                  <a:cubicBezTo>
                    <a:pt x="91" y="239"/>
                    <a:pt x="0" y="421"/>
                    <a:pt x="182" y="543"/>
                  </a:cubicBezTo>
                  <a:cubicBezTo>
                    <a:pt x="242" y="602"/>
                    <a:pt x="319" y="629"/>
                    <a:pt x="398" y="629"/>
                  </a:cubicBezTo>
                  <a:cubicBezTo>
                    <a:pt x="520" y="629"/>
                    <a:pt x="644" y="563"/>
                    <a:pt x="699" y="451"/>
                  </a:cubicBezTo>
                  <a:cubicBezTo>
                    <a:pt x="788" y="96"/>
                    <a:pt x="700" y="0"/>
                    <a:pt x="5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68" name="Google Shape;39668;p45"/>
            <p:cNvSpPr/>
            <p:nvPr/>
          </p:nvSpPr>
          <p:spPr>
            <a:xfrm>
              <a:off x="5455525" y="3023700"/>
              <a:ext cx="15225" cy="20725"/>
            </a:xfrm>
            <a:custGeom>
              <a:avLst/>
              <a:gdLst/>
              <a:ahLst/>
              <a:cxnLst/>
              <a:rect l="l" t="t" r="r" b="b"/>
              <a:pathLst>
                <a:path w="609" h="829" extrusionOk="0">
                  <a:moveTo>
                    <a:pt x="198" y="1"/>
                  </a:moveTo>
                  <a:cubicBezTo>
                    <a:pt x="130" y="1"/>
                    <a:pt x="62" y="23"/>
                    <a:pt x="1" y="69"/>
                  </a:cubicBezTo>
                  <a:cubicBezTo>
                    <a:pt x="1" y="371"/>
                    <a:pt x="61" y="672"/>
                    <a:pt x="389" y="796"/>
                  </a:cubicBezTo>
                  <a:lnTo>
                    <a:pt x="389" y="796"/>
                  </a:lnTo>
                  <a:cubicBezTo>
                    <a:pt x="442" y="722"/>
                    <a:pt x="495" y="669"/>
                    <a:pt x="548" y="616"/>
                  </a:cubicBezTo>
                  <a:cubicBezTo>
                    <a:pt x="578" y="434"/>
                    <a:pt x="609" y="221"/>
                    <a:pt x="396" y="69"/>
                  </a:cubicBezTo>
                  <a:cubicBezTo>
                    <a:pt x="335" y="23"/>
                    <a:pt x="267" y="1"/>
                    <a:pt x="198" y="1"/>
                  </a:cubicBezTo>
                  <a:close/>
                  <a:moveTo>
                    <a:pt x="389" y="796"/>
                  </a:moveTo>
                  <a:cubicBezTo>
                    <a:pt x="381" y="806"/>
                    <a:pt x="373" y="817"/>
                    <a:pt x="366" y="829"/>
                  </a:cubicBezTo>
                  <a:lnTo>
                    <a:pt x="396" y="798"/>
                  </a:lnTo>
                  <a:cubicBezTo>
                    <a:pt x="394" y="798"/>
                    <a:pt x="391" y="797"/>
                    <a:pt x="389" y="79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69" name="Google Shape;39669;p45"/>
            <p:cNvSpPr/>
            <p:nvPr/>
          </p:nvSpPr>
          <p:spPr>
            <a:xfrm>
              <a:off x="5278475" y="3227550"/>
              <a:ext cx="12950" cy="15225"/>
            </a:xfrm>
            <a:custGeom>
              <a:avLst/>
              <a:gdLst/>
              <a:ahLst/>
              <a:cxnLst/>
              <a:rect l="l" t="t" r="r" b="b"/>
              <a:pathLst>
                <a:path w="518" h="609" extrusionOk="0">
                  <a:moveTo>
                    <a:pt x="274" y="0"/>
                  </a:moveTo>
                  <a:cubicBezTo>
                    <a:pt x="61" y="0"/>
                    <a:pt x="1" y="122"/>
                    <a:pt x="1" y="274"/>
                  </a:cubicBezTo>
                  <a:cubicBezTo>
                    <a:pt x="1" y="426"/>
                    <a:pt x="31" y="608"/>
                    <a:pt x="213" y="608"/>
                  </a:cubicBezTo>
                  <a:cubicBezTo>
                    <a:pt x="365" y="608"/>
                    <a:pt x="487" y="486"/>
                    <a:pt x="487" y="335"/>
                  </a:cubicBezTo>
                  <a:cubicBezTo>
                    <a:pt x="517" y="183"/>
                    <a:pt x="396" y="31"/>
                    <a:pt x="2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70" name="Google Shape;39670;p45"/>
            <p:cNvSpPr/>
            <p:nvPr/>
          </p:nvSpPr>
          <p:spPr>
            <a:xfrm>
              <a:off x="5269350" y="3390800"/>
              <a:ext cx="12950" cy="12425"/>
            </a:xfrm>
            <a:custGeom>
              <a:avLst/>
              <a:gdLst/>
              <a:ahLst/>
              <a:cxnLst/>
              <a:rect l="l" t="t" r="r" b="b"/>
              <a:pathLst>
                <a:path w="518" h="497" extrusionOk="0">
                  <a:moveTo>
                    <a:pt x="298" y="1"/>
                  </a:moveTo>
                  <a:cubicBezTo>
                    <a:pt x="281" y="1"/>
                    <a:pt x="263" y="2"/>
                    <a:pt x="244" y="5"/>
                  </a:cubicBezTo>
                  <a:cubicBezTo>
                    <a:pt x="123" y="5"/>
                    <a:pt x="1" y="127"/>
                    <a:pt x="31" y="248"/>
                  </a:cubicBezTo>
                  <a:cubicBezTo>
                    <a:pt x="4" y="384"/>
                    <a:pt x="123" y="496"/>
                    <a:pt x="258" y="496"/>
                  </a:cubicBezTo>
                  <a:cubicBezTo>
                    <a:pt x="273" y="496"/>
                    <a:pt x="289" y="495"/>
                    <a:pt x="305" y="492"/>
                  </a:cubicBezTo>
                  <a:cubicBezTo>
                    <a:pt x="457" y="461"/>
                    <a:pt x="487" y="370"/>
                    <a:pt x="518" y="248"/>
                  </a:cubicBezTo>
                  <a:cubicBezTo>
                    <a:pt x="518" y="112"/>
                    <a:pt x="445" y="1"/>
                    <a:pt x="2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71" name="Google Shape;39671;p45"/>
            <p:cNvSpPr/>
            <p:nvPr/>
          </p:nvSpPr>
          <p:spPr>
            <a:xfrm>
              <a:off x="5479100" y="2866500"/>
              <a:ext cx="14450" cy="13350"/>
            </a:xfrm>
            <a:custGeom>
              <a:avLst/>
              <a:gdLst/>
              <a:ahLst/>
              <a:cxnLst/>
              <a:rect l="l" t="t" r="r" b="b"/>
              <a:pathLst>
                <a:path w="578" h="534" extrusionOk="0">
                  <a:moveTo>
                    <a:pt x="253" y="1"/>
                  </a:moveTo>
                  <a:cubicBezTo>
                    <a:pt x="52" y="1"/>
                    <a:pt x="0" y="172"/>
                    <a:pt x="0" y="369"/>
                  </a:cubicBezTo>
                  <a:cubicBezTo>
                    <a:pt x="83" y="472"/>
                    <a:pt x="207" y="533"/>
                    <a:pt x="336" y="533"/>
                  </a:cubicBezTo>
                  <a:cubicBezTo>
                    <a:pt x="397" y="533"/>
                    <a:pt x="458" y="520"/>
                    <a:pt x="517" y="491"/>
                  </a:cubicBezTo>
                  <a:cubicBezTo>
                    <a:pt x="517" y="308"/>
                    <a:pt x="578" y="35"/>
                    <a:pt x="304" y="4"/>
                  </a:cubicBezTo>
                  <a:cubicBezTo>
                    <a:pt x="286" y="2"/>
                    <a:pt x="269" y="1"/>
                    <a:pt x="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72" name="Google Shape;39672;p45"/>
            <p:cNvSpPr/>
            <p:nvPr/>
          </p:nvSpPr>
          <p:spPr>
            <a:xfrm>
              <a:off x="5280750" y="2930225"/>
              <a:ext cx="16750" cy="15050"/>
            </a:xfrm>
            <a:custGeom>
              <a:avLst/>
              <a:gdLst/>
              <a:ahLst/>
              <a:cxnLst/>
              <a:rect l="l" t="t" r="r" b="b"/>
              <a:pathLst>
                <a:path w="670" h="602" extrusionOk="0">
                  <a:moveTo>
                    <a:pt x="391" y="0"/>
                  </a:moveTo>
                  <a:cubicBezTo>
                    <a:pt x="346" y="0"/>
                    <a:pt x="297" y="12"/>
                    <a:pt x="244" y="39"/>
                  </a:cubicBezTo>
                  <a:cubicBezTo>
                    <a:pt x="1" y="160"/>
                    <a:pt x="92" y="373"/>
                    <a:pt x="274" y="525"/>
                  </a:cubicBezTo>
                  <a:cubicBezTo>
                    <a:pt x="357" y="572"/>
                    <a:pt x="430" y="601"/>
                    <a:pt x="491" y="601"/>
                  </a:cubicBezTo>
                  <a:cubicBezTo>
                    <a:pt x="587" y="601"/>
                    <a:pt x="651" y="529"/>
                    <a:pt x="670" y="343"/>
                  </a:cubicBezTo>
                  <a:cubicBezTo>
                    <a:pt x="646" y="153"/>
                    <a:pt x="548" y="0"/>
                    <a:pt x="3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73" name="Google Shape;39673;p45"/>
            <p:cNvSpPr/>
            <p:nvPr/>
          </p:nvSpPr>
          <p:spPr>
            <a:xfrm>
              <a:off x="5634100" y="3094550"/>
              <a:ext cx="12950" cy="12200"/>
            </a:xfrm>
            <a:custGeom>
              <a:avLst/>
              <a:gdLst/>
              <a:ahLst/>
              <a:cxnLst/>
              <a:rect l="l" t="t" r="r" b="b"/>
              <a:pathLst>
                <a:path w="518" h="488" extrusionOk="0">
                  <a:moveTo>
                    <a:pt x="244" y="1"/>
                  </a:moveTo>
                  <a:cubicBezTo>
                    <a:pt x="153" y="1"/>
                    <a:pt x="31" y="62"/>
                    <a:pt x="31" y="183"/>
                  </a:cubicBezTo>
                  <a:cubicBezTo>
                    <a:pt x="1" y="335"/>
                    <a:pt x="122" y="487"/>
                    <a:pt x="274" y="487"/>
                  </a:cubicBezTo>
                  <a:cubicBezTo>
                    <a:pt x="396" y="487"/>
                    <a:pt x="487" y="396"/>
                    <a:pt x="518" y="274"/>
                  </a:cubicBezTo>
                  <a:cubicBezTo>
                    <a:pt x="518" y="92"/>
                    <a:pt x="426" y="31"/>
                    <a:pt x="2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74" name="Google Shape;39674;p45"/>
            <p:cNvSpPr/>
            <p:nvPr/>
          </p:nvSpPr>
          <p:spPr>
            <a:xfrm>
              <a:off x="5376500" y="3121150"/>
              <a:ext cx="28150" cy="19025"/>
            </a:xfrm>
            <a:custGeom>
              <a:avLst/>
              <a:gdLst/>
              <a:ahLst/>
              <a:cxnLst/>
              <a:rect l="l" t="t" r="r" b="b"/>
              <a:pathLst>
                <a:path w="1126" h="761" extrusionOk="0">
                  <a:moveTo>
                    <a:pt x="92" y="1"/>
                  </a:moveTo>
                  <a:cubicBezTo>
                    <a:pt x="1" y="335"/>
                    <a:pt x="244" y="548"/>
                    <a:pt x="457" y="761"/>
                  </a:cubicBezTo>
                  <a:cubicBezTo>
                    <a:pt x="1125" y="305"/>
                    <a:pt x="335" y="244"/>
                    <a:pt x="244" y="31"/>
                  </a:cubicBezTo>
                  <a:cubicBezTo>
                    <a:pt x="183" y="1"/>
                    <a:pt x="153" y="1"/>
                    <a:pt x="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75" name="Google Shape;39675;p45"/>
            <p:cNvSpPr/>
            <p:nvPr/>
          </p:nvSpPr>
          <p:spPr>
            <a:xfrm>
              <a:off x="5350675" y="3139400"/>
              <a:ext cx="14450" cy="19900"/>
            </a:xfrm>
            <a:custGeom>
              <a:avLst/>
              <a:gdLst/>
              <a:ahLst/>
              <a:cxnLst/>
              <a:rect l="l" t="t" r="r" b="b"/>
              <a:pathLst>
                <a:path w="578" h="796" extrusionOk="0">
                  <a:moveTo>
                    <a:pt x="213" y="0"/>
                  </a:moveTo>
                  <a:cubicBezTo>
                    <a:pt x="152" y="152"/>
                    <a:pt x="91" y="304"/>
                    <a:pt x="31" y="487"/>
                  </a:cubicBezTo>
                  <a:cubicBezTo>
                    <a:pt x="0" y="639"/>
                    <a:pt x="122" y="760"/>
                    <a:pt x="274" y="791"/>
                  </a:cubicBezTo>
                  <a:cubicBezTo>
                    <a:pt x="290" y="794"/>
                    <a:pt x="305" y="795"/>
                    <a:pt x="319" y="795"/>
                  </a:cubicBezTo>
                  <a:cubicBezTo>
                    <a:pt x="445" y="795"/>
                    <a:pt x="523" y="684"/>
                    <a:pt x="578" y="547"/>
                  </a:cubicBezTo>
                  <a:cubicBezTo>
                    <a:pt x="335" y="426"/>
                    <a:pt x="456" y="91"/>
                    <a:pt x="2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76" name="Google Shape;39676;p45"/>
            <p:cNvSpPr/>
            <p:nvPr/>
          </p:nvSpPr>
          <p:spPr>
            <a:xfrm>
              <a:off x="5238250" y="3172750"/>
              <a:ext cx="14425" cy="12250"/>
            </a:xfrm>
            <a:custGeom>
              <a:avLst/>
              <a:gdLst/>
              <a:ahLst/>
              <a:cxnLst/>
              <a:rect l="l" t="t" r="r" b="b"/>
              <a:pathLst>
                <a:path w="577" h="490" extrusionOk="0">
                  <a:moveTo>
                    <a:pt x="293" y="0"/>
                  </a:moveTo>
                  <a:cubicBezTo>
                    <a:pt x="129" y="0"/>
                    <a:pt x="1" y="169"/>
                    <a:pt x="29" y="338"/>
                  </a:cubicBezTo>
                  <a:cubicBezTo>
                    <a:pt x="60" y="490"/>
                    <a:pt x="181" y="490"/>
                    <a:pt x="303" y="490"/>
                  </a:cubicBezTo>
                  <a:cubicBezTo>
                    <a:pt x="455" y="460"/>
                    <a:pt x="576" y="338"/>
                    <a:pt x="576" y="216"/>
                  </a:cubicBezTo>
                  <a:cubicBezTo>
                    <a:pt x="576" y="95"/>
                    <a:pt x="455" y="4"/>
                    <a:pt x="333" y="4"/>
                  </a:cubicBezTo>
                  <a:cubicBezTo>
                    <a:pt x="320" y="1"/>
                    <a:pt x="306" y="0"/>
                    <a:pt x="2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77" name="Google Shape;39677;p45"/>
            <p:cNvSpPr/>
            <p:nvPr/>
          </p:nvSpPr>
          <p:spPr>
            <a:xfrm>
              <a:off x="5438050" y="3259450"/>
              <a:ext cx="13700" cy="13800"/>
            </a:xfrm>
            <a:custGeom>
              <a:avLst/>
              <a:gdLst/>
              <a:ahLst/>
              <a:cxnLst/>
              <a:rect l="l" t="t" r="r" b="b"/>
              <a:pathLst>
                <a:path w="548" h="552" extrusionOk="0">
                  <a:moveTo>
                    <a:pt x="366" y="1"/>
                  </a:moveTo>
                  <a:cubicBezTo>
                    <a:pt x="214" y="1"/>
                    <a:pt x="62" y="92"/>
                    <a:pt x="31" y="244"/>
                  </a:cubicBezTo>
                  <a:cubicBezTo>
                    <a:pt x="1" y="396"/>
                    <a:pt x="92" y="548"/>
                    <a:pt x="274" y="548"/>
                  </a:cubicBezTo>
                  <a:cubicBezTo>
                    <a:pt x="288" y="551"/>
                    <a:pt x="300" y="552"/>
                    <a:pt x="313" y="552"/>
                  </a:cubicBezTo>
                  <a:cubicBezTo>
                    <a:pt x="442" y="552"/>
                    <a:pt x="518" y="413"/>
                    <a:pt x="518" y="274"/>
                  </a:cubicBezTo>
                  <a:cubicBezTo>
                    <a:pt x="548" y="153"/>
                    <a:pt x="518" y="31"/>
                    <a:pt x="3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78" name="Google Shape;39678;p45"/>
            <p:cNvSpPr/>
            <p:nvPr/>
          </p:nvSpPr>
          <p:spPr>
            <a:xfrm>
              <a:off x="5463125" y="3330875"/>
              <a:ext cx="15225" cy="12200"/>
            </a:xfrm>
            <a:custGeom>
              <a:avLst/>
              <a:gdLst/>
              <a:ahLst/>
              <a:cxnLst/>
              <a:rect l="l" t="t" r="r" b="b"/>
              <a:pathLst>
                <a:path w="609" h="488" extrusionOk="0">
                  <a:moveTo>
                    <a:pt x="366" y="1"/>
                  </a:moveTo>
                  <a:cubicBezTo>
                    <a:pt x="183" y="31"/>
                    <a:pt x="31" y="62"/>
                    <a:pt x="31" y="275"/>
                  </a:cubicBezTo>
                  <a:cubicBezTo>
                    <a:pt x="1" y="426"/>
                    <a:pt x="122" y="487"/>
                    <a:pt x="244" y="487"/>
                  </a:cubicBezTo>
                  <a:cubicBezTo>
                    <a:pt x="396" y="487"/>
                    <a:pt x="548" y="396"/>
                    <a:pt x="548" y="244"/>
                  </a:cubicBezTo>
                  <a:cubicBezTo>
                    <a:pt x="609" y="123"/>
                    <a:pt x="518" y="31"/>
                    <a:pt x="3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79" name="Google Shape;39679;p45"/>
            <p:cNvSpPr/>
            <p:nvPr/>
          </p:nvSpPr>
          <p:spPr>
            <a:xfrm>
              <a:off x="5410700" y="3108875"/>
              <a:ext cx="12175" cy="11800"/>
            </a:xfrm>
            <a:custGeom>
              <a:avLst/>
              <a:gdLst/>
              <a:ahLst/>
              <a:cxnLst/>
              <a:rect l="l" t="t" r="r" b="b"/>
              <a:pathLst>
                <a:path w="487" h="472" extrusionOk="0">
                  <a:moveTo>
                    <a:pt x="205" y="1"/>
                  </a:moveTo>
                  <a:cubicBezTo>
                    <a:pt x="98" y="1"/>
                    <a:pt x="1" y="109"/>
                    <a:pt x="1" y="218"/>
                  </a:cubicBezTo>
                  <a:cubicBezTo>
                    <a:pt x="1" y="340"/>
                    <a:pt x="92" y="461"/>
                    <a:pt x="213" y="461"/>
                  </a:cubicBezTo>
                  <a:cubicBezTo>
                    <a:pt x="239" y="468"/>
                    <a:pt x="264" y="472"/>
                    <a:pt x="288" y="472"/>
                  </a:cubicBezTo>
                  <a:cubicBezTo>
                    <a:pt x="373" y="472"/>
                    <a:pt x="439" y="422"/>
                    <a:pt x="487" y="279"/>
                  </a:cubicBezTo>
                  <a:cubicBezTo>
                    <a:pt x="456" y="127"/>
                    <a:pt x="365" y="36"/>
                    <a:pt x="244" y="5"/>
                  </a:cubicBezTo>
                  <a:cubicBezTo>
                    <a:pt x="231" y="2"/>
                    <a:pt x="218" y="1"/>
                    <a:pt x="2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80" name="Google Shape;39680;p45"/>
            <p:cNvSpPr/>
            <p:nvPr/>
          </p:nvSpPr>
          <p:spPr>
            <a:xfrm>
              <a:off x="5652350" y="2885025"/>
              <a:ext cx="12175" cy="11225"/>
            </a:xfrm>
            <a:custGeom>
              <a:avLst/>
              <a:gdLst/>
              <a:ahLst/>
              <a:cxnLst/>
              <a:rect l="l" t="t" r="r" b="b"/>
              <a:pathLst>
                <a:path w="487" h="449" extrusionOk="0">
                  <a:moveTo>
                    <a:pt x="255" y="0"/>
                  </a:moveTo>
                  <a:cubicBezTo>
                    <a:pt x="145" y="0"/>
                    <a:pt x="31" y="69"/>
                    <a:pt x="0" y="206"/>
                  </a:cubicBezTo>
                  <a:cubicBezTo>
                    <a:pt x="0" y="327"/>
                    <a:pt x="31" y="449"/>
                    <a:pt x="183" y="449"/>
                  </a:cubicBezTo>
                  <a:cubicBezTo>
                    <a:pt x="361" y="449"/>
                    <a:pt x="452" y="362"/>
                    <a:pt x="484" y="189"/>
                  </a:cubicBezTo>
                  <a:lnTo>
                    <a:pt x="484" y="189"/>
                  </a:lnTo>
                  <a:cubicBezTo>
                    <a:pt x="485" y="194"/>
                    <a:pt x="486" y="200"/>
                    <a:pt x="487" y="206"/>
                  </a:cubicBezTo>
                  <a:lnTo>
                    <a:pt x="487" y="175"/>
                  </a:lnTo>
                  <a:cubicBezTo>
                    <a:pt x="486" y="180"/>
                    <a:pt x="485" y="184"/>
                    <a:pt x="484" y="189"/>
                  </a:cubicBezTo>
                  <a:lnTo>
                    <a:pt x="484" y="189"/>
                  </a:lnTo>
                  <a:cubicBezTo>
                    <a:pt x="463" y="63"/>
                    <a:pt x="361" y="0"/>
                    <a:pt x="2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81" name="Google Shape;39681;p45"/>
            <p:cNvSpPr/>
            <p:nvPr/>
          </p:nvSpPr>
          <p:spPr>
            <a:xfrm>
              <a:off x="5357500" y="3504425"/>
              <a:ext cx="11425" cy="11900"/>
            </a:xfrm>
            <a:custGeom>
              <a:avLst/>
              <a:gdLst/>
              <a:ahLst/>
              <a:cxnLst/>
              <a:rect l="l" t="t" r="r" b="b"/>
              <a:pathLst>
                <a:path w="457" h="476" extrusionOk="0">
                  <a:moveTo>
                    <a:pt x="249" y="0"/>
                  </a:moveTo>
                  <a:cubicBezTo>
                    <a:pt x="218" y="0"/>
                    <a:pt x="185" y="7"/>
                    <a:pt x="153" y="20"/>
                  </a:cubicBezTo>
                  <a:cubicBezTo>
                    <a:pt x="62" y="20"/>
                    <a:pt x="1" y="111"/>
                    <a:pt x="1" y="202"/>
                  </a:cubicBezTo>
                  <a:cubicBezTo>
                    <a:pt x="31" y="354"/>
                    <a:pt x="122" y="475"/>
                    <a:pt x="274" y="475"/>
                  </a:cubicBezTo>
                  <a:cubicBezTo>
                    <a:pt x="426" y="445"/>
                    <a:pt x="457" y="323"/>
                    <a:pt x="457" y="202"/>
                  </a:cubicBezTo>
                  <a:cubicBezTo>
                    <a:pt x="457" y="82"/>
                    <a:pt x="363" y="0"/>
                    <a:pt x="2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82" name="Google Shape;39682;p45"/>
            <p:cNvSpPr/>
            <p:nvPr/>
          </p:nvSpPr>
          <p:spPr>
            <a:xfrm>
              <a:off x="5466250" y="3273900"/>
              <a:ext cx="12100" cy="13025"/>
            </a:xfrm>
            <a:custGeom>
              <a:avLst/>
              <a:gdLst/>
              <a:ahLst/>
              <a:cxnLst/>
              <a:rect l="l" t="t" r="r" b="b"/>
              <a:pathLst>
                <a:path w="484" h="521" extrusionOk="0">
                  <a:moveTo>
                    <a:pt x="271" y="0"/>
                  </a:moveTo>
                  <a:cubicBezTo>
                    <a:pt x="149" y="0"/>
                    <a:pt x="28" y="91"/>
                    <a:pt x="28" y="243"/>
                  </a:cubicBezTo>
                  <a:cubicBezTo>
                    <a:pt x="0" y="382"/>
                    <a:pt x="99" y="521"/>
                    <a:pt x="232" y="521"/>
                  </a:cubicBezTo>
                  <a:cubicBezTo>
                    <a:pt x="245" y="521"/>
                    <a:pt x="258" y="520"/>
                    <a:pt x="271" y="517"/>
                  </a:cubicBezTo>
                  <a:cubicBezTo>
                    <a:pt x="393" y="517"/>
                    <a:pt x="484" y="395"/>
                    <a:pt x="484" y="274"/>
                  </a:cubicBezTo>
                  <a:cubicBezTo>
                    <a:pt x="484" y="122"/>
                    <a:pt x="393" y="31"/>
                    <a:pt x="2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83" name="Google Shape;39683;p45"/>
            <p:cNvSpPr/>
            <p:nvPr/>
          </p:nvSpPr>
          <p:spPr>
            <a:xfrm>
              <a:off x="5503400" y="3191075"/>
              <a:ext cx="12200" cy="11425"/>
            </a:xfrm>
            <a:custGeom>
              <a:avLst/>
              <a:gdLst/>
              <a:ahLst/>
              <a:cxnLst/>
              <a:rect l="l" t="t" r="r" b="b"/>
              <a:pathLst>
                <a:path w="488" h="457" extrusionOk="0">
                  <a:moveTo>
                    <a:pt x="274" y="0"/>
                  </a:moveTo>
                  <a:cubicBezTo>
                    <a:pt x="122" y="0"/>
                    <a:pt x="1" y="122"/>
                    <a:pt x="1" y="274"/>
                  </a:cubicBezTo>
                  <a:cubicBezTo>
                    <a:pt x="1" y="426"/>
                    <a:pt x="122" y="456"/>
                    <a:pt x="244" y="456"/>
                  </a:cubicBezTo>
                  <a:cubicBezTo>
                    <a:pt x="366" y="456"/>
                    <a:pt x="457" y="365"/>
                    <a:pt x="457" y="243"/>
                  </a:cubicBezTo>
                  <a:cubicBezTo>
                    <a:pt x="487" y="122"/>
                    <a:pt x="396" y="0"/>
                    <a:pt x="2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84" name="Google Shape;39684;p45"/>
            <p:cNvSpPr/>
            <p:nvPr/>
          </p:nvSpPr>
          <p:spPr>
            <a:xfrm>
              <a:off x="5454775" y="2922075"/>
              <a:ext cx="12950" cy="12175"/>
            </a:xfrm>
            <a:custGeom>
              <a:avLst/>
              <a:gdLst/>
              <a:ahLst/>
              <a:cxnLst/>
              <a:rect l="l" t="t" r="r" b="b"/>
              <a:pathLst>
                <a:path w="518" h="487" extrusionOk="0">
                  <a:moveTo>
                    <a:pt x="213" y="0"/>
                  </a:moveTo>
                  <a:cubicBezTo>
                    <a:pt x="122" y="0"/>
                    <a:pt x="1" y="61"/>
                    <a:pt x="1" y="183"/>
                  </a:cubicBezTo>
                  <a:cubicBezTo>
                    <a:pt x="1" y="365"/>
                    <a:pt x="122" y="456"/>
                    <a:pt x="274" y="486"/>
                  </a:cubicBezTo>
                  <a:cubicBezTo>
                    <a:pt x="365" y="456"/>
                    <a:pt x="517" y="456"/>
                    <a:pt x="487" y="304"/>
                  </a:cubicBezTo>
                  <a:cubicBezTo>
                    <a:pt x="456" y="183"/>
                    <a:pt x="396" y="0"/>
                    <a:pt x="2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85" name="Google Shape;39685;p45"/>
            <p:cNvSpPr/>
            <p:nvPr/>
          </p:nvSpPr>
          <p:spPr>
            <a:xfrm>
              <a:off x="5287600" y="2938775"/>
              <a:ext cx="19025" cy="13875"/>
            </a:xfrm>
            <a:custGeom>
              <a:avLst/>
              <a:gdLst/>
              <a:ahLst/>
              <a:cxnLst/>
              <a:rect l="l" t="t" r="r" b="b"/>
              <a:pathLst>
                <a:path w="761" h="555" extrusionOk="0">
                  <a:moveTo>
                    <a:pt x="365" y="1"/>
                  </a:moveTo>
                  <a:cubicBezTo>
                    <a:pt x="312" y="106"/>
                    <a:pt x="191" y="189"/>
                    <a:pt x="60" y="189"/>
                  </a:cubicBezTo>
                  <a:cubicBezTo>
                    <a:pt x="40" y="189"/>
                    <a:pt x="20" y="187"/>
                    <a:pt x="0" y="183"/>
                  </a:cubicBezTo>
                  <a:lnTo>
                    <a:pt x="0" y="183"/>
                  </a:lnTo>
                  <a:cubicBezTo>
                    <a:pt x="21" y="412"/>
                    <a:pt x="99" y="555"/>
                    <a:pt x="243" y="555"/>
                  </a:cubicBezTo>
                  <a:cubicBezTo>
                    <a:pt x="309" y="555"/>
                    <a:pt x="391" y="524"/>
                    <a:pt x="487" y="457"/>
                  </a:cubicBezTo>
                  <a:cubicBezTo>
                    <a:pt x="760" y="274"/>
                    <a:pt x="548" y="122"/>
                    <a:pt x="3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86" name="Google Shape;39686;p45"/>
            <p:cNvSpPr/>
            <p:nvPr/>
          </p:nvSpPr>
          <p:spPr>
            <a:xfrm>
              <a:off x="5457050" y="3660675"/>
              <a:ext cx="12200" cy="11425"/>
            </a:xfrm>
            <a:custGeom>
              <a:avLst/>
              <a:gdLst/>
              <a:ahLst/>
              <a:cxnLst/>
              <a:rect l="l" t="t" r="r" b="b"/>
              <a:pathLst>
                <a:path w="488" h="457" extrusionOk="0">
                  <a:moveTo>
                    <a:pt x="183" y="1"/>
                  </a:moveTo>
                  <a:cubicBezTo>
                    <a:pt x="1" y="1"/>
                    <a:pt x="1" y="92"/>
                    <a:pt x="1" y="244"/>
                  </a:cubicBezTo>
                  <a:cubicBezTo>
                    <a:pt x="1" y="396"/>
                    <a:pt x="122" y="457"/>
                    <a:pt x="244" y="457"/>
                  </a:cubicBezTo>
                  <a:cubicBezTo>
                    <a:pt x="365" y="457"/>
                    <a:pt x="487" y="335"/>
                    <a:pt x="426" y="213"/>
                  </a:cubicBezTo>
                  <a:cubicBezTo>
                    <a:pt x="426" y="92"/>
                    <a:pt x="305" y="1"/>
                    <a:pt x="1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87" name="Google Shape;39687;p45"/>
            <p:cNvSpPr/>
            <p:nvPr/>
          </p:nvSpPr>
          <p:spPr>
            <a:xfrm>
              <a:off x="5560400" y="3221450"/>
              <a:ext cx="12950" cy="12300"/>
            </a:xfrm>
            <a:custGeom>
              <a:avLst/>
              <a:gdLst/>
              <a:ahLst/>
              <a:cxnLst/>
              <a:rect l="l" t="t" r="r" b="b"/>
              <a:pathLst>
                <a:path w="518" h="492" extrusionOk="0">
                  <a:moveTo>
                    <a:pt x="304" y="1"/>
                  </a:moveTo>
                  <a:cubicBezTo>
                    <a:pt x="183" y="1"/>
                    <a:pt x="61" y="62"/>
                    <a:pt x="61" y="183"/>
                  </a:cubicBezTo>
                  <a:cubicBezTo>
                    <a:pt x="1" y="305"/>
                    <a:pt x="1" y="427"/>
                    <a:pt x="183" y="487"/>
                  </a:cubicBezTo>
                  <a:cubicBezTo>
                    <a:pt x="202" y="490"/>
                    <a:pt x="220" y="492"/>
                    <a:pt x="237" y="492"/>
                  </a:cubicBezTo>
                  <a:cubicBezTo>
                    <a:pt x="384" y="492"/>
                    <a:pt x="463" y="380"/>
                    <a:pt x="517" y="244"/>
                  </a:cubicBezTo>
                  <a:cubicBezTo>
                    <a:pt x="517" y="123"/>
                    <a:pt x="456" y="31"/>
                    <a:pt x="3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88" name="Google Shape;39688;p45"/>
            <p:cNvSpPr/>
            <p:nvPr/>
          </p:nvSpPr>
          <p:spPr>
            <a:xfrm>
              <a:off x="5195650" y="3285575"/>
              <a:ext cx="12950" cy="11725"/>
            </a:xfrm>
            <a:custGeom>
              <a:avLst/>
              <a:gdLst/>
              <a:ahLst/>
              <a:cxnLst/>
              <a:rect l="l" t="t" r="r" b="b"/>
              <a:pathLst>
                <a:path w="518" h="469" extrusionOk="0">
                  <a:moveTo>
                    <a:pt x="292" y="0"/>
                  </a:moveTo>
                  <a:cubicBezTo>
                    <a:pt x="267" y="0"/>
                    <a:pt x="240" y="6"/>
                    <a:pt x="213" y="20"/>
                  </a:cubicBezTo>
                  <a:cubicBezTo>
                    <a:pt x="92" y="50"/>
                    <a:pt x="1" y="172"/>
                    <a:pt x="61" y="293"/>
                  </a:cubicBezTo>
                  <a:cubicBezTo>
                    <a:pt x="61" y="406"/>
                    <a:pt x="145" y="468"/>
                    <a:pt x="225" y="468"/>
                  </a:cubicBezTo>
                  <a:cubicBezTo>
                    <a:pt x="253" y="468"/>
                    <a:pt x="281" y="461"/>
                    <a:pt x="305" y="445"/>
                  </a:cubicBezTo>
                  <a:cubicBezTo>
                    <a:pt x="426" y="415"/>
                    <a:pt x="517" y="293"/>
                    <a:pt x="487" y="172"/>
                  </a:cubicBezTo>
                  <a:cubicBezTo>
                    <a:pt x="463" y="77"/>
                    <a:pt x="384" y="0"/>
                    <a:pt x="2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89" name="Google Shape;39689;p45"/>
            <p:cNvSpPr/>
            <p:nvPr/>
          </p:nvSpPr>
          <p:spPr>
            <a:xfrm>
              <a:off x="5506450" y="3514775"/>
              <a:ext cx="11425" cy="10675"/>
            </a:xfrm>
            <a:custGeom>
              <a:avLst/>
              <a:gdLst/>
              <a:ahLst/>
              <a:cxnLst/>
              <a:rect l="l" t="t" r="r" b="b"/>
              <a:pathLst>
                <a:path w="457" h="427" extrusionOk="0">
                  <a:moveTo>
                    <a:pt x="213" y="1"/>
                  </a:moveTo>
                  <a:cubicBezTo>
                    <a:pt x="92" y="1"/>
                    <a:pt x="0" y="92"/>
                    <a:pt x="31" y="213"/>
                  </a:cubicBezTo>
                  <a:cubicBezTo>
                    <a:pt x="0" y="305"/>
                    <a:pt x="92" y="396"/>
                    <a:pt x="183" y="426"/>
                  </a:cubicBezTo>
                  <a:cubicBezTo>
                    <a:pt x="304" y="426"/>
                    <a:pt x="426" y="365"/>
                    <a:pt x="426" y="244"/>
                  </a:cubicBezTo>
                  <a:cubicBezTo>
                    <a:pt x="456" y="92"/>
                    <a:pt x="335" y="31"/>
                    <a:pt x="2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90" name="Google Shape;39690;p45"/>
            <p:cNvSpPr/>
            <p:nvPr/>
          </p:nvSpPr>
          <p:spPr>
            <a:xfrm>
              <a:off x="5342300" y="3341400"/>
              <a:ext cx="10675" cy="10800"/>
            </a:xfrm>
            <a:custGeom>
              <a:avLst/>
              <a:gdLst/>
              <a:ahLst/>
              <a:cxnLst/>
              <a:rect l="l" t="t" r="r" b="b"/>
              <a:pathLst>
                <a:path w="427" h="432" extrusionOk="0">
                  <a:moveTo>
                    <a:pt x="222" y="1"/>
                  </a:moveTo>
                  <a:cubicBezTo>
                    <a:pt x="209" y="1"/>
                    <a:pt x="196" y="2"/>
                    <a:pt x="183" y="5"/>
                  </a:cubicBezTo>
                  <a:cubicBezTo>
                    <a:pt x="92" y="5"/>
                    <a:pt x="31" y="36"/>
                    <a:pt x="31" y="157"/>
                  </a:cubicBezTo>
                  <a:cubicBezTo>
                    <a:pt x="1" y="279"/>
                    <a:pt x="31" y="401"/>
                    <a:pt x="183" y="431"/>
                  </a:cubicBezTo>
                  <a:cubicBezTo>
                    <a:pt x="335" y="431"/>
                    <a:pt x="426" y="340"/>
                    <a:pt x="426" y="218"/>
                  </a:cubicBezTo>
                  <a:cubicBezTo>
                    <a:pt x="426" y="110"/>
                    <a:pt x="329" y="1"/>
                    <a:pt x="2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91" name="Google Shape;39691;p45"/>
            <p:cNvSpPr/>
            <p:nvPr/>
          </p:nvSpPr>
          <p:spPr>
            <a:xfrm>
              <a:off x="5431225" y="3414000"/>
              <a:ext cx="10650" cy="11125"/>
            </a:xfrm>
            <a:custGeom>
              <a:avLst/>
              <a:gdLst/>
              <a:ahLst/>
              <a:cxnLst/>
              <a:rect l="l" t="t" r="r" b="b"/>
              <a:pathLst>
                <a:path w="426" h="445" extrusionOk="0">
                  <a:moveTo>
                    <a:pt x="258" y="0"/>
                  </a:moveTo>
                  <a:cubicBezTo>
                    <a:pt x="234" y="0"/>
                    <a:pt x="209" y="6"/>
                    <a:pt x="183" y="19"/>
                  </a:cubicBezTo>
                  <a:cubicBezTo>
                    <a:pt x="91" y="50"/>
                    <a:pt x="0" y="141"/>
                    <a:pt x="0" y="232"/>
                  </a:cubicBezTo>
                  <a:cubicBezTo>
                    <a:pt x="0" y="354"/>
                    <a:pt x="122" y="445"/>
                    <a:pt x="243" y="445"/>
                  </a:cubicBezTo>
                  <a:cubicBezTo>
                    <a:pt x="395" y="445"/>
                    <a:pt x="426" y="293"/>
                    <a:pt x="426" y="171"/>
                  </a:cubicBezTo>
                  <a:cubicBezTo>
                    <a:pt x="402" y="77"/>
                    <a:pt x="341" y="0"/>
                    <a:pt x="2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92" name="Google Shape;39692;p45"/>
            <p:cNvSpPr/>
            <p:nvPr/>
          </p:nvSpPr>
          <p:spPr>
            <a:xfrm>
              <a:off x="5809650" y="2684825"/>
              <a:ext cx="10650" cy="10975"/>
            </a:xfrm>
            <a:custGeom>
              <a:avLst/>
              <a:gdLst/>
              <a:ahLst/>
              <a:cxnLst/>
              <a:rect l="l" t="t" r="r" b="b"/>
              <a:pathLst>
                <a:path w="426" h="439" extrusionOk="0">
                  <a:moveTo>
                    <a:pt x="259" y="1"/>
                  </a:moveTo>
                  <a:cubicBezTo>
                    <a:pt x="245" y="1"/>
                    <a:pt x="229" y="3"/>
                    <a:pt x="213" y="7"/>
                  </a:cubicBezTo>
                  <a:cubicBezTo>
                    <a:pt x="91" y="37"/>
                    <a:pt x="0" y="128"/>
                    <a:pt x="31" y="250"/>
                  </a:cubicBezTo>
                  <a:cubicBezTo>
                    <a:pt x="31" y="355"/>
                    <a:pt x="122" y="438"/>
                    <a:pt x="226" y="438"/>
                  </a:cubicBezTo>
                  <a:cubicBezTo>
                    <a:pt x="242" y="438"/>
                    <a:pt x="258" y="436"/>
                    <a:pt x="274" y="432"/>
                  </a:cubicBezTo>
                  <a:cubicBezTo>
                    <a:pt x="395" y="432"/>
                    <a:pt x="426" y="311"/>
                    <a:pt x="426" y="189"/>
                  </a:cubicBezTo>
                  <a:cubicBezTo>
                    <a:pt x="426" y="83"/>
                    <a:pt x="357" y="1"/>
                    <a:pt x="2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93" name="Google Shape;39693;p45"/>
            <p:cNvSpPr/>
            <p:nvPr/>
          </p:nvSpPr>
          <p:spPr>
            <a:xfrm>
              <a:off x="5425150" y="2896075"/>
              <a:ext cx="11400" cy="10250"/>
            </a:xfrm>
            <a:custGeom>
              <a:avLst/>
              <a:gdLst/>
              <a:ahLst/>
              <a:cxnLst/>
              <a:rect l="l" t="t" r="r" b="b"/>
              <a:pathLst>
                <a:path w="456" h="410" extrusionOk="0">
                  <a:moveTo>
                    <a:pt x="248" y="1"/>
                  </a:moveTo>
                  <a:cubicBezTo>
                    <a:pt x="228" y="1"/>
                    <a:pt x="206" y="3"/>
                    <a:pt x="182" y="7"/>
                  </a:cubicBezTo>
                  <a:cubicBezTo>
                    <a:pt x="61" y="37"/>
                    <a:pt x="0" y="159"/>
                    <a:pt x="30" y="280"/>
                  </a:cubicBezTo>
                  <a:cubicBezTo>
                    <a:pt x="55" y="355"/>
                    <a:pt x="122" y="410"/>
                    <a:pt x="195" y="410"/>
                  </a:cubicBezTo>
                  <a:cubicBezTo>
                    <a:pt x="211" y="410"/>
                    <a:pt x="227" y="407"/>
                    <a:pt x="243" y="402"/>
                  </a:cubicBezTo>
                  <a:cubicBezTo>
                    <a:pt x="256" y="405"/>
                    <a:pt x="269" y="407"/>
                    <a:pt x="281" y="407"/>
                  </a:cubicBezTo>
                  <a:cubicBezTo>
                    <a:pt x="383" y="407"/>
                    <a:pt x="456" y="298"/>
                    <a:pt x="456" y="189"/>
                  </a:cubicBezTo>
                  <a:cubicBezTo>
                    <a:pt x="430" y="83"/>
                    <a:pt x="380" y="1"/>
                    <a:pt x="2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94" name="Google Shape;39694;p45"/>
            <p:cNvSpPr/>
            <p:nvPr/>
          </p:nvSpPr>
          <p:spPr>
            <a:xfrm>
              <a:off x="5501900" y="3064925"/>
              <a:ext cx="23575" cy="15225"/>
            </a:xfrm>
            <a:custGeom>
              <a:avLst/>
              <a:gdLst/>
              <a:ahLst/>
              <a:cxnLst/>
              <a:rect l="l" t="t" r="r" b="b"/>
              <a:pathLst>
                <a:path w="943" h="609" extrusionOk="0">
                  <a:moveTo>
                    <a:pt x="578" y="31"/>
                  </a:moveTo>
                  <a:cubicBezTo>
                    <a:pt x="365" y="61"/>
                    <a:pt x="122" y="0"/>
                    <a:pt x="0" y="244"/>
                  </a:cubicBezTo>
                  <a:cubicBezTo>
                    <a:pt x="274" y="244"/>
                    <a:pt x="517" y="244"/>
                    <a:pt x="547" y="608"/>
                  </a:cubicBezTo>
                  <a:lnTo>
                    <a:pt x="942" y="396"/>
                  </a:lnTo>
                  <a:cubicBezTo>
                    <a:pt x="851" y="244"/>
                    <a:pt x="730" y="122"/>
                    <a:pt x="578" y="3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95" name="Google Shape;39695;p45"/>
            <p:cNvSpPr/>
            <p:nvPr/>
          </p:nvSpPr>
          <p:spPr>
            <a:xfrm>
              <a:off x="5340025" y="3172825"/>
              <a:ext cx="12200" cy="10675"/>
            </a:xfrm>
            <a:custGeom>
              <a:avLst/>
              <a:gdLst/>
              <a:ahLst/>
              <a:cxnLst/>
              <a:rect l="l" t="t" r="r" b="b"/>
              <a:pathLst>
                <a:path w="488" h="427" extrusionOk="0">
                  <a:moveTo>
                    <a:pt x="244" y="1"/>
                  </a:moveTo>
                  <a:cubicBezTo>
                    <a:pt x="92" y="1"/>
                    <a:pt x="1" y="92"/>
                    <a:pt x="31" y="244"/>
                  </a:cubicBezTo>
                  <a:cubicBezTo>
                    <a:pt x="31" y="365"/>
                    <a:pt x="153" y="426"/>
                    <a:pt x="274" y="426"/>
                  </a:cubicBezTo>
                  <a:cubicBezTo>
                    <a:pt x="396" y="396"/>
                    <a:pt x="487" y="274"/>
                    <a:pt x="426" y="153"/>
                  </a:cubicBezTo>
                  <a:cubicBezTo>
                    <a:pt x="396" y="61"/>
                    <a:pt x="335" y="1"/>
                    <a:pt x="2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96" name="Google Shape;39696;p45"/>
            <p:cNvSpPr/>
            <p:nvPr/>
          </p:nvSpPr>
          <p:spPr>
            <a:xfrm>
              <a:off x="5305075" y="3295650"/>
              <a:ext cx="14475" cy="12475"/>
            </a:xfrm>
            <a:custGeom>
              <a:avLst/>
              <a:gdLst/>
              <a:ahLst/>
              <a:cxnLst/>
              <a:rect l="l" t="t" r="r" b="b"/>
              <a:pathLst>
                <a:path w="579" h="499" extrusionOk="0">
                  <a:moveTo>
                    <a:pt x="207" y="0"/>
                  </a:moveTo>
                  <a:cubicBezTo>
                    <a:pt x="141" y="0"/>
                    <a:pt x="84" y="35"/>
                    <a:pt x="61" y="103"/>
                  </a:cubicBezTo>
                  <a:cubicBezTo>
                    <a:pt x="1" y="377"/>
                    <a:pt x="153" y="468"/>
                    <a:pt x="396" y="498"/>
                  </a:cubicBezTo>
                  <a:cubicBezTo>
                    <a:pt x="456" y="316"/>
                    <a:pt x="578" y="103"/>
                    <a:pt x="274" y="12"/>
                  </a:cubicBezTo>
                  <a:cubicBezTo>
                    <a:pt x="251" y="4"/>
                    <a:pt x="229" y="0"/>
                    <a:pt x="2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97" name="Google Shape;39697;p45"/>
            <p:cNvSpPr/>
            <p:nvPr/>
          </p:nvSpPr>
          <p:spPr>
            <a:xfrm>
              <a:off x="5321025" y="3346075"/>
              <a:ext cx="10675" cy="7625"/>
            </a:xfrm>
            <a:custGeom>
              <a:avLst/>
              <a:gdLst/>
              <a:ahLst/>
              <a:cxnLst/>
              <a:rect l="l" t="t" r="r" b="b"/>
              <a:pathLst>
                <a:path w="427" h="305" extrusionOk="0">
                  <a:moveTo>
                    <a:pt x="153" y="1"/>
                  </a:moveTo>
                  <a:cubicBezTo>
                    <a:pt x="62" y="1"/>
                    <a:pt x="1" y="31"/>
                    <a:pt x="1" y="122"/>
                  </a:cubicBezTo>
                  <a:cubicBezTo>
                    <a:pt x="31" y="244"/>
                    <a:pt x="62" y="305"/>
                    <a:pt x="214" y="305"/>
                  </a:cubicBezTo>
                  <a:cubicBezTo>
                    <a:pt x="335" y="274"/>
                    <a:pt x="426" y="214"/>
                    <a:pt x="396" y="62"/>
                  </a:cubicBezTo>
                  <a:cubicBezTo>
                    <a:pt x="366" y="31"/>
                    <a:pt x="244" y="1"/>
                    <a:pt x="1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98" name="Google Shape;39698;p45"/>
            <p:cNvSpPr/>
            <p:nvPr/>
          </p:nvSpPr>
          <p:spPr>
            <a:xfrm>
              <a:off x="5438825" y="3618875"/>
              <a:ext cx="10650" cy="9925"/>
            </a:xfrm>
            <a:custGeom>
              <a:avLst/>
              <a:gdLst/>
              <a:ahLst/>
              <a:cxnLst/>
              <a:rect l="l" t="t" r="r" b="b"/>
              <a:pathLst>
                <a:path w="426" h="397" extrusionOk="0">
                  <a:moveTo>
                    <a:pt x="152" y="1"/>
                  </a:moveTo>
                  <a:cubicBezTo>
                    <a:pt x="61" y="31"/>
                    <a:pt x="0" y="92"/>
                    <a:pt x="0" y="183"/>
                  </a:cubicBezTo>
                  <a:cubicBezTo>
                    <a:pt x="31" y="305"/>
                    <a:pt x="122" y="396"/>
                    <a:pt x="243" y="396"/>
                  </a:cubicBezTo>
                  <a:cubicBezTo>
                    <a:pt x="335" y="396"/>
                    <a:pt x="426" y="305"/>
                    <a:pt x="395" y="214"/>
                  </a:cubicBezTo>
                  <a:cubicBezTo>
                    <a:pt x="395" y="92"/>
                    <a:pt x="274" y="1"/>
                    <a:pt x="1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99" name="Google Shape;39699;p45"/>
            <p:cNvSpPr/>
            <p:nvPr/>
          </p:nvSpPr>
          <p:spPr>
            <a:xfrm>
              <a:off x="5430450" y="2957775"/>
              <a:ext cx="9900" cy="7625"/>
            </a:xfrm>
            <a:custGeom>
              <a:avLst/>
              <a:gdLst/>
              <a:ahLst/>
              <a:cxnLst/>
              <a:rect l="l" t="t" r="r" b="b"/>
              <a:pathLst>
                <a:path w="396" h="305" extrusionOk="0">
                  <a:moveTo>
                    <a:pt x="214" y="1"/>
                  </a:moveTo>
                  <a:cubicBezTo>
                    <a:pt x="92" y="1"/>
                    <a:pt x="1" y="31"/>
                    <a:pt x="31" y="183"/>
                  </a:cubicBezTo>
                  <a:cubicBezTo>
                    <a:pt x="31" y="244"/>
                    <a:pt x="153" y="274"/>
                    <a:pt x="183" y="305"/>
                  </a:cubicBezTo>
                  <a:cubicBezTo>
                    <a:pt x="335" y="305"/>
                    <a:pt x="396" y="244"/>
                    <a:pt x="396" y="153"/>
                  </a:cubicBezTo>
                  <a:cubicBezTo>
                    <a:pt x="396" y="62"/>
                    <a:pt x="305" y="1"/>
                    <a:pt x="2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00" name="Google Shape;39700;p45"/>
            <p:cNvSpPr/>
            <p:nvPr/>
          </p:nvSpPr>
          <p:spPr>
            <a:xfrm>
              <a:off x="5530000" y="3289825"/>
              <a:ext cx="13700" cy="9425"/>
            </a:xfrm>
            <a:custGeom>
              <a:avLst/>
              <a:gdLst/>
              <a:ahLst/>
              <a:cxnLst/>
              <a:rect l="l" t="t" r="r" b="b"/>
              <a:pathLst>
                <a:path w="548" h="377" extrusionOk="0">
                  <a:moveTo>
                    <a:pt x="113" y="0"/>
                  </a:moveTo>
                  <a:cubicBezTo>
                    <a:pt x="75" y="0"/>
                    <a:pt x="37" y="2"/>
                    <a:pt x="1" y="2"/>
                  </a:cubicBezTo>
                  <a:cubicBezTo>
                    <a:pt x="18" y="265"/>
                    <a:pt x="97" y="376"/>
                    <a:pt x="219" y="376"/>
                  </a:cubicBezTo>
                  <a:cubicBezTo>
                    <a:pt x="307" y="376"/>
                    <a:pt x="420" y="317"/>
                    <a:pt x="548" y="214"/>
                  </a:cubicBezTo>
                  <a:cubicBezTo>
                    <a:pt x="426" y="20"/>
                    <a:pt x="266" y="0"/>
                    <a:pt x="1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01" name="Google Shape;39701;p45"/>
            <p:cNvSpPr/>
            <p:nvPr/>
          </p:nvSpPr>
          <p:spPr>
            <a:xfrm>
              <a:off x="5648550" y="2939350"/>
              <a:ext cx="10650" cy="7825"/>
            </a:xfrm>
            <a:custGeom>
              <a:avLst/>
              <a:gdLst/>
              <a:ahLst/>
              <a:cxnLst/>
              <a:rect l="l" t="t" r="r" b="b"/>
              <a:pathLst>
                <a:path w="426" h="313" extrusionOk="0">
                  <a:moveTo>
                    <a:pt x="296" y="1"/>
                  </a:moveTo>
                  <a:cubicBezTo>
                    <a:pt x="281" y="1"/>
                    <a:pt x="263" y="3"/>
                    <a:pt x="244" y="8"/>
                  </a:cubicBezTo>
                  <a:cubicBezTo>
                    <a:pt x="122" y="8"/>
                    <a:pt x="0" y="99"/>
                    <a:pt x="61" y="221"/>
                  </a:cubicBezTo>
                  <a:cubicBezTo>
                    <a:pt x="92" y="282"/>
                    <a:pt x="183" y="312"/>
                    <a:pt x="274" y="312"/>
                  </a:cubicBezTo>
                  <a:cubicBezTo>
                    <a:pt x="365" y="312"/>
                    <a:pt x="426" y="251"/>
                    <a:pt x="426" y="221"/>
                  </a:cubicBezTo>
                  <a:cubicBezTo>
                    <a:pt x="400" y="68"/>
                    <a:pt x="375" y="1"/>
                    <a:pt x="2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02" name="Google Shape;39702;p45"/>
            <p:cNvSpPr/>
            <p:nvPr/>
          </p:nvSpPr>
          <p:spPr>
            <a:xfrm>
              <a:off x="5447925" y="2889400"/>
              <a:ext cx="9925" cy="7875"/>
            </a:xfrm>
            <a:custGeom>
              <a:avLst/>
              <a:gdLst/>
              <a:ahLst/>
              <a:cxnLst/>
              <a:rect l="l" t="t" r="r" b="b"/>
              <a:pathLst>
                <a:path w="397" h="315" extrusionOk="0">
                  <a:moveTo>
                    <a:pt x="214" y="0"/>
                  </a:moveTo>
                  <a:cubicBezTo>
                    <a:pt x="183" y="31"/>
                    <a:pt x="92" y="31"/>
                    <a:pt x="31" y="122"/>
                  </a:cubicBezTo>
                  <a:cubicBezTo>
                    <a:pt x="1" y="243"/>
                    <a:pt x="31" y="274"/>
                    <a:pt x="153" y="304"/>
                  </a:cubicBezTo>
                  <a:cubicBezTo>
                    <a:pt x="187" y="311"/>
                    <a:pt x="218" y="315"/>
                    <a:pt x="246" y="315"/>
                  </a:cubicBezTo>
                  <a:cubicBezTo>
                    <a:pt x="341" y="315"/>
                    <a:pt x="396" y="270"/>
                    <a:pt x="396" y="152"/>
                  </a:cubicBezTo>
                  <a:cubicBezTo>
                    <a:pt x="396" y="61"/>
                    <a:pt x="335" y="0"/>
                    <a:pt x="2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03" name="Google Shape;39703;p45"/>
            <p:cNvSpPr/>
            <p:nvPr/>
          </p:nvSpPr>
          <p:spPr>
            <a:xfrm>
              <a:off x="5371175" y="2848625"/>
              <a:ext cx="10675" cy="8125"/>
            </a:xfrm>
            <a:custGeom>
              <a:avLst/>
              <a:gdLst/>
              <a:ahLst/>
              <a:cxnLst/>
              <a:rect l="l" t="t" r="r" b="b"/>
              <a:pathLst>
                <a:path w="427" h="325" extrusionOk="0">
                  <a:moveTo>
                    <a:pt x="224" y="0"/>
                  </a:moveTo>
                  <a:cubicBezTo>
                    <a:pt x="133" y="0"/>
                    <a:pt x="55" y="71"/>
                    <a:pt x="31" y="142"/>
                  </a:cubicBezTo>
                  <a:cubicBezTo>
                    <a:pt x="1" y="233"/>
                    <a:pt x="92" y="294"/>
                    <a:pt x="275" y="324"/>
                  </a:cubicBezTo>
                  <a:cubicBezTo>
                    <a:pt x="275" y="324"/>
                    <a:pt x="366" y="294"/>
                    <a:pt x="396" y="203"/>
                  </a:cubicBezTo>
                  <a:cubicBezTo>
                    <a:pt x="427" y="111"/>
                    <a:pt x="366" y="20"/>
                    <a:pt x="305" y="20"/>
                  </a:cubicBezTo>
                  <a:cubicBezTo>
                    <a:pt x="278" y="6"/>
                    <a:pt x="250"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04" name="Google Shape;39704;p45"/>
            <p:cNvSpPr/>
            <p:nvPr/>
          </p:nvSpPr>
          <p:spPr>
            <a:xfrm>
              <a:off x="5365100" y="3255250"/>
              <a:ext cx="8400" cy="9550"/>
            </a:xfrm>
            <a:custGeom>
              <a:avLst/>
              <a:gdLst/>
              <a:ahLst/>
              <a:cxnLst/>
              <a:rect l="l" t="t" r="r" b="b"/>
              <a:pathLst>
                <a:path w="336" h="382" extrusionOk="0">
                  <a:moveTo>
                    <a:pt x="142" y="1"/>
                  </a:moveTo>
                  <a:cubicBezTo>
                    <a:pt x="51" y="1"/>
                    <a:pt x="31" y="100"/>
                    <a:pt x="31" y="199"/>
                  </a:cubicBezTo>
                  <a:cubicBezTo>
                    <a:pt x="1" y="290"/>
                    <a:pt x="92" y="382"/>
                    <a:pt x="183" y="382"/>
                  </a:cubicBezTo>
                  <a:cubicBezTo>
                    <a:pt x="274" y="382"/>
                    <a:pt x="335" y="290"/>
                    <a:pt x="335" y="230"/>
                  </a:cubicBezTo>
                  <a:cubicBezTo>
                    <a:pt x="335" y="138"/>
                    <a:pt x="274" y="17"/>
                    <a:pt x="214" y="17"/>
                  </a:cubicBezTo>
                  <a:cubicBezTo>
                    <a:pt x="186" y="6"/>
                    <a:pt x="162" y="1"/>
                    <a:pt x="1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05" name="Google Shape;39705;p45"/>
            <p:cNvSpPr/>
            <p:nvPr/>
          </p:nvSpPr>
          <p:spPr>
            <a:xfrm>
              <a:off x="5425900" y="3459100"/>
              <a:ext cx="10650" cy="8600"/>
            </a:xfrm>
            <a:custGeom>
              <a:avLst/>
              <a:gdLst/>
              <a:ahLst/>
              <a:cxnLst/>
              <a:rect l="l" t="t" r="r" b="b"/>
              <a:pathLst>
                <a:path w="426" h="344" extrusionOk="0">
                  <a:moveTo>
                    <a:pt x="240" y="1"/>
                  </a:moveTo>
                  <a:cubicBezTo>
                    <a:pt x="143" y="1"/>
                    <a:pt x="56" y="55"/>
                    <a:pt x="31" y="130"/>
                  </a:cubicBezTo>
                  <a:cubicBezTo>
                    <a:pt x="0" y="252"/>
                    <a:pt x="92" y="282"/>
                    <a:pt x="335" y="343"/>
                  </a:cubicBezTo>
                  <a:cubicBezTo>
                    <a:pt x="274" y="313"/>
                    <a:pt x="365" y="282"/>
                    <a:pt x="396" y="222"/>
                  </a:cubicBezTo>
                  <a:cubicBezTo>
                    <a:pt x="426" y="130"/>
                    <a:pt x="396" y="39"/>
                    <a:pt x="304" y="9"/>
                  </a:cubicBezTo>
                  <a:cubicBezTo>
                    <a:pt x="283" y="3"/>
                    <a:pt x="261" y="1"/>
                    <a:pt x="2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06" name="Google Shape;39706;p45"/>
            <p:cNvSpPr/>
            <p:nvPr/>
          </p:nvSpPr>
          <p:spPr>
            <a:xfrm>
              <a:off x="5223000" y="3496800"/>
              <a:ext cx="10675" cy="9850"/>
            </a:xfrm>
            <a:custGeom>
              <a:avLst/>
              <a:gdLst/>
              <a:ahLst/>
              <a:cxnLst/>
              <a:rect l="l" t="t" r="r" b="b"/>
              <a:pathLst>
                <a:path w="427" h="394" extrusionOk="0">
                  <a:moveTo>
                    <a:pt x="185" y="1"/>
                  </a:moveTo>
                  <a:cubicBezTo>
                    <a:pt x="126" y="1"/>
                    <a:pt x="85" y="65"/>
                    <a:pt x="62" y="112"/>
                  </a:cubicBezTo>
                  <a:cubicBezTo>
                    <a:pt x="1" y="233"/>
                    <a:pt x="62" y="355"/>
                    <a:pt x="183" y="385"/>
                  </a:cubicBezTo>
                  <a:cubicBezTo>
                    <a:pt x="200" y="391"/>
                    <a:pt x="216" y="393"/>
                    <a:pt x="230" y="393"/>
                  </a:cubicBezTo>
                  <a:cubicBezTo>
                    <a:pt x="296" y="393"/>
                    <a:pt x="341" y="344"/>
                    <a:pt x="366" y="294"/>
                  </a:cubicBezTo>
                  <a:cubicBezTo>
                    <a:pt x="426" y="173"/>
                    <a:pt x="366" y="51"/>
                    <a:pt x="244" y="21"/>
                  </a:cubicBezTo>
                  <a:cubicBezTo>
                    <a:pt x="223" y="6"/>
                    <a:pt x="203" y="1"/>
                    <a:pt x="18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07" name="Google Shape;39707;p45"/>
            <p:cNvSpPr/>
            <p:nvPr/>
          </p:nvSpPr>
          <p:spPr>
            <a:xfrm>
              <a:off x="5497325" y="3121150"/>
              <a:ext cx="18275" cy="10950"/>
            </a:xfrm>
            <a:custGeom>
              <a:avLst/>
              <a:gdLst/>
              <a:ahLst/>
              <a:cxnLst/>
              <a:rect l="l" t="t" r="r" b="b"/>
              <a:pathLst>
                <a:path w="731" h="438" extrusionOk="0">
                  <a:moveTo>
                    <a:pt x="1" y="1"/>
                  </a:moveTo>
                  <a:lnTo>
                    <a:pt x="1" y="1"/>
                  </a:lnTo>
                  <a:cubicBezTo>
                    <a:pt x="34" y="302"/>
                    <a:pt x="68" y="437"/>
                    <a:pt x="192" y="437"/>
                  </a:cubicBezTo>
                  <a:cubicBezTo>
                    <a:pt x="294" y="437"/>
                    <a:pt x="457" y="347"/>
                    <a:pt x="730" y="183"/>
                  </a:cubicBezTo>
                  <a:cubicBezTo>
                    <a:pt x="457" y="183"/>
                    <a:pt x="213" y="122"/>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08" name="Google Shape;39708;p45"/>
            <p:cNvSpPr/>
            <p:nvPr/>
          </p:nvSpPr>
          <p:spPr>
            <a:xfrm>
              <a:off x="5417550" y="3064175"/>
              <a:ext cx="9900" cy="10050"/>
            </a:xfrm>
            <a:custGeom>
              <a:avLst/>
              <a:gdLst/>
              <a:ahLst/>
              <a:cxnLst/>
              <a:rect l="l" t="t" r="r" b="b"/>
              <a:pathLst>
                <a:path w="396" h="402" extrusionOk="0">
                  <a:moveTo>
                    <a:pt x="182" y="0"/>
                  </a:moveTo>
                  <a:cubicBezTo>
                    <a:pt x="91" y="0"/>
                    <a:pt x="0" y="91"/>
                    <a:pt x="0" y="182"/>
                  </a:cubicBezTo>
                  <a:cubicBezTo>
                    <a:pt x="0" y="304"/>
                    <a:pt x="91" y="365"/>
                    <a:pt x="243" y="395"/>
                  </a:cubicBezTo>
                  <a:cubicBezTo>
                    <a:pt x="255" y="399"/>
                    <a:pt x="267" y="401"/>
                    <a:pt x="278" y="401"/>
                  </a:cubicBezTo>
                  <a:cubicBezTo>
                    <a:pt x="350" y="401"/>
                    <a:pt x="395" y="322"/>
                    <a:pt x="395" y="243"/>
                  </a:cubicBezTo>
                  <a:cubicBezTo>
                    <a:pt x="395" y="122"/>
                    <a:pt x="304" y="30"/>
                    <a:pt x="1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09" name="Google Shape;39709;p45"/>
            <p:cNvSpPr/>
            <p:nvPr/>
          </p:nvSpPr>
          <p:spPr>
            <a:xfrm>
              <a:off x="5275450" y="3030425"/>
              <a:ext cx="10650" cy="7775"/>
            </a:xfrm>
            <a:custGeom>
              <a:avLst/>
              <a:gdLst/>
              <a:ahLst/>
              <a:cxnLst/>
              <a:rect l="l" t="t" r="r" b="b"/>
              <a:pathLst>
                <a:path w="426" h="311" extrusionOk="0">
                  <a:moveTo>
                    <a:pt x="201" y="1"/>
                  </a:moveTo>
                  <a:cubicBezTo>
                    <a:pt x="136" y="1"/>
                    <a:pt x="75" y="29"/>
                    <a:pt x="31" y="73"/>
                  </a:cubicBezTo>
                  <a:cubicBezTo>
                    <a:pt x="0" y="165"/>
                    <a:pt x="31" y="256"/>
                    <a:pt x="91" y="286"/>
                  </a:cubicBezTo>
                  <a:cubicBezTo>
                    <a:pt x="125" y="303"/>
                    <a:pt x="159" y="311"/>
                    <a:pt x="192" y="311"/>
                  </a:cubicBezTo>
                  <a:cubicBezTo>
                    <a:pt x="276" y="311"/>
                    <a:pt x="351" y="261"/>
                    <a:pt x="395" y="195"/>
                  </a:cubicBezTo>
                  <a:cubicBezTo>
                    <a:pt x="426" y="104"/>
                    <a:pt x="365" y="13"/>
                    <a:pt x="274" y="13"/>
                  </a:cubicBezTo>
                  <a:cubicBezTo>
                    <a:pt x="249" y="5"/>
                    <a:pt x="225" y="1"/>
                    <a:pt x="2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10" name="Google Shape;39710;p45"/>
            <p:cNvSpPr/>
            <p:nvPr/>
          </p:nvSpPr>
          <p:spPr>
            <a:xfrm>
              <a:off x="5444125" y="3472225"/>
              <a:ext cx="9150" cy="7825"/>
            </a:xfrm>
            <a:custGeom>
              <a:avLst/>
              <a:gdLst/>
              <a:ahLst/>
              <a:cxnLst/>
              <a:rect l="l" t="t" r="r" b="b"/>
              <a:pathLst>
                <a:path w="366" h="313" extrusionOk="0">
                  <a:moveTo>
                    <a:pt x="153" y="1"/>
                  </a:moveTo>
                  <a:cubicBezTo>
                    <a:pt x="62" y="1"/>
                    <a:pt x="1" y="61"/>
                    <a:pt x="1" y="183"/>
                  </a:cubicBezTo>
                  <a:cubicBezTo>
                    <a:pt x="1" y="258"/>
                    <a:pt x="63" y="312"/>
                    <a:pt x="135" y="312"/>
                  </a:cubicBezTo>
                  <a:cubicBezTo>
                    <a:pt x="151" y="312"/>
                    <a:pt x="167" y="310"/>
                    <a:pt x="183" y="304"/>
                  </a:cubicBezTo>
                  <a:cubicBezTo>
                    <a:pt x="275" y="304"/>
                    <a:pt x="335" y="213"/>
                    <a:pt x="366" y="122"/>
                  </a:cubicBezTo>
                  <a:cubicBezTo>
                    <a:pt x="335" y="31"/>
                    <a:pt x="244" y="1"/>
                    <a:pt x="1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11" name="Google Shape;39711;p45"/>
            <p:cNvSpPr/>
            <p:nvPr/>
          </p:nvSpPr>
          <p:spPr>
            <a:xfrm>
              <a:off x="5298325" y="3383200"/>
              <a:ext cx="9825" cy="9250"/>
            </a:xfrm>
            <a:custGeom>
              <a:avLst/>
              <a:gdLst/>
              <a:ahLst/>
              <a:cxnLst/>
              <a:rect l="l" t="t" r="r" b="b"/>
              <a:pathLst>
                <a:path w="393" h="370" extrusionOk="0">
                  <a:moveTo>
                    <a:pt x="194" y="1"/>
                  </a:moveTo>
                  <a:cubicBezTo>
                    <a:pt x="70" y="1"/>
                    <a:pt x="0" y="109"/>
                    <a:pt x="27" y="218"/>
                  </a:cubicBezTo>
                  <a:cubicBezTo>
                    <a:pt x="58" y="309"/>
                    <a:pt x="119" y="370"/>
                    <a:pt x="179" y="370"/>
                  </a:cubicBezTo>
                  <a:cubicBezTo>
                    <a:pt x="331" y="340"/>
                    <a:pt x="392" y="279"/>
                    <a:pt x="392" y="188"/>
                  </a:cubicBezTo>
                  <a:cubicBezTo>
                    <a:pt x="362" y="96"/>
                    <a:pt x="301" y="36"/>
                    <a:pt x="240" y="5"/>
                  </a:cubicBezTo>
                  <a:cubicBezTo>
                    <a:pt x="224" y="2"/>
                    <a:pt x="209" y="1"/>
                    <a:pt x="1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12" name="Google Shape;39712;p45"/>
            <p:cNvSpPr/>
            <p:nvPr/>
          </p:nvSpPr>
          <p:spPr>
            <a:xfrm>
              <a:off x="5450975" y="3532450"/>
              <a:ext cx="12950" cy="8325"/>
            </a:xfrm>
            <a:custGeom>
              <a:avLst/>
              <a:gdLst/>
              <a:ahLst/>
              <a:cxnLst/>
              <a:rect l="l" t="t" r="r" b="b"/>
              <a:pathLst>
                <a:path w="518" h="333" extrusionOk="0">
                  <a:moveTo>
                    <a:pt x="213" y="1"/>
                  </a:moveTo>
                  <a:cubicBezTo>
                    <a:pt x="133" y="1"/>
                    <a:pt x="56" y="41"/>
                    <a:pt x="1" y="114"/>
                  </a:cubicBezTo>
                  <a:cubicBezTo>
                    <a:pt x="80" y="247"/>
                    <a:pt x="205" y="333"/>
                    <a:pt x="357" y="333"/>
                  </a:cubicBezTo>
                  <a:cubicBezTo>
                    <a:pt x="379" y="333"/>
                    <a:pt x="403" y="331"/>
                    <a:pt x="426" y="327"/>
                  </a:cubicBezTo>
                  <a:cubicBezTo>
                    <a:pt x="517" y="266"/>
                    <a:pt x="487" y="84"/>
                    <a:pt x="365" y="54"/>
                  </a:cubicBezTo>
                  <a:cubicBezTo>
                    <a:pt x="317" y="18"/>
                    <a:pt x="265" y="1"/>
                    <a:pt x="2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13" name="Google Shape;39713;p45"/>
            <p:cNvSpPr/>
            <p:nvPr/>
          </p:nvSpPr>
          <p:spPr>
            <a:xfrm>
              <a:off x="5430450" y="3496350"/>
              <a:ext cx="9150" cy="7250"/>
            </a:xfrm>
            <a:custGeom>
              <a:avLst/>
              <a:gdLst/>
              <a:ahLst/>
              <a:cxnLst/>
              <a:rect l="l" t="t" r="r" b="b"/>
              <a:pathLst>
                <a:path w="366" h="290" extrusionOk="0">
                  <a:moveTo>
                    <a:pt x="135" y="0"/>
                  </a:moveTo>
                  <a:cubicBezTo>
                    <a:pt x="63" y="0"/>
                    <a:pt x="1" y="55"/>
                    <a:pt x="1" y="130"/>
                  </a:cubicBezTo>
                  <a:cubicBezTo>
                    <a:pt x="1" y="221"/>
                    <a:pt x="62" y="282"/>
                    <a:pt x="183" y="282"/>
                  </a:cubicBezTo>
                  <a:cubicBezTo>
                    <a:pt x="194" y="287"/>
                    <a:pt x="206" y="290"/>
                    <a:pt x="218" y="290"/>
                  </a:cubicBezTo>
                  <a:cubicBezTo>
                    <a:pt x="274" y="290"/>
                    <a:pt x="341" y="235"/>
                    <a:pt x="366" y="160"/>
                  </a:cubicBezTo>
                  <a:cubicBezTo>
                    <a:pt x="305" y="99"/>
                    <a:pt x="244" y="39"/>
                    <a:pt x="183" y="8"/>
                  </a:cubicBezTo>
                  <a:cubicBezTo>
                    <a:pt x="167" y="3"/>
                    <a:pt x="151" y="0"/>
                    <a:pt x="1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14" name="Google Shape;39714;p45"/>
            <p:cNvSpPr/>
            <p:nvPr/>
          </p:nvSpPr>
          <p:spPr>
            <a:xfrm>
              <a:off x="5473025" y="3464025"/>
              <a:ext cx="9900" cy="7475"/>
            </a:xfrm>
            <a:custGeom>
              <a:avLst/>
              <a:gdLst/>
              <a:ahLst/>
              <a:cxnLst/>
              <a:rect l="l" t="t" r="r" b="b"/>
              <a:pathLst>
                <a:path w="396" h="299" extrusionOk="0">
                  <a:moveTo>
                    <a:pt x="227" y="0"/>
                  </a:moveTo>
                  <a:cubicBezTo>
                    <a:pt x="203" y="0"/>
                    <a:pt x="177" y="8"/>
                    <a:pt x="152" y="25"/>
                  </a:cubicBezTo>
                  <a:cubicBezTo>
                    <a:pt x="61" y="25"/>
                    <a:pt x="0" y="116"/>
                    <a:pt x="0" y="207"/>
                  </a:cubicBezTo>
                  <a:cubicBezTo>
                    <a:pt x="30" y="298"/>
                    <a:pt x="122" y="298"/>
                    <a:pt x="213" y="298"/>
                  </a:cubicBezTo>
                  <a:cubicBezTo>
                    <a:pt x="334" y="298"/>
                    <a:pt x="395" y="237"/>
                    <a:pt x="365" y="116"/>
                  </a:cubicBezTo>
                  <a:cubicBezTo>
                    <a:pt x="343" y="50"/>
                    <a:pt x="289" y="0"/>
                    <a:pt x="2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15" name="Google Shape;39715;p45"/>
            <p:cNvSpPr/>
            <p:nvPr/>
          </p:nvSpPr>
          <p:spPr>
            <a:xfrm>
              <a:off x="5365875" y="2954750"/>
              <a:ext cx="8375" cy="8375"/>
            </a:xfrm>
            <a:custGeom>
              <a:avLst/>
              <a:gdLst/>
              <a:ahLst/>
              <a:cxnLst/>
              <a:rect l="l" t="t" r="r" b="b"/>
              <a:pathLst>
                <a:path w="335" h="335" extrusionOk="0">
                  <a:moveTo>
                    <a:pt x="183" y="0"/>
                  </a:moveTo>
                  <a:cubicBezTo>
                    <a:pt x="122" y="0"/>
                    <a:pt x="61" y="0"/>
                    <a:pt x="31" y="61"/>
                  </a:cubicBezTo>
                  <a:cubicBezTo>
                    <a:pt x="0" y="152"/>
                    <a:pt x="61" y="274"/>
                    <a:pt x="183" y="334"/>
                  </a:cubicBezTo>
                  <a:cubicBezTo>
                    <a:pt x="213" y="304"/>
                    <a:pt x="304" y="274"/>
                    <a:pt x="304" y="274"/>
                  </a:cubicBezTo>
                  <a:cubicBezTo>
                    <a:pt x="335" y="152"/>
                    <a:pt x="304" y="31"/>
                    <a:pt x="1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16" name="Google Shape;39716;p45"/>
            <p:cNvSpPr/>
            <p:nvPr/>
          </p:nvSpPr>
          <p:spPr>
            <a:xfrm>
              <a:off x="5435025" y="3397000"/>
              <a:ext cx="9900" cy="8375"/>
            </a:xfrm>
            <a:custGeom>
              <a:avLst/>
              <a:gdLst/>
              <a:ahLst/>
              <a:cxnLst/>
              <a:rect l="l" t="t" r="r" b="b"/>
              <a:pathLst>
                <a:path w="396" h="335" extrusionOk="0">
                  <a:moveTo>
                    <a:pt x="213" y="0"/>
                  </a:moveTo>
                  <a:cubicBezTo>
                    <a:pt x="152" y="0"/>
                    <a:pt x="91" y="61"/>
                    <a:pt x="31" y="152"/>
                  </a:cubicBezTo>
                  <a:cubicBezTo>
                    <a:pt x="0" y="274"/>
                    <a:pt x="91" y="335"/>
                    <a:pt x="243" y="335"/>
                  </a:cubicBezTo>
                  <a:cubicBezTo>
                    <a:pt x="335" y="335"/>
                    <a:pt x="395" y="244"/>
                    <a:pt x="395" y="183"/>
                  </a:cubicBezTo>
                  <a:cubicBezTo>
                    <a:pt x="365" y="61"/>
                    <a:pt x="304" y="0"/>
                    <a:pt x="2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17" name="Google Shape;39717;p45"/>
            <p:cNvSpPr/>
            <p:nvPr/>
          </p:nvSpPr>
          <p:spPr>
            <a:xfrm>
              <a:off x="5485175" y="2926625"/>
              <a:ext cx="9150" cy="7625"/>
            </a:xfrm>
            <a:custGeom>
              <a:avLst/>
              <a:gdLst/>
              <a:ahLst/>
              <a:cxnLst/>
              <a:rect l="l" t="t" r="r" b="b"/>
              <a:pathLst>
                <a:path w="366" h="305" extrusionOk="0">
                  <a:moveTo>
                    <a:pt x="213" y="1"/>
                  </a:moveTo>
                  <a:cubicBezTo>
                    <a:pt x="92" y="1"/>
                    <a:pt x="0" y="31"/>
                    <a:pt x="31" y="152"/>
                  </a:cubicBezTo>
                  <a:cubicBezTo>
                    <a:pt x="31" y="213"/>
                    <a:pt x="92" y="304"/>
                    <a:pt x="183" y="304"/>
                  </a:cubicBezTo>
                  <a:cubicBezTo>
                    <a:pt x="274" y="304"/>
                    <a:pt x="365" y="244"/>
                    <a:pt x="335" y="152"/>
                  </a:cubicBezTo>
                  <a:cubicBezTo>
                    <a:pt x="335" y="92"/>
                    <a:pt x="243" y="31"/>
                    <a:pt x="2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18" name="Google Shape;39718;p45"/>
            <p:cNvSpPr/>
            <p:nvPr/>
          </p:nvSpPr>
          <p:spPr>
            <a:xfrm>
              <a:off x="5435025" y="2928150"/>
              <a:ext cx="9125" cy="9400"/>
            </a:xfrm>
            <a:custGeom>
              <a:avLst/>
              <a:gdLst/>
              <a:ahLst/>
              <a:cxnLst/>
              <a:rect l="l" t="t" r="r" b="b"/>
              <a:pathLst>
                <a:path w="365" h="376" extrusionOk="0">
                  <a:moveTo>
                    <a:pt x="183" y="0"/>
                  </a:moveTo>
                  <a:cubicBezTo>
                    <a:pt x="61" y="31"/>
                    <a:pt x="0" y="122"/>
                    <a:pt x="31" y="183"/>
                  </a:cubicBezTo>
                  <a:cubicBezTo>
                    <a:pt x="61" y="243"/>
                    <a:pt x="122" y="335"/>
                    <a:pt x="213" y="365"/>
                  </a:cubicBezTo>
                  <a:cubicBezTo>
                    <a:pt x="227" y="372"/>
                    <a:pt x="243" y="376"/>
                    <a:pt x="260" y="376"/>
                  </a:cubicBezTo>
                  <a:cubicBezTo>
                    <a:pt x="312" y="376"/>
                    <a:pt x="365" y="336"/>
                    <a:pt x="365" y="243"/>
                  </a:cubicBezTo>
                  <a:cubicBezTo>
                    <a:pt x="335" y="152"/>
                    <a:pt x="304" y="31"/>
                    <a:pt x="1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19" name="Google Shape;39719;p45"/>
            <p:cNvSpPr/>
            <p:nvPr/>
          </p:nvSpPr>
          <p:spPr>
            <a:xfrm>
              <a:off x="5387150" y="2922825"/>
              <a:ext cx="11425" cy="6875"/>
            </a:xfrm>
            <a:custGeom>
              <a:avLst/>
              <a:gdLst/>
              <a:ahLst/>
              <a:cxnLst/>
              <a:rect l="l" t="t" r="r" b="b"/>
              <a:pathLst>
                <a:path w="457" h="275" extrusionOk="0">
                  <a:moveTo>
                    <a:pt x="243" y="1"/>
                  </a:moveTo>
                  <a:cubicBezTo>
                    <a:pt x="152" y="61"/>
                    <a:pt x="0" y="61"/>
                    <a:pt x="0" y="213"/>
                  </a:cubicBezTo>
                  <a:cubicBezTo>
                    <a:pt x="0" y="244"/>
                    <a:pt x="183" y="274"/>
                    <a:pt x="243" y="274"/>
                  </a:cubicBezTo>
                  <a:cubicBezTo>
                    <a:pt x="335" y="274"/>
                    <a:pt x="456" y="244"/>
                    <a:pt x="426" y="153"/>
                  </a:cubicBezTo>
                  <a:cubicBezTo>
                    <a:pt x="426" y="61"/>
                    <a:pt x="335" y="1"/>
                    <a:pt x="2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20" name="Google Shape;39720;p45"/>
            <p:cNvSpPr/>
            <p:nvPr/>
          </p:nvSpPr>
          <p:spPr>
            <a:xfrm>
              <a:off x="5193375" y="3346075"/>
              <a:ext cx="5350" cy="5550"/>
            </a:xfrm>
            <a:custGeom>
              <a:avLst/>
              <a:gdLst/>
              <a:ahLst/>
              <a:cxnLst/>
              <a:rect l="l" t="t" r="r" b="b"/>
              <a:pathLst>
                <a:path w="214" h="222" extrusionOk="0">
                  <a:moveTo>
                    <a:pt x="122" y="1"/>
                  </a:moveTo>
                  <a:cubicBezTo>
                    <a:pt x="92" y="31"/>
                    <a:pt x="31" y="31"/>
                    <a:pt x="0" y="62"/>
                  </a:cubicBezTo>
                  <a:cubicBezTo>
                    <a:pt x="0" y="122"/>
                    <a:pt x="0" y="183"/>
                    <a:pt x="61" y="214"/>
                  </a:cubicBezTo>
                  <a:cubicBezTo>
                    <a:pt x="72" y="219"/>
                    <a:pt x="85" y="222"/>
                    <a:pt x="97" y="222"/>
                  </a:cubicBezTo>
                  <a:cubicBezTo>
                    <a:pt x="152" y="222"/>
                    <a:pt x="213" y="172"/>
                    <a:pt x="213" y="122"/>
                  </a:cubicBezTo>
                  <a:cubicBezTo>
                    <a:pt x="213" y="62"/>
                    <a:pt x="152" y="31"/>
                    <a:pt x="1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21" name="Google Shape;39721;p45"/>
            <p:cNvSpPr/>
            <p:nvPr/>
          </p:nvSpPr>
          <p:spPr>
            <a:xfrm>
              <a:off x="5270875" y="3118875"/>
              <a:ext cx="5975" cy="5550"/>
            </a:xfrm>
            <a:custGeom>
              <a:avLst/>
              <a:gdLst/>
              <a:ahLst/>
              <a:cxnLst/>
              <a:rect l="l" t="t" r="r" b="b"/>
              <a:pathLst>
                <a:path w="239" h="222" extrusionOk="0">
                  <a:moveTo>
                    <a:pt x="122" y="1"/>
                  </a:moveTo>
                  <a:cubicBezTo>
                    <a:pt x="62" y="1"/>
                    <a:pt x="1" y="31"/>
                    <a:pt x="1" y="61"/>
                  </a:cubicBezTo>
                  <a:cubicBezTo>
                    <a:pt x="1" y="122"/>
                    <a:pt x="31" y="183"/>
                    <a:pt x="62" y="213"/>
                  </a:cubicBezTo>
                  <a:cubicBezTo>
                    <a:pt x="78" y="219"/>
                    <a:pt x="94" y="221"/>
                    <a:pt x="109" y="221"/>
                  </a:cubicBezTo>
                  <a:cubicBezTo>
                    <a:pt x="181" y="221"/>
                    <a:pt x="239" y="167"/>
                    <a:pt x="214" y="92"/>
                  </a:cubicBezTo>
                  <a:cubicBezTo>
                    <a:pt x="214" y="61"/>
                    <a:pt x="153" y="31"/>
                    <a:pt x="1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22" name="Google Shape;39722;p45"/>
            <p:cNvSpPr/>
            <p:nvPr/>
          </p:nvSpPr>
          <p:spPr>
            <a:xfrm>
              <a:off x="5316475" y="3219025"/>
              <a:ext cx="6650" cy="5050"/>
            </a:xfrm>
            <a:custGeom>
              <a:avLst/>
              <a:gdLst/>
              <a:ahLst/>
              <a:cxnLst/>
              <a:rect l="l" t="t" r="r" b="b"/>
              <a:pathLst>
                <a:path w="266" h="202" extrusionOk="0">
                  <a:moveTo>
                    <a:pt x="157" y="1"/>
                  </a:moveTo>
                  <a:cubicBezTo>
                    <a:pt x="146" y="1"/>
                    <a:pt x="134" y="3"/>
                    <a:pt x="122" y="7"/>
                  </a:cubicBezTo>
                  <a:cubicBezTo>
                    <a:pt x="92" y="7"/>
                    <a:pt x="31" y="37"/>
                    <a:pt x="0" y="68"/>
                  </a:cubicBezTo>
                  <a:cubicBezTo>
                    <a:pt x="31" y="128"/>
                    <a:pt x="61" y="189"/>
                    <a:pt x="92" y="189"/>
                  </a:cubicBezTo>
                  <a:cubicBezTo>
                    <a:pt x="101" y="198"/>
                    <a:pt x="112" y="202"/>
                    <a:pt x="125" y="202"/>
                  </a:cubicBezTo>
                  <a:cubicBezTo>
                    <a:pt x="155" y="202"/>
                    <a:pt x="192" y="180"/>
                    <a:pt x="213" y="159"/>
                  </a:cubicBezTo>
                  <a:cubicBezTo>
                    <a:pt x="266" y="80"/>
                    <a:pt x="227" y="1"/>
                    <a:pt x="1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23" name="Google Shape;39723;p45"/>
            <p:cNvSpPr/>
            <p:nvPr/>
          </p:nvSpPr>
          <p:spPr>
            <a:xfrm>
              <a:off x="5265775" y="3264025"/>
              <a:ext cx="6650" cy="5475"/>
            </a:xfrm>
            <a:custGeom>
              <a:avLst/>
              <a:gdLst/>
              <a:ahLst/>
              <a:cxnLst/>
              <a:rect l="l" t="t" r="r" b="b"/>
              <a:pathLst>
                <a:path w="266" h="219" extrusionOk="0">
                  <a:moveTo>
                    <a:pt x="174" y="0"/>
                  </a:moveTo>
                  <a:cubicBezTo>
                    <a:pt x="114" y="0"/>
                    <a:pt x="83" y="31"/>
                    <a:pt x="53" y="61"/>
                  </a:cubicBezTo>
                  <a:cubicBezTo>
                    <a:pt x="0" y="140"/>
                    <a:pt x="61" y="219"/>
                    <a:pt x="138" y="219"/>
                  </a:cubicBezTo>
                  <a:cubicBezTo>
                    <a:pt x="150" y="219"/>
                    <a:pt x="162" y="217"/>
                    <a:pt x="174" y="213"/>
                  </a:cubicBezTo>
                  <a:cubicBezTo>
                    <a:pt x="205" y="213"/>
                    <a:pt x="235" y="152"/>
                    <a:pt x="266" y="122"/>
                  </a:cubicBezTo>
                  <a:cubicBezTo>
                    <a:pt x="205" y="91"/>
                    <a:pt x="205" y="31"/>
                    <a:pt x="1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24" name="Google Shape;39724;p45"/>
            <p:cNvSpPr/>
            <p:nvPr/>
          </p:nvSpPr>
          <p:spPr>
            <a:xfrm>
              <a:off x="5179700" y="3286825"/>
              <a:ext cx="5875" cy="5950"/>
            </a:xfrm>
            <a:custGeom>
              <a:avLst/>
              <a:gdLst/>
              <a:ahLst/>
              <a:cxnLst/>
              <a:rect l="l" t="t" r="r" b="b"/>
              <a:pathLst>
                <a:path w="235" h="238" extrusionOk="0">
                  <a:moveTo>
                    <a:pt x="122" y="0"/>
                  </a:moveTo>
                  <a:cubicBezTo>
                    <a:pt x="91" y="30"/>
                    <a:pt x="0" y="30"/>
                    <a:pt x="0" y="91"/>
                  </a:cubicBezTo>
                  <a:cubicBezTo>
                    <a:pt x="0" y="122"/>
                    <a:pt x="0" y="182"/>
                    <a:pt x="61" y="213"/>
                  </a:cubicBezTo>
                  <a:cubicBezTo>
                    <a:pt x="78" y="230"/>
                    <a:pt x="100" y="237"/>
                    <a:pt x="122" y="237"/>
                  </a:cubicBezTo>
                  <a:cubicBezTo>
                    <a:pt x="178" y="237"/>
                    <a:pt x="235" y="187"/>
                    <a:pt x="213" y="122"/>
                  </a:cubicBezTo>
                  <a:cubicBezTo>
                    <a:pt x="213" y="61"/>
                    <a:pt x="152" y="30"/>
                    <a:pt x="1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25" name="Google Shape;39725;p45"/>
            <p:cNvSpPr/>
            <p:nvPr/>
          </p:nvSpPr>
          <p:spPr>
            <a:xfrm>
              <a:off x="5375750" y="3296075"/>
              <a:ext cx="5350" cy="5950"/>
            </a:xfrm>
            <a:custGeom>
              <a:avLst/>
              <a:gdLst/>
              <a:ahLst/>
              <a:cxnLst/>
              <a:rect l="l" t="t" r="r" b="b"/>
              <a:pathLst>
                <a:path w="214" h="238" extrusionOk="0">
                  <a:moveTo>
                    <a:pt x="108" y="1"/>
                  </a:moveTo>
                  <a:cubicBezTo>
                    <a:pt x="48" y="1"/>
                    <a:pt x="0" y="51"/>
                    <a:pt x="0" y="116"/>
                  </a:cubicBezTo>
                  <a:cubicBezTo>
                    <a:pt x="0" y="147"/>
                    <a:pt x="61" y="177"/>
                    <a:pt x="92" y="238"/>
                  </a:cubicBezTo>
                  <a:cubicBezTo>
                    <a:pt x="122" y="208"/>
                    <a:pt x="213" y="208"/>
                    <a:pt x="213" y="177"/>
                  </a:cubicBezTo>
                  <a:cubicBezTo>
                    <a:pt x="213" y="116"/>
                    <a:pt x="213" y="56"/>
                    <a:pt x="183" y="25"/>
                  </a:cubicBezTo>
                  <a:cubicBezTo>
                    <a:pt x="157" y="8"/>
                    <a:pt x="132" y="1"/>
                    <a:pt x="1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26" name="Google Shape;39726;p45"/>
            <p:cNvSpPr/>
            <p:nvPr/>
          </p:nvSpPr>
          <p:spPr>
            <a:xfrm>
              <a:off x="5475300" y="3482875"/>
              <a:ext cx="6850" cy="5325"/>
            </a:xfrm>
            <a:custGeom>
              <a:avLst/>
              <a:gdLst/>
              <a:ahLst/>
              <a:cxnLst/>
              <a:rect l="l" t="t" r="r" b="b"/>
              <a:pathLst>
                <a:path w="274" h="213" extrusionOk="0">
                  <a:moveTo>
                    <a:pt x="183" y="0"/>
                  </a:moveTo>
                  <a:cubicBezTo>
                    <a:pt x="152" y="0"/>
                    <a:pt x="91" y="0"/>
                    <a:pt x="61" y="61"/>
                  </a:cubicBezTo>
                  <a:cubicBezTo>
                    <a:pt x="0" y="122"/>
                    <a:pt x="61" y="213"/>
                    <a:pt x="152" y="213"/>
                  </a:cubicBezTo>
                  <a:cubicBezTo>
                    <a:pt x="183" y="213"/>
                    <a:pt x="213" y="152"/>
                    <a:pt x="274" y="152"/>
                  </a:cubicBezTo>
                  <a:cubicBezTo>
                    <a:pt x="243" y="91"/>
                    <a:pt x="243" y="30"/>
                    <a:pt x="1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27" name="Google Shape;39727;p45"/>
            <p:cNvSpPr/>
            <p:nvPr/>
          </p:nvSpPr>
          <p:spPr>
            <a:xfrm>
              <a:off x="5393975" y="3578600"/>
              <a:ext cx="5350" cy="5550"/>
            </a:xfrm>
            <a:custGeom>
              <a:avLst/>
              <a:gdLst/>
              <a:ahLst/>
              <a:cxnLst/>
              <a:rect l="l" t="t" r="r" b="b"/>
              <a:pathLst>
                <a:path w="214" h="222" extrusionOk="0">
                  <a:moveTo>
                    <a:pt x="122" y="1"/>
                  </a:moveTo>
                  <a:cubicBezTo>
                    <a:pt x="92" y="31"/>
                    <a:pt x="31" y="31"/>
                    <a:pt x="1" y="62"/>
                  </a:cubicBezTo>
                  <a:cubicBezTo>
                    <a:pt x="1" y="122"/>
                    <a:pt x="31" y="183"/>
                    <a:pt x="62" y="214"/>
                  </a:cubicBezTo>
                  <a:cubicBezTo>
                    <a:pt x="72" y="219"/>
                    <a:pt x="84" y="222"/>
                    <a:pt x="96" y="222"/>
                  </a:cubicBezTo>
                  <a:cubicBezTo>
                    <a:pt x="152" y="222"/>
                    <a:pt x="214" y="167"/>
                    <a:pt x="214" y="92"/>
                  </a:cubicBezTo>
                  <a:cubicBezTo>
                    <a:pt x="214" y="62"/>
                    <a:pt x="153" y="31"/>
                    <a:pt x="1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28" name="Google Shape;39728;p45"/>
            <p:cNvSpPr/>
            <p:nvPr/>
          </p:nvSpPr>
          <p:spPr>
            <a:xfrm>
              <a:off x="5384875" y="3419025"/>
              <a:ext cx="5325" cy="5500"/>
            </a:xfrm>
            <a:custGeom>
              <a:avLst/>
              <a:gdLst/>
              <a:ahLst/>
              <a:cxnLst/>
              <a:rect l="l" t="t" r="r" b="b"/>
              <a:pathLst>
                <a:path w="213" h="220" extrusionOk="0">
                  <a:moveTo>
                    <a:pt x="122" y="1"/>
                  </a:moveTo>
                  <a:cubicBezTo>
                    <a:pt x="91" y="31"/>
                    <a:pt x="30" y="31"/>
                    <a:pt x="0" y="62"/>
                  </a:cubicBezTo>
                  <a:cubicBezTo>
                    <a:pt x="0" y="122"/>
                    <a:pt x="30" y="183"/>
                    <a:pt x="61" y="214"/>
                  </a:cubicBezTo>
                  <a:cubicBezTo>
                    <a:pt x="74" y="218"/>
                    <a:pt x="86" y="220"/>
                    <a:pt x="97" y="220"/>
                  </a:cubicBezTo>
                  <a:cubicBezTo>
                    <a:pt x="168" y="220"/>
                    <a:pt x="213" y="149"/>
                    <a:pt x="213" y="122"/>
                  </a:cubicBezTo>
                  <a:cubicBezTo>
                    <a:pt x="213" y="62"/>
                    <a:pt x="152" y="31"/>
                    <a:pt x="1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29" name="Google Shape;39729;p45"/>
            <p:cNvSpPr/>
            <p:nvPr/>
          </p:nvSpPr>
          <p:spPr>
            <a:xfrm>
              <a:off x="5407650" y="3414475"/>
              <a:ext cx="6125" cy="5650"/>
            </a:xfrm>
            <a:custGeom>
              <a:avLst/>
              <a:gdLst/>
              <a:ahLst/>
              <a:cxnLst/>
              <a:rect l="l" t="t" r="r" b="b"/>
              <a:pathLst>
                <a:path w="245" h="226" extrusionOk="0">
                  <a:moveTo>
                    <a:pt x="123" y="0"/>
                  </a:moveTo>
                  <a:cubicBezTo>
                    <a:pt x="92" y="0"/>
                    <a:pt x="31" y="61"/>
                    <a:pt x="1" y="92"/>
                  </a:cubicBezTo>
                  <a:cubicBezTo>
                    <a:pt x="31" y="152"/>
                    <a:pt x="62" y="213"/>
                    <a:pt x="62" y="213"/>
                  </a:cubicBezTo>
                  <a:cubicBezTo>
                    <a:pt x="80" y="222"/>
                    <a:pt x="97" y="226"/>
                    <a:pt x="114" y="226"/>
                  </a:cubicBezTo>
                  <a:cubicBezTo>
                    <a:pt x="156" y="226"/>
                    <a:pt x="192" y="204"/>
                    <a:pt x="214" y="183"/>
                  </a:cubicBezTo>
                  <a:cubicBezTo>
                    <a:pt x="244" y="92"/>
                    <a:pt x="183" y="0"/>
                    <a:pt x="1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30" name="Google Shape;39730;p45"/>
            <p:cNvSpPr/>
            <p:nvPr/>
          </p:nvSpPr>
          <p:spPr>
            <a:xfrm>
              <a:off x="5170575" y="3373450"/>
              <a:ext cx="5350" cy="5950"/>
            </a:xfrm>
            <a:custGeom>
              <a:avLst/>
              <a:gdLst/>
              <a:ahLst/>
              <a:cxnLst/>
              <a:rect l="l" t="t" r="r" b="b"/>
              <a:pathLst>
                <a:path w="214" h="238" extrusionOk="0">
                  <a:moveTo>
                    <a:pt x="122" y="0"/>
                  </a:moveTo>
                  <a:cubicBezTo>
                    <a:pt x="61" y="30"/>
                    <a:pt x="1" y="30"/>
                    <a:pt x="1" y="91"/>
                  </a:cubicBezTo>
                  <a:cubicBezTo>
                    <a:pt x="1" y="122"/>
                    <a:pt x="1" y="182"/>
                    <a:pt x="61" y="213"/>
                  </a:cubicBezTo>
                  <a:cubicBezTo>
                    <a:pt x="78" y="230"/>
                    <a:pt x="98" y="237"/>
                    <a:pt x="117" y="237"/>
                  </a:cubicBezTo>
                  <a:cubicBezTo>
                    <a:pt x="166" y="237"/>
                    <a:pt x="213" y="187"/>
                    <a:pt x="213" y="122"/>
                  </a:cubicBezTo>
                  <a:cubicBezTo>
                    <a:pt x="213" y="91"/>
                    <a:pt x="152" y="30"/>
                    <a:pt x="1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31" name="Google Shape;39731;p45"/>
            <p:cNvSpPr/>
            <p:nvPr/>
          </p:nvSpPr>
          <p:spPr>
            <a:xfrm>
              <a:off x="5380300" y="3362800"/>
              <a:ext cx="7625" cy="9150"/>
            </a:xfrm>
            <a:custGeom>
              <a:avLst/>
              <a:gdLst/>
              <a:ahLst/>
              <a:cxnLst/>
              <a:rect l="l" t="t" r="r" b="b"/>
              <a:pathLst>
                <a:path w="305" h="366" extrusionOk="0">
                  <a:moveTo>
                    <a:pt x="305" y="1"/>
                  </a:moveTo>
                  <a:cubicBezTo>
                    <a:pt x="153" y="1"/>
                    <a:pt x="1" y="1"/>
                    <a:pt x="1" y="183"/>
                  </a:cubicBezTo>
                  <a:cubicBezTo>
                    <a:pt x="1" y="365"/>
                    <a:pt x="153" y="365"/>
                    <a:pt x="305" y="365"/>
                  </a:cubicBezTo>
                  <a:lnTo>
                    <a:pt x="30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32" name="Google Shape;39732;p45"/>
            <p:cNvSpPr/>
            <p:nvPr/>
          </p:nvSpPr>
          <p:spPr>
            <a:xfrm>
              <a:off x="5321025" y="3008700"/>
              <a:ext cx="5900" cy="5950"/>
            </a:xfrm>
            <a:custGeom>
              <a:avLst/>
              <a:gdLst/>
              <a:ahLst/>
              <a:cxnLst/>
              <a:rect l="l" t="t" r="r" b="b"/>
              <a:pathLst>
                <a:path w="236" h="238" extrusionOk="0">
                  <a:moveTo>
                    <a:pt x="122" y="0"/>
                  </a:moveTo>
                  <a:cubicBezTo>
                    <a:pt x="92" y="31"/>
                    <a:pt x="1" y="61"/>
                    <a:pt x="1" y="91"/>
                  </a:cubicBezTo>
                  <a:cubicBezTo>
                    <a:pt x="1" y="122"/>
                    <a:pt x="31" y="183"/>
                    <a:pt x="62" y="213"/>
                  </a:cubicBezTo>
                  <a:cubicBezTo>
                    <a:pt x="79" y="230"/>
                    <a:pt x="100" y="237"/>
                    <a:pt x="122" y="237"/>
                  </a:cubicBezTo>
                  <a:cubicBezTo>
                    <a:pt x="178" y="237"/>
                    <a:pt x="236" y="188"/>
                    <a:pt x="214" y="122"/>
                  </a:cubicBezTo>
                  <a:cubicBezTo>
                    <a:pt x="214" y="91"/>
                    <a:pt x="153" y="61"/>
                    <a:pt x="1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33" name="Google Shape;39733;p45"/>
            <p:cNvSpPr/>
            <p:nvPr/>
          </p:nvSpPr>
          <p:spPr>
            <a:xfrm>
              <a:off x="5316475" y="3050350"/>
              <a:ext cx="6000" cy="5475"/>
            </a:xfrm>
            <a:custGeom>
              <a:avLst/>
              <a:gdLst/>
              <a:ahLst/>
              <a:cxnLst/>
              <a:rect l="l" t="t" r="r" b="b"/>
              <a:pathLst>
                <a:path w="240" h="219" extrusionOk="0">
                  <a:moveTo>
                    <a:pt x="127" y="0"/>
                  </a:moveTo>
                  <a:cubicBezTo>
                    <a:pt x="116" y="0"/>
                    <a:pt x="104" y="2"/>
                    <a:pt x="92" y="6"/>
                  </a:cubicBezTo>
                  <a:cubicBezTo>
                    <a:pt x="61" y="6"/>
                    <a:pt x="31" y="67"/>
                    <a:pt x="0" y="97"/>
                  </a:cubicBezTo>
                  <a:cubicBezTo>
                    <a:pt x="31" y="128"/>
                    <a:pt x="31" y="188"/>
                    <a:pt x="61" y="219"/>
                  </a:cubicBezTo>
                  <a:cubicBezTo>
                    <a:pt x="122" y="219"/>
                    <a:pt x="213" y="188"/>
                    <a:pt x="213" y="158"/>
                  </a:cubicBezTo>
                  <a:cubicBezTo>
                    <a:pt x="240" y="79"/>
                    <a:pt x="198" y="0"/>
                    <a:pt x="1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34" name="Google Shape;39734;p45"/>
            <p:cNvSpPr/>
            <p:nvPr/>
          </p:nvSpPr>
          <p:spPr>
            <a:xfrm>
              <a:off x="5422100" y="2982850"/>
              <a:ext cx="6100" cy="5350"/>
            </a:xfrm>
            <a:custGeom>
              <a:avLst/>
              <a:gdLst/>
              <a:ahLst/>
              <a:cxnLst/>
              <a:rect l="l" t="t" r="r" b="b"/>
              <a:pathLst>
                <a:path w="244" h="214" extrusionOk="0">
                  <a:moveTo>
                    <a:pt x="183" y="1"/>
                  </a:moveTo>
                  <a:cubicBezTo>
                    <a:pt x="152" y="1"/>
                    <a:pt x="92" y="31"/>
                    <a:pt x="61" y="62"/>
                  </a:cubicBezTo>
                  <a:cubicBezTo>
                    <a:pt x="0" y="122"/>
                    <a:pt x="31" y="183"/>
                    <a:pt x="92" y="214"/>
                  </a:cubicBezTo>
                  <a:cubicBezTo>
                    <a:pt x="122" y="214"/>
                    <a:pt x="213" y="183"/>
                    <a:pt x="213" y="122"/>
                  </a:cubicBezTo>
                  <a:cubicBezTo>
                    <a:pt x="244" y="92"/>
                    <a:pt x="183" y="31"/>
                    <a:pt x="1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35" name="Google Shape;39735;p45"/>
            <p:cNvSpPr/>
            <p:nvPr/>
          </p:nvSpPr>
          <p:spPr>
            <a:xfrm>
              <a:off x="5347625" y="2922075"/>
              <a:ext cx="6100" cy="5325"/>
            </a:xfrm>
            <a:custGeom>
              <a:avLst/>
              <a:gdLst/>
              <a:ahLst/>
              <a:cxnLst/>
              <a:rect l="l" t="t" r="r" b="b"/>
              <a:pathLst>
                <a:path w="244" h="213" extrusionOk="0">
                  <a:moveTo>
                    <a:pt x="153" y="0"/>
                  </a:moveTo>
                  <a:cubicBezTo>
                    <a:pt x="122" y="0"/>
                    <a:pt x="62" y="31"/>
                    <a:pt x="31" y="61"/>
                  </a:cubicBezTo>
                  <a:cubicBezTo>
                    <a:pt x="1" y="91"/>
                    <a:pt x="62" y="152"/>
                    <a:pt x="62" y="213"/>
                  </a:cubicBezTo>
                  <a:cubicBezTo>
                    <a:pt x="92" y="183"/>
                    <a:pt x="153" y="152"/>
                    <a:pt x="183" y="122"/>
                  </a:cubicBezTo>
                  <a:cubicBezTo>
                    <a:pt x="244" y="61"/>
                    <a:pt x="213" y="31"/>
                    <a:pt x="1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36" name="Google Shape;39736;p45"/>
            <p:cNvSpPr/>
            <p:nvPr/>
          </p:nvSpPr>
          <p:spPr>
            <a:xfrm>
              <a:off x="5384875" y="3306575"/>
              <a:ext cx="6100" cy="4575"/>
            </a:xfrm>
            <a:custGeom>
              <a:avLst/>
              <a:gdLst/>
              <a:ahLst/>
              <a:cxnLst/>
              <a:rect l="l" t="t" r="r" b="b"/>
              <a:pathLst>
                <a:path w="244" h="183" extrusionOk="0">
                  <a:moveTo>
                    <a:pt x="182" y="0"/>
                  </a:moveTo>
                  <a:cubicBezTo>
                    <a:pt x="152" y="0"/>
                    <a:pt x="91" y="31"/>
                    <a:pt x="61" y="61"/>
                  </a:cubicBezTo>
                  <a:cubicBezTo>
                    <a:pt x="0" y="91"/>
                    <a:pt x="30" y="183"/>
                    <a:pt x="91" y="183"/>
                  </a:cubicBezTo>
                  <a:cubicBezTo>
                    <a:pt x="152" y="183"/>
                    <a:pt x="213" y="152"/>
                    <a:pt x="243" y="122"/>
                  </a:cubicBezTo>
                  <a:cubicBezTo>
                    <a:pt x="243" y="91"/>
                    <a:pt x="182" y="31"/>
                    <a:pt x="1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37" name="Google Shape;39737;p45"/>
            <p:cNvSpPr/>
            <p:nvPr/>
          </p:nvSpPr>
          <p:spPr>
            <a:xfrm>
              <a:off x="5412975" y="3237725"/>
              <a:ext cx="5350" cy="5050"/>
            </a:xfrm>
            <a:custGeom>
              <a:avLst/>
              <a:gdLst/>
              <a:ahLst/>
              <a:cxnLst/>
              <a:rect l="l" t="t" r="r" b="b"/>
              <a:pathLst>
                <a:path w="214" h="202" extrusionOk="0">
                  <a:moveTo>
                    <a:pt x="156" y="1"/>
                  </a:moveTo>
                  <a:cubicBezTo>
                    <a:pt x="136" y="1"/>
                    <a:pt x="114" y="8"/>
                    <a:pt x="92" y="19"/>
                  </a:cubicBezTo>
                  <a:cubicBezTo>
                    <a:pt x="62" y="49"/>
                    <a:pt x="31" y="110"/>
                    <a:pt x="1" y="140"/>
                  </a:cubicBezTo>
                  <a:cubicBezTo>
                    <a:pt x="62" y="171"/>
                    <a:pt x="122" y="201"/>
                    <a:pt x="153" y="201"/>
                  </a:cubicBezTo>
                  <a:cubicBezTo>
                    <a:pt x="183" y="171"/>
                    <a:pt x="214" y="110"/>
                    <a:pt x="214" y="79"/>
                  </a:cubicBezTo>
                  <a:cubicBezTo>
                    <a:pt x="214" y="22"/>
                    <a:pt x="189" y="1"/>
                    <a:pt x="1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38" name="Google Shape;39738;p45"/>
            <p:cNvSpPr/>
            <p:nvPr/>
          </p:nvSpPr>
          <p:spPr>
            <a:xfrm>
              <a:off x="5252650" y="3228600"/>
              <a:ext cx="4575" cy="5050"/>
            </a:xfrm>
            <a:custGeom>
              <a:avLst/>
              <a:gdLst/>
              <a:ahLst/>
              <a:cxnLst/>
              <a:rect l="l" t="t" r="r" b="b"/>
              <a:pathLst>
                <a:path w="183" h="202" extrusionOk="0">
                  <a:moveTo>
                    <a:pt x="58" y="1"/>
                  </a:moveTo>
                  <a:cubicBezTo>
                    <a:pt x="25" y="1"/>
                    <a:pt x="0" y="22"/>
                    <a:pt x="0" y="80"/>
                  </a:cubicBezTo>
                  <a:cubicBezTo>
                    <a:pt x="0" y="110"/>
                    <a:pt x="0" y="171"/>
                    <a:pt x="61" y="201"/>
                  </a:cubicBezTo>
                  <a:cubicBezTo>
                    <a:pt x="91" y="201"/>
                    <a:pt x="152" y="171"/>
                    <a:pt x="183" y="171"/>
                  </a:cubicBezTo>
                  <a:cubicBezTo>
                    <a:pt x="183" y="110"/>
                    <a:pt x="152" y="80"/>
                    <a:pt x="122" y="19"/>
                  </a:cubicBezTo>
                  <a:cubicBezTo>
                    <a:pt x="100" y="8"/>
                    <a:pt x="77" y="1"/>
                    <a:pt x="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39" name="Google Shape;39739;p45"/>
            <p:cNvSpPr/>
            <p:nvPr/>
          </p:nvSpPr>
          <p:spPr>
            <a:xfrm>
              <a:off x="5444900" y="3506425"/>
              <a:ext cx="5350" cy="5350"/>
            </a:xfrm>
            <a:custGeom>
              <a:avLst/>
              <a:gdLst/>
              <a:ahLst/>
              <a:cxnLst/>
              <a:rect l="l" t="t" r="r" b="b"/>
              <a:pathLst>
                <a:path w="214" h="214" extrusionOk="0">
                  <a:moveTo>
                    <a:pt x="152" y="0"/>
                  </a:moveTo>
                  <a:cubicBezTo>
                    <a:pt x="122" y="31"/>
                    <a:pt x="61" y="61"/>
                    <a:pt x="31" y="92"/>
                  </a:cubicBezTo>
                  <a:cubicBezTo>
                    <a:pt x="0" y="152"/>
                    <a:pt x="0" y="213"/>
                    <a:pt x="61" y="213"/>
                  </a:cubicBezTo>
                  <a:cubicBezTo>
                    <a:pt x="122" y="213"/>
                    <a:pt x="183" y="183"/>
                    <a:pt x="213" y="152"/>
                  </a:cubicBezTo>
                  <a:cubicBezTo>
                    <a:pt x="213" y="122"/>
                    <a:pt x="152" y="61"/>
                    <a:pt x="1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40" name="Google Shape;39740;p45"/>
            <p:cNvSpPr/>
            <p:nvPr/>
          </p:nvSpPr>
          <p:spPr>
            <a:xfrm>
              <a:off x="5314950" y="3308100"/>
              <a:ext cx="6100" cy="3675"/>
            </a:xfrm>
            <a:custGeom>
              <a:avLst/>
              <a:gdLst/>
              <a:ahLst/>
              <a:cxnLst/>
              <a:rect l="l" t="t" r="r" b="b"/>
              <a:pathLst>
                <a:path w="244" h="147" extrusionOk="0">
                  <a:moveTo>
                    <a:pt x="1" y="0"/>
                  </a:moveTo>
                  <a:cubicBezTo>
                    <a:pt x="41" y="60"/>
                    <a:pt x="68" y="146"/>
                    <a:pt x="125" y="146"/>
                  </a:cubicBezTo>
                  <a:cubicBezTo>
                    <a:pt x="154" y="146"/>
                    <a:pt x="192" y="123"/>
                    <a:pt x="244" y="61"/>
                  </a:cubicBez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41" name="Google Shape;39741;p45"/>
            <p:cNvSpPr/>
            <p:nvPr/>
          </p:nvSpPr>
          <p:spPr>
            <a:xfrm>
              <a:off x="5400075" y="3194875"/>
              <a:ext cx="3800" cy="3050"/>
            </a:xfrm>
            <a:custGeom>
              <a:avLst/>
              <a:gdLst/>
              <a:ahLst/>
              <a:cxnLst/>
              <a:rect l="l" t="t" r="r" b="b"/>
              <a:pathLst>
                <a:path w="152" h="122" extrusionOk="0">
                  <a:moveTo>
                    <a:pt x="91" y="0"/>
                  </a:moveTo>
                  <a:cubicBezTo>
                    <a:pt x="0" y="0"/>
                    <a:pt x="0" y="61"/>
                    <a:pt x="0" y="91"/>
                  </a:cubicBezTo>
                  <a:cubicBezTo>
                    <a:pt x="0" y="122"/>
                    <a:pt x="61" y="122"/>
                    <a:pt x="61" y="122"/>
                  </a:cubicBezTo>
                  <a:lnTo>
                    <a:pt x="122" y="61"/>
                  </a:lnTo>
                  <a:cubicBezTo>
                    <a:pt x="122" y="31"/>
                    <a:pt x="152" y="31"/>
                    <a:pt x="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42" name="Google Shape;39742;p45"/>
            <p:cNvSpPr/>
            <p:nvPr/>
          </p:nvSpPr>
          <p:spPr>
            <a:xfrm>
              <a:off x="5681975" y="3176300"/>
              <a:ext cx="3825" cy="2975"/>
            </a:xfrm>
            <a:custGeom>
              <a:avLst/>
              <a:gdLst/>
              <a:ahLst/>
              <a:cxnLst/>
              <a:rect l="l" t="t" r="r" b="b"/>
              <a:pathLst>
                <a:path w="153" h="119" extrusionOk="0">
                  <a:moveTo>
                    <a:pt x="104" y="0"/>
                  </a:moveTo>
                  <a:cubicBezTo>
                    <a:pt x="95" y="0"/>
                    <a:pt x="82" y="4"/>
                    <a:pt x="62" y="14"/>
                  </a:cubicBezTo>
                  <a:cubicBezTo>
                    <a:pt x="1" y="74"/>
                    <a:pt x="62" y="105"/>
                    <a:pt x="92" y="105"/>
                  </a:cubicBezTo>
                  <a:cubicBezTo>
                    <a:pt x="92" y="115"/>
                    <a:pt x="95" y="118"/>
                    <a:pt x="101" y="118"/>
                  </a:cubicBezTo>
                  <a:cubicBezTo>
                    <a:pt x="112" y="118"/>
                    <a:pt x="133" y="105"/>
                    <a:pt x="153" y="105"/>
                  </a:cubicBezTo>
                  <a:cubicBezTo>
                    <a:pt x="153" y="74"/>
                    <a:pt x="153" y="14"/>
                    <a:pt x="122" y="14"/>
                  </a:cubicBezTo>
                  <a:cubicBezTo>
                    <a:pt x="122" y="14"/>
                    <a:pt x="122" y="0"/>
                    <a:pt x="1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43" name="Google Shape;39743;p45"/>
            <p:cNvSpPr/>
            <p:nvPr/>
          </p:nvSpPr>
          <p:spPr>
            <a:xfrm>
              <a:off x="5267850" y="3427400"/>
              <a:ext cx="3825" cy="2875"/>
            </a:xfrm>
            <a:custGeom>
              <a:avLst/>
              <a:gdLst/>
              <a:ahLst/>
              <a:cxnLst/>
              <a:rect l="l" t="t" r="r" b="b"/>
              <a:pathLst>
                <a:path w="153" h="115" extrusionOk="0">
                  <a:moveTo>
                    <a:pt x="61" y="0"/>
                  </a:moveTo>
                  <a:cubicBezTo>
                    <a:pt x="61" y="0"/>
                    <a:pt x="31" y="31"/>
                    <a:pt x="0" y="31"/>
                  </a:cubicBezTo>
                  <a:cubicBezTo>
                    <a:pt x="0" y="61"/>
                    <a:pt x="0" y="91"/>
                    <a:pt x="0" y="91"/>
                  </a:cubicBezTo>
                  <a:cubicBezTo>
                    <a:pt x="15" y="107"/>
                    <a:pt x="31" y="114"/>
                    <a:pt x="42" y="114"/>
                  </a:cubicBezTo>
                  <a:cubicBezTo>
                    <a:pt x="53" y="114"/>
                    <a:pt x="61" y="107"/>
                    <a:pt x="61" y="91"/>
                  </a:cubicBezTo>
                  <a:cubicBezTo>
                    <a:pt x="152" y="61"/>
                    <a:pt x="91" y="0"/>
                    <a:pt x="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44" name="Google Shape;39744;p45"/>
            <p:cNvSpPr/>
            <p:nvPr/>
          </p:nvSpPr>
          <p:spPr>
            <a:xfrm>
              <a:off x="5500375" y="3158700"/>
              <a:ext cx="6100" cy="3525"/>
            </a:xfrm>
            <a:custGeom>
              <a:avLst/>
              <a:gdLst/>
              <a:ahLst/>
              <a:cxnLst/>
              <a:rect l="l" t="t" r="r" b="b"/>
              <a:pathLst>
                <a:path w="244" h="141" extrusionOk="0">
                  <a:moveTo>
                    <a:pt x="99" y="0"/>
                  </a:moveTo>
                  <a:cubicBezTo>
                    <a:pt x="71" y="0"/>
                    <a:pt x="39" y="22"/>
                    <a:pt x="0" y="79"/>
                  </a:cubicBezTo>
                  <a:lnTo>
                    <a:pt x="243" y="140"/>
                  </a:lnTo>
                  <a:cubicBezTo>
                    <a:pt x="202" y="99"/>
                    <a:pt x="160" y="0"/>
                    <a:pt x="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45" name="Google Shape;39745;p45"/>
            <p:cNvSpPr/>
            <p:nvPr/>
          </p:nvSpPr>
          <p:spPr>
            <a:xfrm>
              <a:off x="5365100" y="3147750"/>
              <a:ext cx="5350" cy="5350"/>
            </a:xfrm>
            <a:custGeom>
              <a:avLst/>
              <a:gdLst/>
              <a:ahLst/>
              <a:cxnLst/>
              <a:rect l="l" t="t" r="r" b="b"/>
              <a:pathLst>
                <a:path w="214" h="214" extrusionOk="0">
                  <a:moveTo>
                    <a:pt x="62" y="1"/>
                  </a:moveTo>
                  <a:cubicBezTo>
                    <a:pt x="31" y="1"/>
                    <a:pt x="1" y="153"/>
                    <a:pt x="1" y="213"/>
                  </a:cubicBezTo>
                  <a:lnTo>
                    <a:pt x="153" y="213"/>
                  </a:lnTo>
                  <a:cubicBezTo>
                    <a:pt x="153" y="153"/>
                    <a:pt x="214" y="1"/>
                    <a:pt x="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46" name="Google Shape;39746;p45"/>
            <p:cNvSpPr/>
            <p:nvPr/>
          </p:nvSpPr>
          <p:spPr>
            <a:xfrm>
              <a:off x="5309625" y="3122100"/>
              <a:ext cx="10675" cy="2875"/>
            </a:xfrm>
            <a:custGeom>
              <a:avLst/>
              <a:gdLst/>
              <a:ahLst/>
              <a:cxnLst/>
              <a:rect l="l" t="t" r="r" b="b"/>
              <a:pathLst>
                <a:path w="427" h="115" extrusionOk="0">
                  <a:moveTo>
                    <a:pt x="214" y="1"/>
                  </a:moveTo>
                  <a:cubicBezTo>
                    <a:pt x="145" y="1"/>
                    <a:pt x="77" y="39"/>
                    <a:pt x="1" y="115"/>
                  </a:cubicBezTo>
                  <a:lnTo>
                    <a:pt x="426" y="115"/>
                  </a:lnTo>
                  <a:cubicBezTo>
                    <a:pt x="350" y="39"/>
                    <a:pt x="282" y="1"/>
                    <a:pt x="2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47" name="Google Shape;39747;p45"/>
            <p:cNvSpPr/>
            <p:nvPr/>
          </p:nvSpPr>
          <p:spPr>
            <a:xfrm>
              <a:off x="5495050" y="3058075"/>
              <a:ext cx="3825" cy="3075"/>
            </a:xfrm>
            <a:custGeom>
              <a:avLst/>
              <a:gdLst/>
              <a:ahLst/>
              <a:cxnLst/>
              <a:rect l="l" t="t" r="r" b="b"/>
              <a:pathLst>
                <a:path w="153" h="123" extrusionOk="0">
                  <a:moveTo>
                    <a:pt x="61" y="1"/>
                  </a:moveTo>
                  <a:cubicBezTo>
                    <a:pt x="0" y="62"/>
                    <a:pt x="0" y="92"/>
                    <a:pt x="92" y="123"/>
                  </a:cubicBezTo>
                  <a:cubicBezTo>
                    <a:pt x="92" y="123"/>
                    <a:pt x="122" y="92"/>
                    <a:pt x="152" y="92"/>
                  </a:cubicBezTo>
                  <a:cubicBezTo>
                    <a:pt x="152" y="62"/>
                    <a:pt x="152" y="1"/>
                    <a:pt x="1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48" name="Google Shape;39748;p45"/>
            <p:cNvSpPr/>
            <p:nvPr/>
          </p:nvSpPr>
          <p:spPr>
            <a:xfrm>
              <a:off x="5417550" y="3048975"/>
              <a:ext cx="3825" cy="3050"/>
            </a:xfrm>
            <a:custGeom>
              <a:avLst/>
              <a:gdLst/>
              <a:ahLst/>
              <a:cxnLst/>
              <a:rect l="l" t="t" r="r" b="b"/>
              <a:pathLst>
                <a:path w="153" h="122" extrusionOk="0">
                  <a:moveTo>
                    <a:pt x="91" y="0"/>
                  </a:moveTo>
                  <a:cubicBezTo>
                    <a:pt x="61" y="31"/>
                    <a:pt x="31" y="31"/>
                    <a:pt x="31" y="61"/>
                  </a:cubicBezTo>
                  <a:cubicBezTo>
                    <a:pt x="0" y="61"/>
                    <a:pt x="61" y="122"/>
                    <a:pt x="61" y="122"/>
                  </a:cubicBezTo>
                  <a:cubicBezTo>
                    <a:pt x="122" y="122"/>
                    <a:pt x="152" y="61"/>
                    <a:pt x="152" y="31"/>
                  </a:cubicBezTo>
                  <a:cubicBezTo>
                    <a:pt x="152" y="31"/>
                    <a:pt x="91" y="0"/>
                    <a:pt x="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49" name="Google Shape;39749;p45"/>
            <p:cNvSpPr/>
            <p:nvPr/>
          </p:nvSpPr>
          <p:spPr>
            <a:xfrm>
              <a:off x="5730625" y="3037575"/>
              <a:ext cx="3050" cy="3050"/>
            </a:xfrm>
            <a:custGeom>
              <a:avLst/>
              <a:gdLst/>
              <a:ahLst/>
              <a:cxnLst/>
              <a:rect l="l" t="t" r="r" b="b"/>
              <a:pathLst>
                <a:path w="122" h="122" extrusionOk="0">
                  <a:moveTo>
                    <a:pt x="61" y="0"/>
                  </a:moveTo>
                  <a:cubicBezTo>
                    <a:pt x="61" y="0"/>
                    <a:pt x="0" y="31"/>
                    <a:pt x="0" y="31"/>
                  </a:cubicBezTo>
                  <a:cubicBezTo>
                    <a:pt x="0" y="122"/>
                    <a:pt x="31" y="122"/>
                    <a:pt x="61" y="122"/>
                  </a:cubicBezTo>
                  <a:cubicBezTo>
                    <a:pt x="122" y="122"/>
                    <a:pt x="122" y="91"/>
                    <a:pt x="122" y="61"/>
                  </a:cubicBezTo>
                  <a:cubicBezTo>
                    <a:pt x="91" y="31"/>
                    <a:pt x="91" y="0"/>
                    <a:pt x="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50" name="Google Shape;39750;p45"/>
            <p:cNvSpPr/>
            <p:nvPr/>
          </p:nvSpPr>
          <p:spPr>
            <a:xfrm>
              <a:off x="5456300" y="3022000"/>
              <a:ext cx="9150" cy="3425"/>
            </a:xfrm>
            <a:custGeom>
              <a:avLst/>
              <a:gdLst/>
              <a:ahLst/>
              <a:cxnLst/>
              <a:rect l="l" t="t" r="r" b="b"/>
              <a:pathLst>
                <a:path w="366" h="137" extrusionOk="0">
                  <a:moveTo>
                    <a:pt x="183" y="0"/>
                  </a:moveTo>
                  <a:cubicBezTo>
                    <a:pt x="122" y="0"/>
                    <a:pt x="61" y="46"/>
                    <a:pt x="0" y="137"/>
                  </a:cubicBezTo>
                  <a:lnTo>
                    <a:pt x="365" y="137"/>
                  </a:lnTo>
                  <a:cubicBezTo>
                    <a:pt x="304" y="46"/>
                    <a:pt x="243" y="0"/>
                    <a:pt x="1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51" name="Google Shape;39751;p45"/>
            <p:cNvSpPr/>
            <p:nvPr/>
          </p:nvSpPr>
          <p:spPr>
            <a:xfrm>
              <a:off x="5881825" y="2944100"/>
              <a:ext cx="4600" cy="3075"/>
            </a:xfrm>
            <a:custGeom>
              <a:avLst/>
              <a:gdLst/>
              <a:ahLst/>
              <a:cxnLst/>
              <a:rect l="l" t="t" r="r" b="b"/>
              <a:pathLst>
                <a:path w="184" h="123" extrusionOk="0">
                  <a:moveTo>
                    <a:pt x="122" y="1"/>
                  </a:moveTo>
                  <a:cubicBezTo>
                    <a:pt x="92" y="31"/>
                    <a:pt x="62" y="31"/>
                    <a:pt x="62" y="61"/>
                  </a:cubicBezTo>
                  <a:cubicBezTo>
                    <a:pt x="31" y="61"/>
                    <a:pt x="1" y="92"/>
                    <a:pt x="92" y="122"/>
                  </a:cubicBezTo>
                  <a:cubicBezTo>
                    <a:pt x="153" y="122"/>
                    <a:pt x="183" y="61"/>
                    <a:pt x="183" y="31"/>
                  </a:cubicBezTo>
                  <a:cubicBezTo>
                    <a:pt x="183" y="1"/>
                    <a:pt x="122" y="1"/>
                    <a:pt x="1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52" name="Google Shape;39752;p45"/>
            <p:cNvSpPr/>
            <p:nvPr/>
          </p:nvSpPr>
          <p:spPr>
            <a:xfrm>
              <a:off x="5536850" y="2917300"/>
              <a:ext cx="3825" cy="2500"/>
            </a:xfrm>
            <a:custGeom>
              <a:avLst/>
              <a:gdLst/>
              <a:ahLst/>
              <a:cxnLst/>
              <a:rect l="l" t="t" r="r" b="b"/>
              <a:pathLst>
                <a:path w="153" h="100" extrusionOk="0">
                  <a:moveTo>
                    <a:pt x="32" y="0"/>
                  </a:moveTo>
                  <a:cubicBezTo>
                    <a:pt x="0" y="0"/>
                    <a:pt x="0" y="45"/>
                    <a:pt x="0" y="70"/>
                  </a:cubicBezTo>
                  <a:cubicBezTo>
                    <a:pt x="0" y="100"/>
                    <a:pt x="61" y="100"/>
                    <a:pt x="61" y="100"/>
                  </a:cubicBezTo>
                  <a:lnTo>
                    <a:pt x="122" y="39"/>
                  </a:lnTo>
                  <a:cubicBezTo>
                    <a:pt x="91" y="39"/>
                    <a:pt x="152" y="9"/>
                    <a:pt x="61" y="9"/>
                  </a:cubicBezTo>
                  <a:cubicBezTo>
                    <a:pt x="49" y="3"/>
                    <a:pt x="40" y="0"/>
                    <a:pt x="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53" name="Google Shape;39753;p45"/>
            <p:cNvSpPr/>
            <p:nvPr/>
          </p:nvSpPr>
          <p:spPr>
            <a:xfrm>
              <a:off x="5286850" y="2804275"/>
              <a:ext cx="9900" cy="6300"/>
            </a:xfrm>
            <a:custGeom>
              <a:avLst/>
              <a:gdLst/>
              <a:ahLst/>
              <a:cxnLst/>
              <a:rect l="l" t="t" r="r" b="b"/>
              <a:pathLst>
                <a:path w="396" h="252" extrusionOk="0">
                  <a:moveTo>
                    <a:pt x="198" y="1"/>
                  </a:moveTo>
                  <a:cubicBezTo>
                    <a:pt x="122" y="1"/>
                    <a:pt x="46" y="31"/>
                    <a:pt x="0" y="92"/>
                  </a:cubicBezTo>
                  <a:cubicBezTo>
                    <a:pt x="76" y="198"/>
                    <a:pt x="144" y="252"/>
                    <a:pt x="209" y="252"/>
                  </a:cubicBezTo>
                  <a:cubicBezTo>
                    <a:pt x="274" y="252"/>
                    <a:pt x="334" y="198"/>
                    <a:pt x="395" y="92"/>
                  </a:cubicBezTo>
                  <a:cubicBezTo>
                    <a:pt x="350" y="31"/>
                    <a:pt x="274" y="1"/>
                    <a:pt x="1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54" name="Google Shape;39754;p45"/>
            <p:cNvSpPr/>
            <p:nvPr/>
          </p:nvSpPr>
          <p:spPr>
            <a:xfrm>
              <a:off x="5287600" y="2800300"/>
              <a:ext cx="9150" cy="6275"/>
            </a:xfrm>
            <a:custGeom>
              <a:avLst/>
              <a:gdLst/>
              <a:ahLst/>
              <a:cxnLst/>
              <a:rect l="l" t="t" r="r" b="b"/>
              <a:pathLst>
                <a:path w="366" h="251" extrusionOk="0">
                  <a:moveTo>
                    <a:pt x="183" y="0"/>
                  </a:moveTo>
                  <a:cubicBezTo>
                    <a:pt x="114" y="0"/>
                    <a:pt x="46" y="23"/>
                    <a:pt x="0" y="69"/>
                  </a:cubicBezTo>
                  <a:lnTo>
                    <a:pt x="0" y="251"/>
                  </a:lnTo>
                  <a:lnTo>
                    <a:pt x="365" y="251"/>
                  </a:lnTo>
                  <a:cubicBezTo>
                    <a:pt x="365" y="190"/>
                    <a:pt x="365" y="129"/>
                    <a:pt x="365" y="69"/>
                  </a:cubicBezTo>
                  <a:cubicBezTo>
                    <a:pt x="320" y="23"/>
                    <a:pt x="251" y="0"/>
                    <a:pt x="1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55" name="Google Shape;39755;p45"/>
            <p:cNvSpPr/>
            <p:nvPr/>
          </p:nvSpPr>
          <p:spPr>
            <a:xfrm>
              <a:off x="5287600" y="2799150"/>
              <a:ext cx="9150" cy="2875"/>
            </a:xfrm>
            <a:custGeom>
              <a:avLst/>
              <a:gdLst/>
              <a:ahLst/>
              <a:cxnLst/>
              <a:rect l="l" t="t" r="r" b="b"/>
              <a:pathLst>
                <a:path w="366" h="115" extrusionOk="0">
                  <a:moveTo>
                    <a:pt x="183" y="1"/>
                  </a:moveTo>
                  <a:cubicBezTo>
                    <a:pt x="122" y="1"/>
                    <a:pt x="61" y="39"/>
                    <a:pt x="0" y="115"/>
                  </a:cubicBezTo>
                  <a:lnTo>
                    <a:pt x="365" y="115"/>
                  </a:lnTo>
                  <a:cubicBezTo>
                    <a:pt x="304" y="39"/>
                    <a:pt x="244" y="1"/>
                    <a:pt x="1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56" name="Google Shape;39756;p45"/>
            <p:cNvSpPr/>
            <p:nvPr/>
          </p:nvSpPr>
          <p:spPr>
            <a:xfrm>
              <a:off x="5349150" y="3555050"/>
              <a:ext cx="3825" cy="2525"/>
            </a:xfrm>
            <a:custGeom>
              <a:avLst/>
              <a:gdLst/>
              <a:ahLst/>
              <a:cxnLst/>
              <a:rect l="l" t="t" r="r" b="b"/>
              <a:pathLst>
                <a:path w="153" h="101" extrusionOk="0">
                  <a:moveTo>
                    <a:pt x="92" y="1"/>
                  </a:moveTo>
                  <a:cubicBezTo>
                    <a:pt x="61" y="31"/>
                    <a:pt x="31" y="31"/>
                    <a:pt x="31" y="61"/>
                  </a:cubicBezTo>
                  <a:cubicBezTo>
                    <a:pt x="31" y="61"/>
                    <a:pt x="1" y="92"/>
                    <a:pt x="61" y="92"/>
                  </a:cubicBezTo>
                  <a:cubicBezTo>
                    <a:pt x="73" y="98"/>
                    <a:pt x="83" y="100"/>
                    <a:pt x="93" y="100"/>
                  </a:cubicBezTo>
                  <a:cubicBezTo>
                    <a:pt x="133" y="100"/>
                    <a:pt x="152" y="56"/>
                    <a:pt x="152" y="31"/>
                  </a:cubicBezTo>
                  <a:cubicBezTo>
                    <a:pt x="152" y="1"/>
                    <a:pt x="122" y="1"/>
                    <a:pt x="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57" name="Google Shape;39757;p45"/>
            <p:cNvSpPr/>
            <p:nvPr/>
          </p:nvSpPr>
          <p:spPr>
            <a:xfrm>
              <a:off x="5513275" y="3550500"/>
              <a:ext cx="3825" cy="2300"/>
            </a:xfrm>
            <a:custGeom>
              <a:avLst/>
              <a:gdLst/>
              <a:ahLst/>
              <a:cxnLst/>
              <a:rect l="l" t="t" r="r" b="b"/>
              <a:pathLst>
                <a:path w="153" h="92" extrusionOk="0">
                  <a:moveTo>
                    <a:pt x="92" y="0"/>
                  </a:moveTo>
                  <a:cubicBezTo>
                    <a:pt x="1" y="31"/>
                    <a:pt x="62" y="91"/>
                    <a:pt x="92" y="91"/>
                  </a:cubicBezTo>
                  <a:cubicBezTo>
                    <a:pt x="92" y="91"/>
                    <a:pt x="123" y="61"/>
                    <a:pt x="153" y="61"/>
                  </a:cubicBezTo>
                  <a:cubicBezTo>
                    <a:pt x="153" y="61"/>
                    <a:pt x="153" y="0"/>
                    <a:pt x="1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58" name="Google Shape;39758;p45"/>
            <p:cNvSpPr/>
            <p:nvPr/>
          </p:nvSpPr>
          <p:spPr>
            <a:xfrm>
              <a:off x="5411450" y="3401550"/>
              <a:ext cx="2325" cy="3075"/>
            </a:xfrm>
            <a:custGeom>
              <a:avLst/>
              <a:gdLst/>
              <a:ahLst/>
              <a:cxnLst/>
              <a:rect l="l" t="t" r="r" b="b"/>
              <a:pathLst>
                <a:path w="93" h="123" extrusionOk="0">
                  <a:moveTo>
                    <a:pt x="62" y="1"/>
                  </a:moveTo>
                  <a:cubicBezTo>
                    <a:pt x="31" y="1"/>
                    <a:pt x="31" y="1"/>
                    <a:pt x="1" y="31"/>
                  </a:cubicBezTo>
                  <a:cubicBezTo>
                    <a:pt x="1" y="122"/>
                    <a:pt x="31" y="122"/>
                    <a:pt x="62" y="122"/>
                  </a:cubicBezTo>
                  <a:cubicBezTo>
                    <a:pt x="92" y="122"/>
                    <a:pt x="92" y="92"/>
                    <a:pt x="92" y="62"/>
                  </a:cubicBezTo>
                  <a:cubicBezTo>
                    <a:pt x="92" y="31"/>
                    <a:pt x="92" y="1"/>
                    <a:pt x="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59" name="Google Shape;39759;p45"/>
            <p:cNvSpPr/>
            <p:nvPr/>
          </p:nvSpPr>
          <p:spPr>
            <a:xfrm>
              <a:off x="5240475" y="3400025"/>
              <a:ext cx="3825" cy="2875"/>
            </a:xfrm>
            <a:custGeom>
              <a:avLst/>
              <a:gdLst/>
              <a:ahLst/>
              <a:cxnLst/>
              <a:rect l="l" t="t" r="r" b="b"/>
              <a:pathLst>
                <a:path w="153" h="115" extrusionOk="0">
                  <a:moveTo>
                    <a:pt x="62" y="1"/>
                  </a:moveTo>
                  <a:cubicBezTo>
                    <a:pt x="62" y="1"/>
                    <a:pt x="31" y="31"/>
                    <a:pt x="1" y="31"/>
                  </a:cubicBezTo>
                  <a:cubicBezTo>
                    <a:pt x="1" y="62"/>
                    <a:pt x="1" y="92"/>
                    <a:pt x="1" y="92"/>
                  </a:cubicBezTo>
                  <a:cubicBezTo>
                    <a:pt x="16" y="107"/>
                    <a:pt x="31" y="115"/>
                    <a:pt x="43" y="115"/>
                  </a:cubicBezTo>
                  <a:cubicBezTo>
                    <a:pt x="54" y="115"/>
                    <a:pt x="62" y="107"/>
                    <a:pt x="62" y="92"/>
                  </a:cubicBezTo>
                  <a:cubicBezTo>
                    <a:pt x="153" y="62"/>
                    <a:pt x="92" y="1"/>
                    <a:pt x="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60" name="Google Shape;39760;p45"/>
            <p:cNvSpPr/>
            <p:nvPr/>
          </p:nvSpPr>
          <p:spPr>
            <a:xfrm>
              <a:off x="5359025" y="3331650"/>
              <a:ext cx="3825" cy="3050"/>
            </a:xfrm>
            <a:custGeom>
              <a:avLst/>
              <a:gdLst/>
              <a:ahLst/>
              <a:cxnLst/>
              <a:rect l="l" t="t" r="r" b="b"/>
              <a:pathLst>
                <a:path w="153" h="122" extrusionOk="0">
                  <a:moveTo>
                    <a:pt x="92" y="0"/>
                  </a:moveTo>
                  <a:cubicBezTo>
                    <a:pt x="1" y="0"/>
                    <a:pt x="1" y="61"/>
                    <a:pt x="1" y="92"/>
                  </a:cubicBezTo>
                  <a:cubicBezTo>
                    <a:pt x="1" y="122"/>
                    <a:pt x="61" y="122"/>
                    <a:pt x="61" y="122"/>
                  </a:cubicBezTo>
                  <a:lnTo>
                    <a:pt x="122" y="61"/>
                  </a:lnTo>
                  <a:cubicBezTo>
                    <a:pt x="122" y="61"/>
                    <a:pt x="153" y="31"/>
                    <a:pt x="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61" name="Google Shape;39761;p45"/>
            <p:cNvSpPr/>
            <p:nvPr/>
          </p:nvSpPr>
          <p:spPr>
            <a:xfrm>
              <a:off x="5406900" y="3324800"/>
              <a:ext cx="2300" cy="3075"/>
            </a:xfrm>
            <a:custGeom>
              <a:avLst/>
              <a:gdLst/>
              <a:ahLst/>
              <a:cxnLst/>
              <a:rect l="l" t="t" r="r" b="b"/>
              <a:pathLst>
                <a:path w="92" h="123" extrusionOk="0">
                  <a:moveTo>
                    <a:pt x="61" y="1"/>
                  </a:moveTo>
                  <a:cubicBezTo>
                    <a:pt x="61" y="1"/>
                    <a:pt x="31" y="31"/>
                    <a:pt x="1" y="31"/>
                  </a:cubicBezTo>
                  <a:lnTo>
                    <a:pt x="61" y="122"/>
                  </a:lnTo>
                  <a:lnTo>
                    <a:pt x="92" y="62"/>
                  </a:lnTo>
                  <a:cubicBezTo>
                    <a:pt x="92" y="31"/>
                    <a:pt x="92" y="1"/>
                    <a:pt x="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62" name="Google Shape;39762;p45"/>
            <p:cNvSpPr/>
            <p:nvPr/>
          </p:nvSpPr>
          <p:spPr>
            <a:xfrm>
              <a:off x="5465425" y="3039100"/>
              <a:ext cx="4575" cy="4575"/>
            </a:xfrm>
            <a:custGeom>
              <a:avLst/>
              <a:gdLst/>
              <a:ahLst/>
              <a:cxnLst/>
              <a:rect l="l" t="t" r="r" b="b"/>
              <a:pathLst>
                <a:path w="183" h="183" extrusionOk="0">
                  <a:moveTo>
                    <a:pt x="182" y="0"/>
                  </a:moveTo>
                  <a:lnTo>
                    <a:pt x="0" y="182"/>
                  </a:lnTo>
                  <a:cubicBezTo>
                    <a:pt x="91" y="152"/>
                    <a:pt x="152" y="91"/>
                    <a:pt x="1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63" name="Google Shape;39763;p45"/>
            <p:cNvSpPr/>
            <p:nvPr/>
          </p:nvSpPr>
          <p:spPr>
            <a:xfrm>
              <a:off x="5474525" y="2838475"/>
              <a:ext cx="3825" cy="5350"/>
            </a:xfrm>
            <a:custGeom>
              <a:avLst/>
              <a:gdLst/>
              <a:ahLst/>
              <a:cxnLst/>
              <a:rect l="l" t="t" r="r" b="b"/>
              <a:pathLst>
                <a:path w="153" h="214" extrusionOk="0">
                  <a:moveTo>
                    <a:pt x="1" y="213"/>
                  </a:moveTo>
                  <a:cubicBezTo>
                    <a:pt x="62" y="153"/>
                    <a:pt x="122" y="61"/>
                    <a:pt x="153" y="1"/>
                  </a:cubicBezTo>
                  <a:cubicBezTo>
                    <a:pt x="122" y="61"/>
                    <a:pt x="62" y="153"/>
                    <a:pt x="1" y="21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64" name="Google Shape;39764;p45"/>
            <p:cNvSpPr/>
            <p:nvPr/>
          </p:nvSpPr>
          <p:spPr>
            <a:xfrm>
              <a:off x="5273925" y="3312650"/>
              <a:ext cx="4575" cy="4575"/>
            </a:xfrm>
            <a:custGeom>
              <a:avLst/>
              <a:gdLst/>
              <a:ahLst/>
              <a:cxnLst/>
              <a:rect l="l" t="t" r="r" b="b"/>
              <a:pathLst>
                <a:path w="183" h="183" extrusionOk="0">
                  <a:moveTo>
                    <a:pt x="0" y="0"/>
                  </a:moveTo>
                  <a:lnTo>
                    <a:pt x="183" y="183"/>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65" name="Google Shape;39765;p45"/>
            <p:cNvSpPr/>
            <p:nvPr/>
          </p:nvSpPr>
          <p:spPr>
            <a:xfrm>
              <a:off x="5181225" y="3325575"/>
              <a:ext cx="6100" cy="6100"/>
            </a:xfrm>
            <a:custGeom>
              <a:avLst/>
              <a:gdLst/>
              <a:ahLst/>
              <a:cxnLst/>
              <a:rect l="l" t="t" r="r" b="b"/>
              <a:pathLst>
                <a:path w="244" h="244" extrusionOk="0">
                  <a:moveTo>
                    <a:pt x="182" y="0"/>
                  </a:moveTo>
                  <a:cubicBezTo>
                    <a:pt x="30" y="0"/>
                    <a:pt x="0" y="61"/>
                    <a:pt x="30" y="183"/>
                  </a:cubicBezTo>
                  <a:lnTo>
                    <a:pt x="91" y="243"/>
                  </a:lnTo>
                  <a:lnTo>
                    <a:pt x="243" y="31"/>
                  </a:lnTo>
                  <a:lnTo>
                    <a:pt x="1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66" name="Google Shape;39766;p45"/>
            <p:cNvSpPr/>
            <p:nvPr/>
          </p:nvSpPr>
          <p:spPr>
            <a:xfrm>
              <a:off x="5425150" y="2799625"/>
              <a:ext cx="18250" cy="18350"/>
            </a:xfrm>
            <a:custGeom>
              <a:avLst/>
              <a:gdLst/>
              <a:ahLst/>
              <a:cxnLst/>
              <a:rect l="l" t="t" r="r" b="b"/>
              <a:pathLst>
                <a:path w="730" h="734" extrusionOk="0">
                  <a:moveTo>
                    <a:pt x="320" y="1"/>
                  </a:moveTo>
                  <a:cubicBezTo>
                    <a:pt x="172" y="1"/>
                    <a:pt x="119" y="139"/>
                    <a:pt x="91" y="278"/>
                  </a:cubicBezTo>
                  <a:cubicBezTo>
                    <a:pt x="0" y="521"/>
                    <a:pt x="182" y="643"/>
                    <a:pt x="395" y="734"/>
                  </a:cubicBezTo>
                  <a:cubicBezTo>
                    <a:pt x="578" y="734"/>
                    <a:pt x="638" y="582"/>
                    <a:pt x="669" y="460"/>
                  </a:cubicBezTo>
                  <a:cubicBezTo>
                    <a:pt x="730" y="248"/>
                    <a:pt x="578" y="4"/>
                    <a:pt x="365" y="4"/>
                  </a:cubicBezTo>
                  <a:cubicBezTo>
                    <a:pt x="349" y="2"/>
                    <a:pt x="334" y="1"/>
                    <a:pt x="3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67" name="Google Shape;39767;p45"/>
            <p:cNvSpPr/>
            <p:nvPr/>
          </p:nvSpPr>
          <p:spPr>
            <a:xfrm>
              <a:off x="5442625" y="2815675"/>
              <a:ext cx="19025" cy="16000"/>
            </a:xfrm>
            <a:custGeom>
              <a:avLst/>
              <a:gdLst/>
              <a:ahLst/>
              <a:cxnLst/>
              <a:rect l="l" t="t" r="r" b="b"/>
              <a:pathLst>
                <a:path w="761" h="640" extrusionOk="0">
                  <a:moveTo>
                    <a:pt x="760" y="1"/>
                  </a:moveTo>
                  <a:cubicBezTo>
                    <a:pt x="395" y="31"/>
                    <a:pt x="91" y="305"/>
                    <a:pt x="0" y="639"/>
                  </a:cubicBezTo>
                  <a:cubicBezTo>
                    <a:pt x="304" y="548"/>
                    <a:pt x="608" y="305"/>
                    <a:pt x="7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68" name="Google Shape;39768;p45"/>
            <p:cNvSpPr/>
            <p:nvPr/>
          </p:nvSpPr>
          <p:spPr>
            <a:xfrm>
              <a:off x="5323325" y="3126475"/>
              <a:ext cx="10650" cy="12175"/>
            </a:xfrm>
            <a:custGeom>
              <a:avLst/>
              <a:gdLst/>
              <a:ahLst/>
              <a:cxnLst/>
              <a:rect l="l" t="t" r="r" b="b"/>
              <a:pathLst>
                <a:path w="426" h="487" extrusionOk="0">
                  <a:moveTo>
                    <a:pt x="30" y="1"/>
                  </a:moveTo>
                  <a:cubicBezTo>
                    <a:pt x="0" y="213"/>
                    <a:pt x="152" y="426"/>
                    <a:pt x="365" y="487"/>
                  </a:cubicBezTo>
                  <a:cubicBezTo>
                    <a:pt x="426" y="274"/>
                    <a:pt x="274" y="31"/>
                    <a:pt x="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69" name="Google Shape;39769;p45"/>
            <p:cNvSpPr/>
            <p:nvPr/>
          </p:nvSpPr>
          <p:spPr>
            <a:xfrm>
              <a:off x="5175575" y="3322700"/>
              <a:ext cx="10225" cy="7525"/>
            </a:xfrm>
            <a:custGeom>
              <a:avLst/>
              <a:gdLst/>
              <a:ahLst/>
              <a:cxnLst/>
              <a:rect l="l" t="t" r="r" b="b"/>
              <a:pathLst>
                <a:path w="409" h="301" extrusionOk="0">
                  <a:moveTo>
                    <a:pt x="238" y="1"/>
                  </a:moveTo>
                  <a:cubicBezTo>
                    <a:pt x="153" y="1"/>
                    <a:pt x="81" y="83"/>
                    <a:pt x="44" y="176"/>
                  </a:cubicBezTo>
                  <a:cubicBezTo>
                    <a:pt x="0" y="285"/>
                    <a:pt x="81" y="300"/>
                    <a:pt x="164" y="300"/>
                  </a:cubicBezTo>
                  <a:cubicBezTo>
                    <a:pt x="197" y="300"/>
                    <a:pt x="230" y="298"/>
                    <a:pt x="256" y="298"/>
                  </a:cubicBezTo>
                  <a:lnTo>
                    <a:pt x="408" y="115"/>
                  </a:lnTo>
                  <a:cubicBezTo>
                    <a:pt x="350" y="33"/>
                    <a:pt x="291" y="1"/>
                    <a:pt x="2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70" name="Google Shape;39770;p45"/>
            <p:cNvSpPr/>
            <p:nvPr/>
          </p:nvSpPr>
          <p:spPr>
            <a:xfrm>
              <a:off x="5305825" y="3244225"/>
              <a:ext cx="15225" cy="11800"/>
            </a:xfrm>
            <a:custGeom>
              <a:avLst/>
              <a:gdLst/>
              <a:ahLst/>
              <a:cxnLst/>
              <a:rect l="l" t="t" r="r" b="b"/>
              <a:pathLst>
                <a:path w="609" h="472" extrusionOk="0">
                  <a:moveTo>
                    <a:pt x="391" y="0"/>
                  </a:moveTo>
                  <a:cubicBezTo>
                    <a:pt x="344" y="0"/>
                    <a:pt x="294" y="7"/>
                    <a:pt x="246" y="7"/>
                  </a:cubicBezTo>
                  <a:cubicBezTo>
                    <a:pt x="224" y="7"/>
                    <a:pt x="203" y="6"/>
                    <a:pt x="183" y="2"/>
                  </a:cubicBezTo>
                  <a:lnTo>
                    <a:pt x="1" y="2"/>
                  </a:lnTo>
                  <a:cubicBezTo>
                    <a:pt x="1" y="63"/>
                    <a:pt x="1" y="123"/>
                    <a:pt x="31" y="184"/>
                  </a:cubicBezTo>
                  <a:cubicBezTo>
                    <a:pt x="57" y="339"/>
                    <a:pt x="148" y="471"/>
                    <a:pt x="305" y="471"/>
                  </a:cubicBezTo>
                  <a:cubicBezTo>
                    <a:pt x="333" y="471"/>
                    <a:pt x="364" y="467"/>
                    <a:pt x="396" y="458"/>
                  </a:cubicBezTo>
                  <a:cubicBezTo>
                    <a:pt x="518" y="427"/>
                    <a:pt x="609" y="306"/>
                    <a:pt x="578" y="184"/>
                  </a:cubicBezTo>
                  <a:cubicBezTo>
                    <a:pt x="561" y="27"/>
                    <a:pt x="483" y="0"/>
                    <a:pt x="3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71" name="Google Shape;39771;p45"/>
            <p:cNvSpPr/>
            <p:nvPr/>
          </p:nvSpPr>
          <p:spPr>
            <a:xfrm>
              <a:off x="5228325" y="3249975"/>
              <a:ext cx="10675" cy="8750"/>
            </a:xfrm>
            <a:custGeom>
              <a:avLst/>
              <a:gdLst/>
              <a:ahLst/>
              <a:cxnLst/>
              <a:rect l="l" t="t" r="r" b="b"/>
              <a:pathLst>
                <a:path w="427" h="350" extrusionOk="0">
                  <a:moveTo>
                    <a:pt x="301" y="1"/>
                  </a:moveTo>
                  <a:cubicBezTo>
                    <a:pt x="243" y="1"/>
                    <a:pt x="188" y="54"/>
                    <a:pt x="153" y="106"/>
                  </a:cubicBezTo>
                  <a:cubicBezTo>
                    <a:pt x="92" y="167"/>
                    <a:pt x="31" y="228"/>
                    <a:pt x="1" y="319"/>
                  </a:cubicBezTo>
                  <a:lnTo>
                    <a:pt x="1" y="349"/>
                  </a:lnTo>
                  <a:cubicBezTo>
                    <a:pt x="92" y="319"/>
                    <a:pt x="153" y="319"/>
                    <a:pt x="244" y="289"/>
                  </a:cubicBezTo>
                  <a:cubicBezTo>
                    <a:pt x="335" y="228"/>
                    <a:pt x="426" y="137"/>
                    <a:pt x="426" y="106"/>
                  </a:cubicBezTo>
                  <a:cubicBezTo>
                    <a:pt x="388" y="29"/>
                    <a:pt x="344" y="1"/>
                    <a:pt x="3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9772" name="Google Shape;39772;p45"/>
          <p:cNvSpPr txBox="1">
            <a:spLocks noGrp="1"/>
          </p:cNvSpPr>
          <p:nvPr>
            <p:ph type="title" idx="3"/>
          </p:nvPr>
        </p:nvSpPr>
        <p:spPr>
          <a:xfrm>
            <a:off x="3557307" y="3225800"/>
            <a:ext cx="24808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39773" name="Google Shape;39773;p45"/>
          <p:cNvSpPr txBox="1">
            <a:spLocks noGrp="1"/>
          </p:cNvSpPr>
          <p:nvPr>
            <p:ph type="subTitle" idx="4"/>
          </p:nvPr>
        </p:nvSpPr>
        <p:spPr>
          <a:xfrm>
            <a:off x="3557307" y="3948001"/>
            <a:ext cx="2480800" cy="94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9774" name="Google Shape;39774;p45"/>
          <p:cNvSpPr txBox="1">
            <a:spLocks noGrp="1"/>
          </p:cNvSpPr>
          <p:nvPr>
            <p:ph type="title" idx="5"/>
          </p:nvPr>
        </p:nvSpPr>
        <p:spPr>
          <a:xfrm>
            <a:off x="6154613" y="3225800"/>
            <a:ext cx="24808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39775" name="Google Shape;39775;p45"/>
          <p:cNvSpPr txBox="1">
            <a:spLocks noGrp="1"/>
          </p:cNvSpPr>
          <p:nvPr>
            <p:ph type="subTitle" idx="6"/>
          </p:nvPr>
        </p:nvSpPr>
        <p:spPr>
          <a:xfrm>
            <a:off x="6154613" y="3948001"/>
            <a:ext cx="2480800" cy="94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9776" name="Google Shape;39776;p45"/>
          <p:cNvSpPr txBox="1">
            <a:spLocks noGrp="1"/>
          </p:cNvSpPr>
          <p:nvPr>
            <p:ph type="title" idx="7"/>
          </p:nvPr>
        </p:nvSpPr>
        <p:spPr>
          <a:xfrm>
            <a:off x="8751920" y="3225800"/>
            <a:ext cx="24808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39777" name="Google Shape;39777;p45"/>
          <p:cNvSpPr txBox="1">
            <a:spLocks noGrp="1"/>
          </p:cNvSpPr>
          <p:nvPr>
            <p:ph type="subTitle" idx="8"/>
          </p:nvPr>
        </p:nvSpPr>
        <p:spPr>
          <a:xfrm>
            <a:off x="8751920" y="3948001"/>
            <a:ext cx="2480800" cy="94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3994650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4987990"/>
            <a:ext cx="10363200" cy="610820"/>
          </a:xfrm>
        </p:spPr>
        <p:txBody>
          <a:bodyPr/>
          <a:lstStyle>
            <a:lvl1pPr algn="ctr">
              <a:defRPr lang="en-US" sz="4000" kern="1200" smtClean="0">
                <a:solidFill>
                  <a:schemeClr val="tx1">
                    <a:lumMod val="75000"/>
                    <a:lumOff val="25000"/>
                  </a:schemeClr>
                </a:solidFill>
                <a:latin typeface="+mj-lt"/>
                <a:ea typeface="+mj-ea"/>
                <a:cs typeface="+mj-cs"/>
              </a:defRPr>
            </a:lvl1pPr>
          </a:lstStyle>
          <a:p>
            <a:r>
              <a:rPr lang="en-US" dirty="0"/>
              <a:t>Click to edit Master title style</a:t>
            </a:r>
          </a:p>
        </p:txBody>
      </p:sp>
      <p:sp>
        <p:nvSpPr>
          <p:cNvPr id="3" name="Subtitle 2"/>
          <p:cNvSpPr>
            <a:spLocks noGrp="1"/>
          </p:cNvSpPr>
          <p:nvPr>
            <p:ph type="subTitle" idx="1"/>
          </p:nvPr>
        </p:nvSpPr>
        <p:spPr>
          <a:xfrm>
            <a:off x="1828800" y="5509360"/>
            <a:ext cx="8534400" cy="764440"/>
          </a:xfrm>
        </p:spPr>
        <p:txBody>
          <a:bodyPr>
            <a:normAutofit/>
          </a:bodyPr>
          <a:lstStyle>
            <a:lvl1pPr marL="0" indent="0" algn="ctr">
              <a:buNone/>
              <a:defRPr lang="en-US" sz="2400" kern="1200" smtClean="0">
                <a:solidFill>
                  <a:schemeClr val="tx1">
                    <a:lumMod val="65000"/>
                    <a:lumOff val="35000"/>
                  </a:schemeClr>
                </a:solidFill>
                <a:latin typeface="+mj-lt"/>
                <a:ea typeface="+mj-ea"/>
                <a:cs typeface="+mj-cs"/>
              </a:defRPr>
            </a:lvl1pPr>
            <a:lvl2pPr marL="609534" indent="0" algn="ctr">
              <a:buNone/>
              <a:defRPr>
                <a:solidFill>
                  <a:schemeClr val="tx1">
                    <a:tint val="75000"/>
                  </a:schemeClr>
                </a:solidFill>
              </a:defRPr>
            </a:lvl2pPr>
            <a:lvl3pPr marL="1219068" indent="0" algn="ctr">
              <a:buNone/>
              <a:defRPr>
                <a:solidFill>
                  <a:schemeClr val="tx1">
                    <a:tint val="75000"/>
                  </a:schemeClr>
                </a:solidFill>
              </a:defRPr>
            </a:lvl3pPr>
            <a:lvl4pPr marL="1828602" indent="0" algn="ctr">
              <a:buNone/>
              <a:defRPr>
                <a:solidFill>
                  <a:schemeClr val="tx1">
                    <a:tint val="75000"/>
                  </a:schemeClr>
                </a:solidFill>
              </a:defRPr>
            </a:lvl4pPr>
            <a:lvl5pPr marL="2438136" indent="0" algn="ctr">
              <a:buNone/>
              <a:defRPr>
                <a:solidFill>
                  <a:schemeClr val="tx1">
                    <a:tint val="75000"/>
                  </a:schemeClr>
                </a:solidFill>
              </a:defRPr>
            </a:lvl5pPr>
            <a:lvl6pPr marL="3047670" indent="0" algn="ctr">
              <a:buNone/>
              <a:defRPr>
                <a:solidFill>
                  <a:schemeClr val="tx1">
                    <a:tint val="75000"/>
                  </a:schemeClr>
                </a:solidFill>
              </a:defRPr>
            </a:lvl6pPr>
            <a:lvl7pPr marL="3657205" indent="0" algn="ctr">
              <a:buNone/>
              <a:defRPr>
                <a:solidFill>
                  <a:schemeClr val="tx1">
                    <a:tint val="75000"/>
                  </a:schemeClr>
                </a:solidFill>
              </a:defRPr>
            </a:lvl7pPr>
            <a:lvl8pPr marL="4266737" indent="0" algn="ctr">
              <a:buNone/>
              <a:defRPr>
                <a:solidFill>
                  <a:schemeClr val="tx1">
                    <a:tint val="75000"/>
                  </a:schemeClr>
                </a:solidFill>
              </a:defRPr>
            </a:lvl8pPr>
            <a:lvl9pPr marL="487627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D1176A7-B091-469C-82C8-89C693043C40}" type="datetimeFigureOut">
              <a:rPr lang="en-US" smtClean="0"/>
              <a:pPr/>
              <a:t>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39B1FA-81F2-4940-9AF3-5EAFB5D6669B}" type="slidenum">
              <a:rPr lang="en-US" smtClean="0"/>
              <a:pPr/>
              <a:t>‹#›</a:t>
            </a:fld>
            <a:endParaRPr lang="en-US"/>
          </a:p>
        </p:txBody>
      </p:sp>
    </p:spTree>
    <p:extLst>
      <p:ext uri="{BB962C8B-B14F-4D97-AF65-F5344CB8AC3E}">
        <p14:creationId xmlns:p14="http://schemas.microsoft.com/office/powerpoint/2010/main" val="117056419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59" indent="0" algn="ctr">
              <a:buNone/>
              <a:defRPr>
                <a:solidFill>
                  <a:schemeClr val="tx1">
                    <a:tint val="75000"/>
                  </a:schemeClr>
                </a:solidFill>
              </a:defRPr>
            </a:lvl2pPr>
            <a:lvl3pPr marL="1219119" indent="0" algn="ctr">
              <a:buNone/>
              <a:defRPr>
                <a:solidFill>
                  <a:schemeClr val="tx1">
                    <a:tint val="75000"/>
                  </a:schemeClr>
                </a:solidFill>
              </a:defRPr>
            </a:lvl3pPr>
            <a:lvl4pPr marL="1828678" indent="0" algn="ctr">
              <a:buNone/>
              <a:defRPr>
                <a:solidFill>
                  <a:schemeClr val="tx1">
                    <a:tint val="75000"/>
                  </a:schemeClr>
                </a:solidFill>
              </a:defRPr>
            </a:lvl4pPr>
            <a:lvl5pPr marL="2438238" indent="0" algn="ctr">
              <a:buNone/>
              <a:defRPr>
                <a:solidFill>
                  <a:schemeClr val="tx1">
                    <a:tint val="75000"/>
                  </a:schemeClr>
                </a:solidFill>
              </a:defRPr>
            </a:lvl5pPr>
            <a:lvl6pPr marL="3047797" indent="0" algn="ctr">
              <a:buNone/>
              <a:defRPr>
                <a:solidFill>
                  <a:schemeClr val="tx1">
                    <a:tint val="75000"/>
                  </a:schemeClr>
                </a:solidFill>
              </a:defRPr>
            </a:lvl6pPr>
            <a:lvl7pPr marL="3657357" indent="0" algn="ctr">
              <a:buNone/>
              <a:defRPr>
                <a:solidFill>
                  <a:schemeClr val="tx1">
                    <a:tint val="75000"/>
                  </a:schemeClr>
                </a:solidFill>
              </a:defRPr>
            </a:lvl7pPr>
            <a:lvl8pPr marL="4266915" indent="0" algn="ctr">
              <a:buNone/>
              <a:defRPr>
                <a:solidFill>
                  <a:schemeClr val="tx1">
                    <a:tint val="75000"/>
                  </a:schemeClr>
                </a:solidFill>
              </a:defRPr>
            </a:lvl8pPr>
            <a:lvl9pPr marL="4876475"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D1176A7-B091-469C-82C8-89C693043C40}" type="datetimeFigureOut">
              <a:rPr lang="en-US" smtClean="0"/>
              <a:pPr/>
              <a:t>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39B1FA-81F2-4940-9AF3-5EAFB5D6669B}" type="slidenum">
              <a:rPr lang="en-US" smtClean="0"/>
              <a:pPr/>
              <a:t>‹#›</a:t>
            </a:fld>
            <a:endParaRPr lang="en-US"/>
          </a:p>
        </p:txBody>
      </p:sp>
    </p:spTree>
    <p:extLst>
      <p:ext uri="{BB962C8B-B14F-4D97-AF65-F5344CB8AC3E}">
        <p14:creationId xmlns:p14="http://schemas.microsoft.com/office/powerpoint/2010/main" val="90171268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1176A7-B091-469C-82C8-89C693043C40}" type="datetimeFigureOut">
              <a:rPr lang="en-US" smtClean="0"/>
              <a:pPr/>
              <a:t>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39B1FA-81F2-4940-9AF3-5EAFB5D6669B}" type="slidenum">
              <a:rPr lang="en-US" smtClean="0"/>
              <a:pPr/>
              <a:t>‹#›</a:t>
            </a:fld>
            <a:endParaRPr lang="en-US"/>
          </a:p>
        </p:txBody>
      </p:sp>
    </p:spTree>
    <p:extLst>
      <p:ext uri="{BB962C8B-B14F-4D97-AF65-F5344CB8AC3E}">
        <p14:creationId xmlns:p14="http://schemas.microsoft.com/office/powerpoint/2010/main" val="301367570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59" indent="0">
              <a:buNone/>
              <a:defRPr sz="2400">
                <a:solidFill>
                  <a:schemeClr val="tx1">
                    <a:tint val="75000"/>
                  </a:schemeClr>
                </a:solidFill>
              </a:defRPr>
            </a:lvl2pPr>
            <a:lvl3pPr marL="1219119" indent="0">
              <a:buNone/>
              <a:defRPr sz="2133">
                <a:solidFill>
                  <a:schemeClr val="tx1">
                    <a:tint val="75000"/>
                  </a:schemeClr>
                </a:solidFill>
              </a:defRPr>
            </a:lvl3pPr>
            <a:lvl4pPr marL="1828678" indent="0">
              <a:buNone/>
              <a:defRPr sz="1867">
                <a:solidFill>
                  <a:schemeClr val="tx1">
                    <a:tint val="75000"/>
                  </a:schemeClr>
                </a:solidFill>
              </a:defRPr>
            </a:lvl4pPr>
            <a:lvl5pPr marL="2438238" indent="0">
              <a:buNone/>
              <a:defRPr sz="1867">
                <a:solidFill>
                  <a:schemeClr val="tx1">
                    <a:tint val="75000"/>
                  </a:schemeClr>
                </a:solidFill>
              </a:defRPr>
            </a:lvl5pPr>
            <a:lvl6pPr marL="3047797" indent="0">
              <a:buNone/>
              <a:defRPr sz="1867">
                <a:solidFill>
                  <a:schemeClr val="tx1">
                    <a:tint val="75000"/>
                  </a:schemeClr>
                </a:solidFill>
              </a:defRPr>
            </a:lvl6pPr>
            <a:lvl7pPr marL="3657357" indent="0">
              <a:buNone/>
              <a:defRPr sz="1867">
                <a:solidFill>
                  <a:schemeClr val="tx1">
                    <a:tint val="75000"/>
                  </a:schemeClr>
                </a:solidFill>
              </a:defRPr>
            </a:lvl7pPr>
            <a:lvl8pPr marL="4266915" indent="0">
              <a:buNone/>
              <a:defRPr sz="1867">
                <a:solidFill>
                  <a:schemeClr val="tx1">
                    <a:tint val="75000"/>
                  </a:schemeClr>
                </a:solidFill>
              </a:defRPr>
            </a:lvl8pPr>
            <a:lvl9pPr marL="4876475"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D1176A7-B091-469C-82C8-89C693043C40}" type="datetimeFigureOut">
              <a:rPr lang="en-US" smtClean="0"/>
              <a:pPr/>
              <a:t>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39B1FA-81F2-4940-9AF3-5EAFB5D6669B}" type="slidenum">
              <a:rPr lang="en-US" smtClean="0"/>
              <a:pPr/>
              <a:t>‹#›</a:t>
            </a:fld>
            <a:endParaRPr lang="en-US"/>
          </a:p>
        </p:txBody>
      </p:sp>
    </p:spTree>
    <p:extLst>
      <p:ext uri="{BB962C8B-B14F-4D97-AF65-F5344CB8AC3E}">
        <p14:creationId xmlns:p14="http://schemas.microsoft.com/office/powerpoint/2010/main" val="362629715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D1176A7-B091-469C-82C8-89C693043C40}" type="datetimeFigureOut">
              <a:rPr lang="en-US" smtClean="0"/>
              <a:pPr/>
              <a:t>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39B1FA-81F2-4940-9AF3-5EAFB5D6669B}" type="slidenum">
              <a:rPr lang="en-US" smtClean="0"/>
              <a:pPr/>
              <a:t>‹#›</a:t>
            </a:fld>
            <a:endParaRPr lang="en-US"/>
          </a:p>
        </p:txBody>
      </p:sp>
    </p:spTree>
    <p:extLst>
      <p:ext uri="{BB962C8B-B14F-4D97-AF65-F5344CB8AC3E}">
        <p14:creationId xmlns:p14="http://schemas.microsoft.com/office/powerpoint/2010/main" val="7856921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51C40-AD8B-F5A5-298D-3DFA826D8CB2}"/>
              </a:ext>
            </a:extLst>
          </p:cNvPr>
          <p:cNvSpPr>
            <a:spLocks noGrp="1"/>
          </p:cNvSpPr>
          <p:nvPr>
            <p:ph type="title"/>
          </p:nvPr>
        </p:nvSpPr>
        <p:spPr/>
        <p:txBody>
          <a:bodyPr/>
          <a:lstStyle/>
          <a:p>
            <a:r>
              <a:rPr lang="en-US"/>
              <a:t>Click to edit Master title style</a:t>
            </a:r>
            <a:endParaRPr lang="fa-IR"/>
          </a:p>
        </p:txBody>
      </p:sp>
      <p:sp>
        <p:nvSpPr>
          <p:cNvPr id="3" name="Content Placeholder 2">
            <a:extLst>
              <a:ext uri="{FF2B5EF4-FFF2-40B4-BE49-F238E27FC236}">
                <a16:creationId xmlns:a16="http://schemas.microsoft.com/office/drawing/2014/main" id="{2F270E42-49AE-2DD6-9EBC-640438C45E4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Content Placeholder 3">
            <a:extLst>
              <a:ext uri="{FF2B5EF4-FFF2-40B4-BE49-F238E27FC236}">
                <a16:creationId xmlns:a16="http://schemas.microsoft.com/office/drawing/2014/main" id="{47CDDB77-205C-3BE1-F860-055753A6C29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5" name="Date Placeholder 4">
            <a:extLst>
              <a:ext uri="{FF2B5EF4-FFF2-40B4-BE49-F238E27FC236}">
                <a16:creationId xmlns:a16="http://schemas.microsoft.com/office/drawing/2014/main" id="{20922B01-F369-7150-25A6-1CA875FACD81}"/>
              </a:ext>
            </a:extLst>
          </p:cNvPr>
          <p:cNvSpPr>
            <a:spLocks noGrp="1"/>
          </p:cNvSpPr>
          <p:nvPr>
            <p:ph type="dt" sz="half" idx="10"/>
          </p:nvPr>
        </p:nvSpPr>
        <p:spPr/>
        <p:txBody>
          <a:bodyPr/>
          <a:lstStyle/>
          <a:p>
            <a:fld id="{A6F51AA7-65CC-48C6-8CA8-5D8081237790}" type="datetimeFigureOut">
              <a:rPr lang="fa-IR" smtClean="0"/>
              <a:t>1445/07/25</a:t>
            </a:fld>
            <a:endParaRPr lang="fa-IR"/>
          </a:p>
        </p:txBody>
      </p:sp>
      <p:sp>
        <p:nvSpPr>
          <p:cNvPr id="6" name="Footer Placeholder 5">
            <a:extLst>
              <a:ext uri="{FF2B5EF4-FFF2-40B4-BE49-F238E27FC236}">
                <a16:creationId xmlns:a16="http://schemas.microsoft.com/office/drawing/2014/main" id="{050D4948-5D4F-FF46-A8F1-0F864C2AE028}"/>
              </a:ext>
            </a:extLst>
          </p:cNvPr>
          <p:cNvSpPr>
            <a:spLocks noGrp="1"/>
          </p:cNvSpPr>
          <p:nvPr>
            <p:ph type="ftr" sz="quarter" idx="11"/>
          </p:nvPr>
        </p:nvSpPr>
        <p:spPr/>
        <p:txBody>
          <a:bodyPr/>
          <a:lstStyle/>
          <a:p>
            <a:endParaRPr lang="fa-IR"/>
          </a:p>
        </p:txBody>
      </p:sp>
      <p:sp>
        <p:nvSpPr>
          <p:cNvPr id="7" name="Slide Number Placeholder 6">
            <a:extLst>
              <a:ext uri="{FF2B5EF4-FFF2-40B4-BE49-F238E27FC236}">
                <a16:creationId xmlns:a16="http://schemas.microsoft.com/office/drawing/2014/main" id="{A2E389B0-B0A5-971D-92CC-01BE237CDB91}"/>
              </a:ext>
            </a:extLst>
          </p:cNvPr>
          <p:cNvSpPr>
            <a:spLocks noGrp="1"/>
          </p:cNvSpPr>
          <p:nvPr>
            <p:ph type="sldNum" sz="quarter" idx="12"/>
          </p:nvPr>
        </p:nvSpPr>
        <p:spPr/>
        <p:txBody>
          <a:bodyPr/>
          <a:lstStyle/>
          <a:p>
            <a:fld id="{F6D154D5-CDE0-4D0A-B0A5-B38F42349F99}" type="slidenum">
              <a:rPr lang="fa-IR" smtClean="0"/>
              <a:t>‹#›</a:t>
            </a:fld>
            <a:endParaRPr lang="fa-IR"/>
          </a:p>
        </p:txBody>
      </p:sp>
    </p:spTree>
    <p:extLst>
      <p:ext uri="{BB962C8B-B14F-4D97-AF65-F5344CB8AC3E}">
        <p14:creationId xmlns:p14="http://schemas.microsoft.com/office/powerpoint/2010/main" val="423510438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59" indent="0">
              <a:buNone/>
              <a:defRPr sz="2667" b="1"/>
            </a:lvl2pPr>
            <a:lvl3pPr marL="1219119" indent="0">
              <a:buNone/>
              <a:defRPr sz="2400" b="1"/>
            </a:lvl3pPr>
            <a:lvl4pPr marL="1828678" indent="0">
              <a:buNone/>
              <a:defRPr sz="2133" b="1"/>
            </a:lvl4pPr>
            <a:lvl5pPr marL="2438238" indent="0">
              <a:buNone/>
              <a:defRPr sz="2133" b="1"/>
            </a:lvl5pPr>
            <a:lvl6pPr marL="3047797" indent="0">
              <a:buNone/>
              <a:defRPr sz="2133" b="1"/>
            </a:lvl6pPr>
            <a:lvl7pPr marL="3657357" indent="0">
              <a:buNone/>
              <a:defRPr sz="2133" b="1"/>
            </a:lvl7pPr>
            <a:lvl8pPr marL="4266915" indent="0">
              <a:buNone/>
              <a:defRPr sz="2133" b="1"/>
            </a:lvl8pPr>
            <a:lvl9pPr marL="4876475"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3"/>
            <a:ext cx="5389033" cy="639763"/>
          </a:xfrm>
        </p:spPr>
        <p:txBody>
          <a:bodyPr anchor="b"/>
          <a:lstStyle>
            <a:lvl1pPr marL="0" indent="0">
              <a:buNone/>
              <a:defRPr sz="3200" b="1"/>
            </a:lvl1pPr>
            <a:lvl2pPr marL="609559" indent="0">
              <a:buNone/>
              <a:defRPr sz="2667" b="1"/>
            </a:lvl2pPr>
            <a:lvl3pPr marL="1219119" indent="0">
              <a:buNone/>
              <a:defRPr sz="2400" b="1"/>
            </a:lvl3pPr>
            <a:lvl4pPr marL="1828678" indent="0">
              <a:buNone/>
              <a:defRPr sz="2133" b="1"/>
            </a:lvl4pPr>
            <a:lvl5pPr marL="2438238" indent="0">
              <a:buNone/>
              <a:defRPr sz="2133" b="1"/>
            </a:lvl5pPr>
            <a:lvl6pPr marL="3047797" indent="0">
              <a:buNone/>
              <a:defRPr sz="2133" b="1"/>
            </a:lvl6pPr>
            <a:lvl7pPr marL="3657357" indent="0">
              <a:buNone/>
              <a:defRPr sz="2133" b="1"/>
            </a:lvl7pPr>
            <a:lvl8pPr marL="4266915" indent="0">
              <a:buNone/>
              <a:defRPr sz="2133" b="1"/>
            </a:lvl8pPr>
            <a:lvl9pPr marL="4876475"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D1176A7-B091-469C-82C8-89C693043C40}" type="datetimeFigureOut">
              <a:rPr lang="en-US" smtClean="0"/>
              <a:pPr/>
              <a:t>2/4/2024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39B1FA-81F2-4940-9AF3-5EAFB5D6669B}" type="slidenum">
              <a:rPr lang="en-US" smtClean="0"/>
              <a:pPr/>
              <a:t>‹#›</a:t>
            </a:fld>
            <a:endParaRPr lang="en-US"/>
          </a:p>
        </p:txBody>
      </p:sp>
    </p:spTree>
    <p:extLst>
      <p:ext uri="{BB962C8B-B14F-4D97-AF65-F5344CB8AC3E}">
        <p14:creationId xmlns:p14="http://schemas.microsoft.com/office/powerpoint/2010/main" val="324638701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D1176A7-B091-469C-82C8-89C693043C40}" type="datetimeFigureOut">
              <a:rPr lang="en-US" smtClean="0"/>
              <a:pPr/>
              <a:t>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39B1FA-81F2-4940-9AF3-5EAFB5D6669B}" type="slidenum">
              <a:rPr lang="en-US" smtClean="0"/>
              <a:pPr/>
              <a:t>‹#›</a:t>
            </a:fld>
            <a:endParaRPr lang="en-US"/>
          </a:p>
        </p:txBody>
      </p:sp>
      <p:sp>
        <p:nvSpPr>
          <p:cNvPr id="6" name="Title 1"/>
          <p:cNvSpPr>
            <a:spLocks noGrp="1"/>
          </p:cNvSpPr>
          <p:nvPr>
            <p:ph type="title"/>
          </p:nvPr>
        </p:nvSpPr>
        <p:spPr>
          <a:xfrm>
            <a:off x="609600" y="274640"/>
            <a:ext cx="10972800" cy="715961"/>
          </a:xfrm>
        </p:spPr>
        <p:txBody>
          <a:bodyPr>
            <a:normAutofit/>
          </a:bodyPr>
          <a:lstStyle>
            <a:lvl1pPr algn="l">
              <a:defRPr sz="3733">
                <a:solidFill>
                  <a:schemeClr val="tx1">
                    <a:lumMod val="65000"/>
                    <a:lumOff val="35000"/>
                  </a:schemeClr>
                </a:solidFill>
              </a:defRPr>
            </a:lvl1pPr>
          </a:lstStyle>
          <a:p>
            <a:r>
              <a:rPr lang="en-US" dirty="0"/>
              <a:t>Click to edit Master title style</a:t>
            </a:r>
          </a:p>
        </p:txBody>
      </p:sp>
    </p:spTree>
    <p:extLst>
      <p:ext uri="{BB962C8B-B14F-4D97-AF65-F5344CB8AC3E}">
        <p14:creationId xmlns:p14="http://schemas.microsoft.com/office/powerpoint/2010/main" val="213912666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D1176A7-B091-469C-82C8-89C693043C40}" type="datetimeFigureOut">
              <a:rPr lang="en-US" smtClean="0"/>
              <a:pPr/>
              <a:t>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39B1FA-81F2-4940-9AF3-5EAFB5D6669B}" type="slidenum">
              <a:rPr lang="en-US" smtClean="0"/>
              <a:pPr/>
              <a:t>‹#›</a:t>
            </a:fld>
            <a:endParaRPr lang="en-US"/>
          </a:p>
        </p:txBody>
      </p:sp>
      <p:sp>
        <p:nvSpPr>
          <p:cNvPr id="6" name="Title 1"/>
          <p:cNvSpPr>
            <a:spLocks noGrp="1"/>
          </p:cNvSpPr>
          <p:nvPr>
            <p:ph type="title"/>
          </p:nvPr>
        </p:nvSpPr>
        <p:spPr>
          <a:xfrm>
            <a:off x="609600" y="274640"/>
            <a:ext cx="10972800" cy="715961"/>
          </a:xfrm>
        </p:spPr>
        <p:txBody>
          <a:bodyPr>
            <a:normAutofit/>
          </a:bodyPr>
          <a:lstStyle>
            <a:lvl1pPr algn="l">
              <a:defRPr sz="3733">
                <a:solidFill>
                  <a:schemeClr val="bg1">
                    <a:lumMod val="50000"/>
                  </a:schemeClr>
                </a:solidFill>
              </a:defRPr>
            </a:lvl1pPr>
          </a:lstStyle>
          <a:p>
            <a:r>
              <a:rPr lang="en-US" dirty="0"/>
              <a:t>Click to edit Master title style</a:t>
            </a:r>
          </a:p>
        </p:txBody>
      </p:sp>
      <p:sp>
        <p:nvSpPr>
          <p:cNvPr id="7" name="Text Placeholder 9"/>
          <p:cNvSpPr>
            <a:spLocks noGrp="1"/>
          </p:cNvSpPr>
          <p:nvPr>
            <p:ph type="body" sz="quarter" idx="13" hasCustomPrompt="1"/>
          </p:nvPr>
        </p:nvSpPr>
        <p:spPr>
          <a:xfrm>
            <a:off x="609600" y="990600"/>
            <a:ext cx="10972800" cy="508000"/>
          </a:xfrm>
        </p:spPr>
        <p:txBody>
          <a:bodyPr>
            <a:noAutofit/>
          </a:bodyPr>
          <a:lstStyle>
            <a:lvl1pPr marL="0" indent="0">
              <a:buNone/>
              <a:defRPr sz="1867">
                <a:solidFill>
                  <a:schemeClr val="bg1">
                    <a:lumMod val="50000"/>
                  </a:schemeClr>
                </a:solidFill>
              </a:defRPr>
            </a:lvl1pPr>
          </a:lstStyle>
          <a:p>
            <a:pPr lvl="0"/>
            <a:r>
              <a:rPr lang="en-US"/>
              <a:t>Subtitle</a:t>
            </a:r>
          </a:p>
        </p:txBody>
      </p:sp>
    </p:spTree>
    <p:extLst>
      <p:ext uri="{BB962C8B-B14F-4D97-AF65-F5344CB8AC3E}">
        <p14:creationId xmlns:p14="http://schemas.microsoft.com/office/powerpoint/2010/main" val="7035875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1176A7-B091-469C-82C8-89C693043C40}" type="datetimeFigureOut">
              <a:rPr lang="en-US" smtClean="0"/>
              <a:pPr/>
              <a:t>2/4/2024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39B1FA-81F2-4940-9AF3-5EAFB5D6669B}" type="slidenum">
              <a:rPr lang="en-US" smtClean="0"/>
              <a:pPr/>
              <a:t>‹#›</a:t>
            </a:fld>
            <a:endParaRPr lang="en-US"/>
          </a:p>
        </p:txBody>
      </p:sp>
    </p:spTree>
    <p:extLst>
      <p:ext uri="{BB962C8B-B14F-4D97-AF65-F5344CB8AC3E}">
        <p14:creationId xmlns:p14="http://schemas.microsoft.com/office/powerpoint/2010/main" val="156992521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5_Title Only">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D1176A7-B091-469C-82C8-89C693043C40}" type="datetimeFigureOut">
              <a:rPr lang="en-US" smtClean="0"/>
              <a:pPr/>
              <a:t>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39B1FA-81F2-4940-9AF3-5EAFB5D6669B}" type="slidenum">
              <a:rPr lang="en-US" smtClean="0"/>
              <a:pPr/>
              <a:t>‹#›</a:t>
            </a:fld>
            <a:endParaRPr lang="en-US"/>
          </a:p>
        </p:txBody>
      </p:sp>
      <p:sp>
        <p:nvSpPr>
          <p:cNvPr id="6" name="Title 1">
            <a:extLst>
              <a:ext uri="{FF2B5EF4-FFF2-40B4-BE49-F238E27FC236}">
                <a16:creationId xmlns:a16="http://schemas.microsoft.com/office/drawing/2014/main" id="{A21A299E-7CAE-4C46-AB1D-C68244C3B1E5}"/>
              </a:ext>
            </a:extLst>
          </p:cNvPr>
          <p:cNvSpPr>
            <a:spLocks noGrp="1"/>
          </p:cNvSpPr>
          <p:nvPr>
            <p:ph type="title"/>
          </p:nvPr>
        </p:nvSpPr>
        <p:spPr>
          <a:xfrm>
            <a:off x="609600" y="274640"/>
            <a:ext cx="10972800" cy="715961"/>
          </a:xfrm>
        </p:spPr>
        <p:txBody>
          <a:bodyPr>
            <a:normAutofit/>
          </a:bodyPr>
          <a:lstStyle>
            <a:lvl1pPr algn="l">
              <a:defRPr sz="3733">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2633196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Blank">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1176A7-B091-469C-82C8-89C693043C40}" type="datetimeFigureOut">
              <a:rPr lang="en-US" smtClean="0"/>
              <a:pPr/>
              <a:t>2/4/2024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39B1FA-81F2-4940-9AF3-5EAFB5D6669B}" type="slidenum">
              <a:rPr lang="en-US" smtClean="0"/>
              <a:pPr/>
              <a:t>‹#›</a:t>
            </a:fld>
            <a:endParaRPr lang="en-US"/>
          </a:p>
        </p:txBody>
      </p:sp>
      <p:sp>
        <p:nvSpPr>
          <p:cNvPr id="6" name="Title 1"/>
          <p:cNvSpPr>
            <a:spLocks noGrp="1"/>
          </p:cNvSpPr>
          <p:nvPr>
            <p:ph type="title"/>
          </p:nvPr>
        </p:nvSpPr>
        <p:spPr>
          <a:xfrm>
            <a:off x="609600" y="274640"/>
            <a:ext cx="10972800" cy="715961"/>
          </a:xfrm>
        </p:spPr>
        <p:txBody>
          <a:bodyPr>
            <a:normAutofit/>
          </a:bodyPr>
          <a:lstStyle>
            <a:lvl1pPr algn="l">
              <a:defRPr sz="3733">
                <a:solidFill>
                  <a:schemeClr val="bg1">
                    <a:lumMod val="50000"/>
                  </a:schemeClr>
                </a:solidFill>
              </a:defRPr>
            </a:lvl1pPr>
          </a:lstStyle>
          <a:p>
            <a:r>
              <a:rPr lang="en-US"/>
              <a:t>Click to edit Master title style</a:t>
            </a:r>
          </a:p>
        </p:txBody>
      </p:sp>
      <p:sp>
        <p:nvSpPr>
          <p:cNvPr id="7" name="Text Placeholder 9"/>
          <p:cNvSpPr>
            <a:spLocks noGrp="1"/>
          </p:cNvSpPr>
          <p:nvPr>
            <p:ph type="body" sz="quarter" idx="13" hasCustomPrompt="1"/>
          </p:nvPr>
        </p:nvSpPr>
        <p:spPr>
          <a:xfrm>
            <a:off x="609600" y="990600"/>
            <a:ext cx="10972800" cy="508000"/>
          </a:xfrm>
        </p:spPr>
        <p:txBody>
          <a:bodyPr>
            <a:noAutofit/>
          </a:bodyPr>
          <a:lstStyle>
            <a:lvl1pPr marL="0" indent="0">
              <a:buNone/>
              <a:defRPr sz="1867">
                <a:solidFill>
                  <a:schemeClr val="bg1">
                    <a:lumMod val="50000"/>
                  </a:schemeClr>
                </a:solidFill>
              </a:defRPr>
            </a:lvl1pPr>
          </a:lstStyle>
          <a:p>
            <a:pPr lvl="0"/>
            <a:r>
              <a:rPr lang="en-US"/>
              <a:t>Subtitle</a:t>
            </a:r>
          </a:p>
        </p:txBody>
      </p:sp>
    </p:spTree>
    <p:extLst>
      <p:ext uri="{BB962C8B-B14F-4D97-AF65-F5344CB8AC3E}">
        <p14:creationId xmlns:p14="http://schemas.microsoft.com/office/powerpoint/2010/main" val="428743939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867"/>
            </a:lvl1pPr>
            <a:lvl2pPr marL="609559" indent="0">
              <a:buNone/>
              <a:defRPr sz="1600"/>
            </a:lvl2pPr>
            <a:lvl3pPr marL="1219119" indent="0">
              <a:buNone/>
              <a:defRPr sz="1333"/>
            </a:lvl3pPr>
            <a:lvl4pPr marL="1828678" indent="0">
              <a:buNone/>
              <a:defRPr sz="1200"/>
            </a:lvl4pPr>
            <a:lvl5pPr marL="2438238" indent="0">
              <a:buNone/>
              <a:defRPr sz="1200"/>
            </a:lvl5pPr>
            <a:lvl6pPr marL="3047797" indent="0">
              <a:buNone/>
              <a:defRPr sz="1200"/>
            </a:lvl6pPr>
            <a:lvl7pPr marL="3657357" indent="0">
              <a:buNone/>
              <a:defRPr sz="1200"/>
            </a:lvl7pPr>
            <a:lvl8pPr marL="4266915" indent="0">
              <a:buNone/>
              <a:defRPr sz="1200"/>
            </a:lvl8pPr>
            <a:lvl9pPr marL="4876475"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FD1176A7-B091-469C-82C8-89C693043C40}" type="datetimeFigureOut">
              <a:rPr lang="en-US" smtClean="0"/>
              <a:pPr/>
              <a:t>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39B1FA-81F2-4940-9AF3-5EAFB5D6669B}" type="slidenum">
              <a:rPr lang="en-US" smtClean="0"/>
              <a:pPr/>
              <a:t>‹#›</a:t>
            </a:fld>
            <a:endParaRPr lang="en-US"/>
          </a:p>
        </p:txBody>
      </p:sp>
    </p:spTree>
    <p:extLst>
      <p:ext uri="{BB962C8B-B14F-4D97-AF65-F5344CB8AC3E}">
        <p14:creationId xmlns:p14="http://schemas.microsoft.com/office/powerpoint/2010/main" val="226922746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59" indent="0">
              <a:buNone/>
              <a:defRPr sz="3733"/>
            </a:lvl2pPr>
            <a:lvl3pPr marL="1219119" indent="0">
              <a:buNone/>
              <a:defRPr sz="3200"/>
            </a:lvl3pPr>
            <a:lvl4pPr marL="1828678" indent="0">
              <a:buNone/>
              <a:defRPr sz="2667"/>
            </a:lvl4pPr>
            <a:lvl5pPr marL="2438238" indent="0">
              <a:buNone/>
              <a:defRPr sz="2667"/>
            </a:lvl5pPr>
            <a:lvl6pPr marL="3047797" indent="0">
              <a:buNone/>
              <a:defRPr sz="2667"/>
            </a:lvl6pPr>
            <a:lvl7pPr marL="3657357" indent="0">
              <a:buNone/>
              <a:defRPr sz="2667"/>
            </a:lvl7pPr>
            <a:lvl8pPr marL="4266915" indent="0">
              <a:buNone/>
              <a:defRPr sz="2667"/>
            </a:lvl8pPr>
            <a:lvl9pPr marL="4876475" indent="0">
              <a:buNone/>
              <a:defRPr sz="2667"/>
            </a:lvl9pPr>
          </a:lstStyle>
          <a:p>
            <a:endParaRPr lang="en-US"/>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867"/>
            </a:lvl1pPr>
            <a:lvl2pPr marL="609559" indent="0">
              <a:buNone/>
              <a:defRPr sz="1600"/>
            </a:lvl2pPr>
            <a:lvl3pPr marL="1219119" indent="0">
              <a:buNone/>
              <a:defRPr sz="1333"/>
            </a:lvl3pPr>
            <a:lvl4pPr marL="1828678" indent="0">
              <a:buNone/>
              <a:defRPr sz="1200"/>
            </a:lvl4pPr>
            <a:lvl5pPr marL="2438238" indent="0">
              <a:buNone/>
              <a:defRPr sz="1200"/>
            </a:lvl5pPr>
            <a:lvl6pPr marL="3047797" indent="0">
              <a:buNone/>
              <a:defRPr sz="1200"/>
            </a:lvl6pPr>
            <a:lvl7pPr marL="3657357" indent="0">
              <a:buNone/>
              <a:defRPr sz="1200"/>
            </a:lvl7pPr>
            <a:lvl8pPr marL="4266915" indent="0">
              <a:buNone/>
              <a:defRPr sz="1200"/>
            </a:lvl8pPr>
            <a:lvl9pPr marL="4876475"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FD1176A7-B091-469C-82C8-89C693043C40}" type="datetimeFigureOut">
              <a:rPr lang="en-US" smtClean="0"/>
              <a:pPr/>
              <a:t>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39B1FA-81F2-4940-9AF3-5EAFB5D6669B}" type="slidenum">
              <a:rPr lang="en-US" smtClean="0"/>
              <a:pPr/>
              <a:t>‹#›</a:t>
            </a:fld>
            <a:endParaRPr lang="en-US"/>
          </a:p>
        </p:txBody>
      </p:sp>
    </p:spTree>
    <p:extLst>
      <p:ext uri="{BB962C8B-B14F-4D97-AF65-F5344CB8AC3E}">
        <p14:creationId xmlns:p14="http://schemas.microsoft.com/office/powerpoint/2010/main" val="148841559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1176A7-B091-469C-82C8-89C693043C40}" type="datetimeFigureOut">
              <a:rPr lang="en-US" smtClean="0"/>
              <a:pPr/>
              <a:t>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39B1FA-81F2-4940-9AF3-5EAFB5D6669B}" type="slidenum">
              <a:rPr lang="en-US" smtClean="0"/>
              <a:pPr/>
              <a:t>‹#›</a:t>
            </a:fld>
            <a:endParaRPr lang="en-US"/>
          </a:p>
        </p:txBody>
      </p:sp>
    </p:spTree>
    <p:extLst>
      <p:ext uri="{BB962C8B-B14F-4D97-AF65-F5344CB8AC3E}">
        <p14:creationId xmlns:p14="http://schemas.microsoft.com/office/powerpoint/2010/main" val="392326296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1176A7-B091-469C-82C8-89C693043C40}" type="datetimeFigureOut">
              <a:rPr lang="en-US" smtClean="0"/>
              <a:pPr/>
              <a:t>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39B1FA-81F2-4940-9AF3-5EAFB5D6669B}" type="slidenum">
              <a:rPr lang="en-US" smtClean="0"/>
              <a:pPr/>
              <a:t>‹#›</a:t>
            </a:fld>
            <a:endParaRPr lang="en-US"/>
          </a:p>
        </p:txBody>
      </p:sp>
    </p:spTree>
    <p:extLst>
      <p:ext uri="{BB962C8B-B14F-4D97-AF65-F5344CB8AC3E}">
        <p14:creationId xmlns:p14="http://schemas.microsoft.com/office/powerpoint/2010/main" val="11680817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787E94-1BF6-7CA9-52DE-61075CD72701}"/>
              </a:ext>
            </a:extLst>
          </p:cNvPr>
          <p:cNvSpPr>
            <a:spLocks noGrp="1"/>
          </p:cNvSpPr>
          <p:nvPr>
            <p:ph type="title"/>
          </p:nvPr>
        </p:nvSpPr>
        <p:spPr>
          <a:xfrm>
            <a:off x="839788" y="365125"/>
            <a:ext cx="10515600" cy="1325563"/>
          </a:xfrm>
        </p:spPr>
        <p:txBody>
          <a:bodyPr/>
          <a:lstStyle/>
          <a:p>
            <a:r>
              <a:rPr lang="en-US"/>
              <a:t>Click to edit Master title style</a:t>
            </a:r>
            <a:endParaRPr lang="fa-IR"/>
          </a:p>
        </p:txBody>
      </p:sp>
      <p:sp>
        <p:nvSpPr>
          <p:cNvPr id="3" name="Text Placeholder 2">
            <a:extLst>
              <a:ext uri="{FF2B5EF4-FFF2-40B4-BE49-F238E27FC236}">
                <a16:creationId xmlns:a16="http://schemas.microsoft.com/office/drawing/2014/main" id="{85F2A268-DC8D-8367-0FB8-9C30C984E5A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A75F5AF-F6F3-B674-8193-92D84D75F08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5" name="Text Placeholder 4">
            <a:extLst>
              <a:ext uri="{FF2B5EF4-FFF2-40B4-BE49-F238E27FC236}">
                <a16:creationId xmlns:a16="http://schemas.microsoft.com/office/drawing/2014/main" id="{45F451FB-B79E-4817-3996-7BCC3857182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B1FB94F-D447-EB06-F145-2CE655992FC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7" name="Date Placeholder 6">
            <a:extLst>
              <a:ext uri="{FF2B5EF4-FFF2-40B4-BE49-F238E27FC236}">
                <a16:creationId xmlns:a16="http://schemas.microsoft.com/office/drawing/2014/main" id="{8EACFB88-DDB0-58B1-845D-BF6AF02E9F35}"/>
              </a:ext>
            </a:extLst>
          </p:cNvPr>
          <p:cNvSpPr>
            <a:spLocks noGrp="1"/>
          </p:cNvSpPr>
          <p:nvPr>
            <p:ph type="dt" sz="half" idx="10"/>
          </p:nvPr>
        </p:nvSpPr>
        <p:spPr/>
        <p:txBody>
          <a:bodyPr/>
          <a:lstStyle/>
          <a:p>
            <a:fld id="{A6F51AA7-65CC-48C6-8CA8-5D8081237790}" type="datetimeFigureOut">
              <a:rPr lang="fa-IR" smtClean="0"/>
              <a:t>1445/07/25</a:t>
            </a:fld>
            <a:endParaRPr lang="fa-IR"/>
          </a:p>
        </p:txBody>
      </p:sp>
      <p:sp>
        <p:nvSpPr>
          <p:cNvPr id="8" name="Footer Placeholder 7">
            <a:extLst>
              <a:ext uri="{FF2B5EF4-FFF2-40B4-BE49-F238E27FC236}">
                <a16:creationId xmlns:a16="http://schemas.microsoft.com/office/drawing/2014/main" id="{96F39E40-E23C-3641-CC8C-839F5DA4D92C}"/>
              </a:ext>
            </a:extLst>
          </p:cNvPr>
          <p:cNvSpPr>
            <a:spLocks noGrp="1"/>
          </p:cNvSpPr>
          <p:nvPr>
            <p:ph type="ftr" sz="quarter" idx="11"/>
          </p:nvPr>
        </p:nvSpPr>
        <p:spPr/>
        <p:txBody>
          <a:bodyPr/>
          <a:lstStyle/>
          <a:p>
            <a:endParaRPr lang="fa-IR"/>
          </a:p>
        </p:txBody>
      </p:sp>
      <p:sp>
        <p:nvSpPr>
          <p:cNvPr id="9" name="Slide Number Placeholder 8">
            <a:extLst>
              <a:ext uri="{FF2B5EF4-FFF2-40B4-BE49-F238E27FC236}">
                <a16:creationId xmlns:a16="http://schemas.microsoft.com/office/drawing/2014/main" id="{01245654-3E05-4C45-9AE2-56CFD7F9B150}"/>
              </a:ext>
            </a:extLst>
          </p:cNvPr>
          <p:cNvSpPr>
            <a:spLocks noGrp="1"/>
          </p:cNvSpPr>
          <p:nvPr>
            <p:ph type="sldNum" sz="quarter" idx="12"/>
          </p:nvPr>
        </p:nvSpPr>
        <p:spPr/>
        <p:txBody>
          <a:bodyPr/>
          <a:lstStyle/>
          <a:p>
            <a:fld id="{F6D154D5-CDE0-4D0A-B0A5-B38F42349F99}" type="slidenum">
              <a:rPr lang="fa-IR" smtClean="0"/>
              <a:t>‹#›</a:t>
            </a:fld>
            <a:endParaRPr lang="fa-IR"/>
          </a:p>
        </p:txBody>
      </p:sp>
    </p:spTree>
    <p:extLst>
      <p:ext uri="{BB962C8B-B14F-4D97-AF65-F5344CB8AC3E}">
        <p14:creationId xmlns:p14="http://schemas.microsoft.com/office/powerpoint/2010/main" val="120441227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lidemodel2">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D1176A7-B091-469C-82C8-89C693043C40}" type="datetimeFigureOut">
              <a:rPr lang="en-US" smtClean="0"/>
              <a:pPr/>
              <a:t>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39B1FA-81F2-4940-9AF3-5EAFB5D6669B}" type="slidenum">
              <a:rPr lang="en-US" smtClean="0"/>
              <a:pPr/>
              <a:t>‹#›</a:t>
            </a:fld>
            <a:endParaRPr lang="en-US"/>
          </a:p>
        </p:txBody>
      </p:sp>
    </p:spTree>
    <p:extLst>
      <p:ext uri="{BB962C8B-B14F-4D97-AF65-F5344CB8AC3E}">
        <p14:creationId xmlns:p14="http://schemas.microsoft.com/office/powerpoint/2010/main" val="144953847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D1176A7-B091-469C-82C8-89C693043C40}" type="datetimeFigureOut">
              <a:rPr lang="en-US" smtClean="0"/>
              <a:pPr/>
              <a:t>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39B1FA-81F2-4940-9AF3-5EAFB5D6669B}" type="slidenum">
              <a:rPr lang="en-US" smtClean="0"/>
              <a:pPr/>
              <a:t>‹#›</a:t>
            </a:fld>
            <a:endParaRPr lang="en-US"/>
          </a:p>
        </p:txBody>
      </p:sp>
    </p:spTree>
    <p:extLst>
      <p:ext uri="{BB962C8B-B14F-4D97-AF65-F5344CB8AC3E}">
        <p14:creationId xmlns:p14="http://schemas.microsoft.com/office/powerpoint/2010/main" val="246485041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D1176A7-B091-469C-82C8-89C693043C40}" type="datetimeFigureOut">
              <a:rPr lang="en-US" smtClean="0"/>
              <a:pPr/>
              <a:t>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39B1FA-81F2-4940-9AF3-5EAFB5D6669B}" type="slidenum">
              <a:rPr lang="en-US" smtClean="0"/>
              <a:pPr/>
              <a:t>‹#›</a:t>
            </a:fld>
            <a:endParaRPr lang="en-US"/>
          </a:p>
        </p:txBody>
      </p:sp>
      <p:sp>
        <p:nvSpPr>
          <p:cNvPr id="6" name="Title 1"/>
          <p:cNvSpPr>
            <a:spLocks noGrp="1"/>
          </p:cNvSpPr>
          <p:nvPr>
            <p:ph type="title"/>
          </p:nvPr>
        </p:nvSpPr>
        <p:spPr>
          <a:xfrm>
            <a:off x="609600" y="274640"/>
            <a:ext cx="10972800" cy="715961"/>
          </a:xfrm>
        </p:spPr>
        <p:txBody>
          <a:bodyPr>
            <a:normAutofit/>
          </a:bodyPr>
          <a:lstStyle>
            <a:lvl1pPr algn="l">
              <a:defRPr sz="3733">
                <a:solidFill>
                  <a:schemeClr val="tx1">
                    <a:lumMod val="65000"/>
                    <a:lumOff val="35000"/>
                  </a:schemeClr>
                </a:solidFill>
              </a:defRPr>
            </a:lvl1pPr>
          </a:lstStyle>
          <a:p>
            <a:r>
              <a:rPr lang="en-US"/>
              <a:t>Click to edit Master title style</a:t>
            </a:r>
          </a:p>
        </p:txBody>
      </p:sp>
      <p:sp>
        <p:nvSpPr>
          <p:cNvPr id="7" name="Text Placeholder 9"/>
          <p:cNvSpPr>
            <a:spLocks noGrp="1"/>
          </p:cNvSpPr>
          <p:nvPr>
            <p:ph type="body" sz="quarter" idx="13" hasCustomPrompt="1"/>
          </p:nvPr>
        </p:nvSpPr>
        <p:spPr>
          <a:xfrm>
            <a:off x="609600" y="990600"/>
            <a:ext cx="10972800" cy="508000"/>
          </a:xfrm>
        </p:spPr>
        <p:txBody>
          <a:bodyPr>
            <a:noAutofit/>
          </a:bodyPr>
          <a:lstStyle>
            <a:lvl1pPr marL="0" indent="0">
              <a:buNone/>
              <a:defRPr sz="1867">
                <a:solidFill>
                  <a:schemeClr val="tx1">
                    <a:lumMod val="65000"/>
                    <a:lumOff val="35000"/>
                  </a:schemeClr>
                </a:solidFill>
              </a:defRPr>
            </a:lvl1pPr>
          </a:lstStyle>
          <a:p>
            <a:pPr lvl="0"/>
            <a:r>
              <a:rPr lang="en-US"/>
              <a:t>Subtitle</a:t>
            </a:r>
          </a:p>
        </p:txBody>
      </p:sp>
    </p:spTree>
    <p:extLst>
      <p:ext uri="{BB962C8B-B14F-4D97-AF65-F5344CB8AC3E}">
        <p14:creationId xmlns:p14="http://schemas.microsoft.com/office/powerpoint/2010/main" val="150317711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_slidemodel2">
    <p:bg>
      <p:bgPr>
        <a:gradFill flip="none" rotWithShape="1">
          <a:gsLst>
            <a:gs pos="55000">
              <a:srgbClr val="1181AE"/>
            </a:gs>
            <a:gs pos="0">
              <a:srgbClr val="1181AE"/>
            </a:gs>
            <a:gs pos="100000">
              <a:srgbClr val="095474"/>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D1176A7-B091-469C-82C8-89C693043C40}" type="datetimeFigureOut">
              <a:rPr lang="en-US" smtClean="0"/>
              <a:pPr/>
              <a:t>2/4/2024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939B1FA-81F2-4940-9AF3-5EAFB5D6669B}" type="slidenum">
              <a:rPr lang="en-US" smtClean="0"/>
              <a:pPr/>
              <a:t>‹#›</a:t>
            </a:fld>
            <a:endParaRPr lang="en-US" dirty="0"/>
          </a:p>
        </p:txBody>
      </p:sp>
    </p:spTree>
    <p:extLst>
      <p:ext uri="{BB962C8B-B14F-4D97-AF65-F5344CB8AC3E}">
        <p14:creationId xmlns:p14="http://schemas.microsoft.com/office/powerpoint/2010/main" val="305505057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6440" y="3937001"/>
            <a:ext cx="6450361" cy="1724436"/>
          </a:xfrm>
          <a:noFill/>
        </p:spPr>
        <p:txBody>
          <a:bodyPr lIns="0" tIns="0" rIns="0" bIns="0" anchor="b" anchorCtr="0">
            <a:noAutofit/>
          </a:bodyPr>
          <a:lstStyle>
            <a:lvl1pPr>
              <a:defRPr sz="5867" b="1" i="0">
                <a:solidFill>
                  <a:schemeClr val="bg1"/>
                </a:solidFill>
                <a:latin typeface="Segoe UI" panose="020B0502040204020203" pitchFamily="34" charset="0"/>
                <a:cs typeface="Segoe UI" panose="020B0502040204020203" pitchFamily="34" charset="0"/>
              </a:defRPr>
            </a:lvl1pPr>
          </a:lstStyle>
          <a:p>
            <a:r>
              <a:rPr lang="en-US" dirty="0"/>
              <a:t>Click to edit Master title style</a:t>
            </a:r>
          </a:p>
        </p:txBody>
      </p:sp>
      <p:sp>
        <p:nvSpPr>
          <p:cNvPr id="3" name="Subtitle 2"/>
          <p:cNvSpPr>
            <a:spLocks noGrp="1"/>
          </p:cNvSpPr>
          <p:nvPr>
            <p:ph type="subTitle" idx="1" hasCustomPrompt="1"/>
          </p:nvPr>
        </p:nvSpPr>
        <p:spPr>
          <a:xfrm>
            <a:off x="973213" y="5918476"/>
            <a:ext cx="7059961" cy="249433"/>
          </a:xfrm>
        </p:spPr>
        <p:txBody>
          <a:bodyPr lIns="0" tIns="0" rIns="0" bIns="0">
            <a:noAutofit/>
          </a:bodyPr>
          <a:lstStyle>
            <a:lvl1pPr marL="0" indent="0" algn="l">
              <a:buNone/>
              <a:defRPr sz="1400" b="1" i="0" spc="800">
                <a:solidFill>
                  <a:schemeClr val="accent2">
                    <a:lumMod val="50000"/>
                  </a:schemeClr>
                </a:solidFill>
                <a:latin typeface="Segoe UI" panose="020B0502040204020203" pitchFamily="34" charset="0"/>
                <a:cs typeface="Segoe UI" panose="020B0502040204020203" pitchFamily="34" charset="0"/>
              </a:defRPr>
            </a:lvl1pPr>
            <a:lvl2pPr marL="609559" indent="0" algn="ctr">
              <a:buNone/>
              <a:defRPr>
                <a:solidFill>
                  <a:schemeClr val="tx1">
                    <a:tint val="75000"/>
                  </a:schemeClr>
                </a:solidFill>
              </a:defRPr>
            </a:lvl2pPr>
            <a:lvl3pPr marL="1219119" indent="0" algn="ctr">
              <a:buNone/>
              <a:defRPr>
                <a:solidFill>
                  <a:schemeClr val="tx1">
                    <a:tint val="75000"/>
                  </a:schemeClr>
                </a:solidFill>
              </a:defRPr>
            </a:lvl3pPr>
            <a:lvl4pPr marL="1828678" indent="0" algn="ctr">
              <a:buNone/>
              <a:defRPr>
                <a:solidFill>
                  <a:schemeClr val="tx1">
                    <a:tint val="75000"/>
                  </a:schemeClr>
                </a:solidFill>
              </a:defRPr>
            </a:lvl4pPr>
            <a:lvl5pPr marL="2438238" indent="0" algn="ctr">
              <a:buNone/>
              <a:defRPr>
                <a:solidFill>
                  <a:schemeClr val="tx1">
                    <a:tint val="75000"/>
                  </a:schemeClr>
                </a:solidFill>
              </a:defRPr>
            </a:lvl5pPr>
            <a:lvl6pPr marL="3047797" indent="0" algn="ctr">
              <a:buNone/>
              <a:defRPr>
                <a:solidFill>
                  <a:schemeClr val="tx1">
                    <a:tint val="75000"/>
                  </a:schemeClr>
                </a:solidFill>
              </a:defRPr>
            </a:lvl6pPr>
            <a:lvl7pPr marL="3657357" indent="0" algn="ctr">
              <a:buNone/>
              <a:defRPr>
                <a:solidFill>
                  <a:schemeClr val="tx1">
                    <a:tint val="75000"/>
                  </a:schemeClr>
                </a:solidFill>
              </a:defRPr>
            </a:lvl7pPr>
            <a:lvl8pPr marL="4266915" indent="0" algn="ctr">
              <a:buNone/>
              <a:defRPr>
                <a:solidFill>
                  <a:schemeClr val="tx1">
                    <a:tint val="75000"/>
                  </a:schemeClr>
                </a:solidFill>
              </a:defRPr>
            </a:lvl8pPr>
            <a:lvl9pPr marL="4876475"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73707100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6439" y="685799"/>
            <a:ext cx="5942363" cy="1407816"/>
          </a:xfrm>
          <a:noFill/>
        </p:spPr>
        <p:txBody>
          <a:bodyPr lIns="0" tIns="0" rIns="0" bIns="0" anchor="b" anchorCtr="0">
            <a:noAutofit/>
          </a:bodyPr>
          <a:lstStyle>
            <a:lvl1pPr>
              <a:defRPr sz="4267" b="1" i="0">
                <a:solidFill>
                  <a:schemeClr val="accent2"/>
                </a:solidFill>
                <a:latin typeface="Segoe UI" panose="020B0502040204020203" pitchFamily="34" charset="0"/>
                <a:cs typeface="Segoe UI" panose="020B0502040204020203" pitchFamily="34" charset="0"/>
              </a:defRPr>
            </a:lvl1pPr>
          </a:lstStyle>
          <a:p>
            <a:r>
              <a:rPr lang="en-US" dirty="0"/>
              <a:t>Click to edit Master title style</a:t>
            </a:r>
          </a:p>
        </p:txBody>
      </p:sp>
      <p:sp>
        <p:nvSpPr>
          <p:cNvPr id="3" name="Subtitle 2"/>
          <p:cNvSpPr>
            <a:spLocks noGrp="1"/>
          </p:cNvSpPr>
          <p:nvPr>
            <p:ph type="subTitle" idx="1" hasCustomPrompt="1"/>
          </p:nvPr>
        </p:nvSpPr>
        <p:spPr>
          <a:xfrm>
            <a:off x="966439" y="6172200"/>
            <a:ext cx="9616223" cy="319568"/>
          </a:xfrm>
        </p:spPr>
        <p:txBody>
          <a:bodyPr lIns="0" tIns="0" rIns="0" bIns="0">
            <a:noAutofit/>
          </a:bodyPr>
          <a:lstStyle>
            <a:lvl1pPr marL="0" indent="0" algn="l">
              <a:buNone/>
              <a:defRPr sz="1600" b="0" i="0" spc="800">
                <a:solidFill>
                  <a:schemeClr val="accent2"/>
                </a:solidFill>
                <a:latin typeface="Segoe UI" panose="020B0502040204020203" pitchFamily="34" charset="0"/>
                <a:cs typeface="Segoe UI" panose="020B0502040204020203" pitchFamily="34" charset="0"/>
              </a:defRPr>
            </a:lvl1pPr>
            <a:lvl2pPr marL="609559" indent="0" algn="ctr">
              <a:buNone/>
              <a:defRPr>
                <a:solidFill>
                  <a:schemeClr val="tx1">
                    <a:tint val="75000"/>
                  </a:schemeClr>
                </a:solidFill>
              </a:defRPr>
            </a:lvl2pPr>
            <a:lvl3pPr marL="1219119" indent="0" algn="ctr">
              <a:buNone/>
              <a:defRPr>
                <a:solidFill>
                  <a:schemeClr val="tx1">
                    <a:tint val="75000"/>
                  </a:schemeClr>
                </a:solidFill>
              </a:defRPr>
            </a:lvl3pPr>
            <a:lvl4pPr marL="1828678" indent="0" algn="ctr">
              <a:buNone/>
              <a:defRPr>
                <a:solidFill>
                  <a:schemeClr val="tx1">
                    <a:tint val="75000"/>
                  </a:schemeClr>
                </a:solidFill>
              </a:defRPr>
            </a:lvl4pPr>
            <a:lvl5pPr marL="2438238" indent="0" algn="ctr">
              <a:buNone/>
              <a:defRPr>
                <a:solidFill>
                  <a:schemeClr val="tx1">
                    <a:tint val="75000"/>
                  </a:schemeClr>
                </a:solidFill>
              </a:defRPr>
            </a:lvl5pPr>
            <a:lvl6pPr marL="3047797" indent="0" algn="ctr">
              <a:buNone/>
              <a:defRPr>
                <a:solidFill>
                  <a:schemeClr val="tx1">
                    <a:tint val="75000"/>
                  </a:schemeClr>
                </a:solidFill>
              </a:defRPr>
            </a:lvl6pPr>
            <a:lvl7pPr marL="3657357" indent="0" algn="ctr">
              <a:buNone/>
              <a:defRPr>
                <a:solidFill>
                  <a:schemeClr val="tx1">
                    <a:tint val="75000"/>
                  </a:schemeClr>
                </a:solidFill>
              </a:defRPr>
            </a:lvl7pPr>
            <a:lvl8pPr marL="4266915" indent="0" algn="ctr">
              <a:buNone/>
              <a:defRPr>
                <a:solidFill>
                  <a:schemeClr val="tx1">
                    <a:tint val="75000"/>
                  </a:schemeClr>
                </a:solidFill>
              </a:defRPr>
            </a:lvl8pPr>
            <a:lvl9pPr marL="4876475" indent="0" algn="ctr">
              <a:buNone/>
              <a:defRPr>
                <a:solidFill>
                  <a:schemeClr val="tx1">
                    <a:tint val="75000"/>
                  </a:schemeClr>
                </a:solidFill>
              </a:defRPr>
            </a:lvl9pPr>
          </a:lstStyle>
          <a:p>
            <a:r>
              <a:rPr lang="en-US" dirty="0"/>
              <a:t>CLICK TO EDIT MASTER SUBTITLE STYLE</a:t>
            </a:r>
          </a:p>
        </p:txBody>
      </p:sp>
      <p:sp>
        <p:nvSpPr>
          <p:cNvPr id="12" name="Content Placeholder 11">
            <a:extLst>
              <a:ext uri="{FF2B5EF4-FFF2-40B4-BE49-F238E27FC236}">
                <a16:creationId xmlns:a16="http://schemas.microsoft.com/office/drawing/2014/main" id="{55B91A17-D079-5E46-B369-A0A0672DB64E}"/>
              </a:ext>
            </a:extLst>
          </p:cNvPr>
          <p:cNvSpPr>
            <a:spLocks noGrp="1"/>
          </p:cNvSpPr>
          <p:nvPr>
            <p:ph sz="quarter" idx="12" hasCustomPrompt="1"/>
          </p:nvPr>
        </p:nvSpPr>
        <p:spPr>
          <a:xfrm>
            <a:off x="966439" y="2415916"/>
            <a:ext cx="4064000" cy="3150064"/>
          </a:xfrm>
        </p:spPr>
        <p:txBody>
          <a:bodyPr lIns="0" tIns="0" rIns="0" bIns="0">
            <a:normAutofit/>
          </a:bodyPr>
          <a:lstStyle>
            <a:lvl1pPr marL="0" indent="0">
              <a:buNone/>
              <a:defRPr sz="2000">
                <a:latin typeface="Segoe UI" panose="020B0502040204020203" pitchFamily="34" charset="0"/>
                <a:cs typeface="Segoe UI" panose="020B0502040204020203" pitchFamily="34" charset="0"/>
              </a:defRPr>
            </a:lvl1pPr>
            <a:lvl2pPr>
              <a:defRPr sz="1867">
                <a:latin typeface="Segoe UI" panose="020B0502040204020203" pitchFamily="34" charset="0"/>
                <a:cs typeface="Segoe UI" panose="020B0502040204020203" pitchFamily="34" charset="0"/>
              </a:defRPr>
            </a:lvl2pPr>
            <a:lvl3pPr>
              <a:defRPr sz="1867">
                <a:latin typeface="Segoe UI" panose="020B0502040204020203" pitchFamily="34" charset="0"/>
                <a:cs typeface="Segoe UI" panose="020B0502040204020203" pitchFamily="34" charset="0"/>
              </a:defRPr>
            </a:lvl3pPr>
            <a:lvl4pPr>
              <a:defRPr sz="1867">
                <a:latin typeface="Segoe UI" panose="020B0502040204020203" pitchFamily="34" charset="0"/>
                <a:cs typeface="Segoe UI" panose="020B0502040204020203" pitchFamily="34" charset="0"/>
              </a:defRPr>
            </a:lvl4pPr>
            <a:lvl5pPr>
              <a:defRPr sz="1867">
                <a:latin typeface="Segoe UI" panose="020B0502040204020203" pitchFamily="34" charset="0"/>
                <a:cs typeface="Segoe UI" panose="020B0502040204020203" pitchFamily="34" charset="0"/>
              </a:defRPr>
            </a:lvl5pPr>
          </a:lstStyle>
          <a:p>
            <a:pPr lvl="0"/>
            <a:r>
              <a:rPr lang="en-US" dirty="0"/>
              <a:t>You can edit this text here. Click here to edit this text.</a:t>
            </a:r>
          </a:p>
          <a:p>
            <a:pPr lvl="0"/>
            <a:endParaRPr lang="en-US" dirty="0"/>
          </a:p>
          <a:p>
            <a:pPr marL="0" marR="0" lvl="0" indent="0" algn="l" defTabSz="1219119" rtl="0" eaLnBrk="1" fontAlgn="auto" latinLnBrk="0" hangingPunct="1">
              <a:lnSpc>
                <a:spcPct val="100000"/>
              </a:lnSpc>
              <a:spcBef>
                <a:spcPct val="20000"/>
              </a:spcBef>
              <a:spcAft>
                <a:spcPts val="0"/>
              </a:spcAft>
              <a:buClrTx/>
              <a:buSzTx/>
              <a:buFont typeface="Arial" pitchFamily="34" charset="0"/>
              <a:buNone/>
              <a:tabLst/>
              <a:defRPr/>
            </a:pPr>
            <a:r>
              <a:rPr lang="en-US" dirty="0"/>
              <a:t>You can edit this text here. Click here to edit this text.</a:t>
            </a:r>
            <a:endParaRPr lang="en-BR" dirty="0"/>
          </a:p>
          <a:p>
            <a:pPr lvl="0"/>
            <a:endParaRPr lang="en-US" dirty="0"/>
          </a:p>
          <a:p>
            <a:pPr marL="0" marR="0" lvl="0" indent="0" algn="l" defTabSz="1219119" rtl="0" eaLnBrk="1" fontAlgn="auto" latinLnBrk="0" hangingPunct="1">
              <a:lnSpc>
                <a:spcPct val="100000"/>
              </a:lnSpc>
              <a:spcBef>
                <a:spcPct val="20000"/>
              </a:spcBef>
              <a:spcAft>
                <a:spcPts val="0"/>
              </a:spcAft>
              <a:buClrTx/>
              <a:buSzTx/>
              <a:buFont typeface="Arial" pitchFamily="34" charset="0"/>
              <a:buNone/>
              <a:tabLst/>
              <a:defRPr/>
            </a:pPr>
            <a:r>
              <a:rPr lang="en-US" dirty="0"/>
              <a:t>You can edit this text here. Click here to edit this text.</a:t>
            </a:r>
            <a:endParaRPr lang="en-BR" dirty="0"/>
          </a:p>
        </p:txBody>
      </p:sp>
      <p:sp>
        <p:nvSpPr>
          <p:cNvPr id="7" name="Rectangle 6">
            <a:extLst>
              <a:ext uri="{FF2B5EF4-FFF2-40B4-BE49-F238E27FC236}">
                <a16:creationId xmlns:a16="http://schemas.microsoft.com/office/drawing/2014/main" id="{A7D5F85B-1726-9020-C59B-08B82647EE22}"/>
              </a:ext>
            </a:extLst>
          </p:cNvPr>
          <p:cNvSpPr/>
          <p:nvPr userDrawn="1"/>
        </p:nvSpPr>
        <p:spPr>
          <a:xfrm rot="5400000">
            <a:off x="5905499" y="-5905499"/>
            <a:ext cx="380999" cy="1219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BR" sz="2400"/>
          </a:p>
        </p:txBody>
      </p:sp>
    </p:spTree>
    <p:extLst>
      <p:ext uri="{BB962C8B-B14F-4D97-AF65-F5344CB8AC3E}">
        <p14:creationId xmlns:p14="http://schemas.microsoft.com/office/powerpoint/2010/main" val="14514102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6439" y="685799"/>
            <a:ext cx="5942363" cy="1407816"/>
          </a:xfrm>
          <a:noFill/>
        </p:spPr>
        <p:txBody>
          <a:bodyPr lIns="0" tIns="0" rIns="0" bIns="0" anchor="b" anchorCtr="0">
            <a:noAutofit/>
          </a:bodyPr>
          <a:lstStyle>
            <a:lvl1pPr>
              <a:defRPr sz="4267" b="1" i="0">
                <a:solidFill>
                  <a:schemeClr val="accent2"/>
                </a:solidFill>
                <a:latin typeface="Segoe UI" panose="020B0502040204020203" pitchFamily="34" charset="0"/>
                <a:cs typeface="Segoe UI" panose="020B0502040204020203" pitchFamily="34" charset="0"/>
              </a:defRPr>
            </a:lvl1pPr>
          </a:lstStyle>
          <a:p>
            <a:r>
              <a:rPr lang="en-US" dirty="0"/>
              <a:t>Click to edit Master title style</a:t>
            </a:r>
          </a:p>
        </p:txBody>
      </p:sp>
      <p:sp>
        <p:nvSpPr>
          <p:cNvPr id="3" name="Subtitle 2"/>
          <p:cNvSpPr>
            <a:spLocks noGrp="1"/>
          </p:cNvSpPr>
          <p:nvPr>
            <p:ph type="subTitle" idx="1" hasCustomPrompt="1"/>
          </p:nvPr>
        </p:nvSpPr>
        <p:spPr>
          <a:xfrm>
            <a:off x="966440" y="6172202"/>
            <a:ext cx="9498361" cy="304799"/>
          </a:xfrm>
        </p:spPr>
        <p:txBody>
          <a:bodyPr vert="horz" lIns="0" tIns="0" rIns="0" bIns="0" rtlCol="0">
            <a:noAutofit/>
          </a:bodyPr>
          <a:lstStyle>
            <a:lvl1pPr>
              <a:defRPr lang="en-US" sz="1600" b="0" i="0" spc="800" dirty="0">
                <a:solidFill>
                  <a:schemeClr val="accent2"/>
                </a:solidFill>
                <a:latin typeface="Segoe UI" panose="020B0502040204020203" pitchFamily="34" charset="0"/>
                <a:cs typeface="Segoe UI" panose="020B0502040204020203" pitchFamily="34" charset="0"/>
              </a:defRPr>
            </a:lvl1pPr>
          </a:lstStyle>
          <a:p>
            <a:pPr marL="0" lvl="0" indent="0">
              <a:buNone/>
            </a:pPr>
            <a:r>
              <a:rPr lang="en-US" dirty="0"/>
              <a:t>CLICK TO EDIT MASTER SUBTITLE STYLE</a:t>
            </a:r>
          </a:p>
        </p:txBody>
      </p:sp>
      <p:sp>
        <p:nvSpPr>
          <p:cNvPr id="12" name="Content Placeholder 11">
            <a:extLst>
              <a:ext uri="{FF2B5EF4-FFF2-40B4-BE49-F238E27FC236}">
                <a16:creationId xmlns:a16="http://schemas.microsoft.com/office/drawing/2014/main" id="{55B91A17-D079-5E46-B369-A0A0672DB64E}"/>
              </a:ext>
            </a:extLst>
          </p:cNvPr>
          <p:cNvSpPr>
            <a:spLocks noGrp="1"/>
          </p:cNvSpPr>
          <p:nvPr>
            <p:ph sz="quarter" idx="12" hasCustomPrompt="1"/>
          </p:nvPr>
        </p:nvSpPr>
        <p:spPr>
          <a:xfrm>
            <a:off x="966439" y="2415916"/>
            <a:ext cx="4064000" cy="3150064"/>
          </a:xfrm>
        </p:spPr>
        <p:txBody>
          <a:bodyPr lIns="0" tIns="0" rIns="0" bIns="0">
            <a:normAutofit/>
          </a:bodyPr>
          <a:lstStyle>
            <a:lvl1pPr marL="0" indent="0">
              <a:buNone/>
              <a:defRPr sz="2000">
                <a:latin typeface="Segoe UI" panose="020B0502040204020203" pitchFamily="34" charset="0"/>
                <a:cs typeface="Segoe UI" panose="020B0502040204020203" pitchFamily="34" charset="0"/>
              </a:defRPr>
            </a:lvl1pPr>
            <a:lvl2pPr>
              <a:defRPr sz="1867">
                <a:latin typeface="Segoe UI" panose="020B0502040204020203" pitchFamily="34" charset="0"/>
                <a:cs typeface="Segoe UI" panose="020B0502040204020203" pitchFamily="34" charset="0"/>
              </a:defRPr>
            </a:lvl2pPr>
            <a:lvl3pPr>
              <a:defRPr sz="1867">
                <a:latin typeface="Segoe UI" panose="020B0502040204020203" pitchFamily="34" charset="0"/>
                <a:cs typeface="Segoe UI" panose="020B0502040204020203" pitchFamily="34" charset="0"/>
              </a:defRPr>
            </a:lvl3pPr>
            <a:lvl4pPr>
              <a:defRPr sz="1867">
                <a:latin typeface="Segoe UI" panose="020B0502040204020203" pitchFamily="34" charset="0"/>
                <a:cs typeface="Segoe UI" panose="020B0502040204020203" pitchFamily="34" charset="0"/>
              </a:defRPr>
            </a:lvl4pPr>
            <a:lvl5pPr>
              <a:defRPr sz="1867">
                <a:latin typeface="Segoe UI" panose="020B0502040204020203" pitchFamily="34" charset="0"/>
                <a:cs typeface="Segoe UI" panose="020B0502040204020203" pitchFamily="34" charset="0"/>
              </a:defRPr>
            </a:lvl5pPr>
          </a:lstStyle>
          <a:p>
            <a:pPr lvl="0"/>
            <a:r>
              <a:rPr lang="en-US" dirty="0"/>
              <a:t>You can edit this text here. Click here to edit this text.</a:t>
            </a:r>
          </a:p>
          <a:p>
            <a:pPr lvl="0"/>
            <a:endParaRPr lang="en-US" dirty="0"/>
          </a:p>
          <a:p>
            <a:pPr marL="0" marR="0" lvl="0" indent="0" algn="l" defTabSz="1219119" rtl="0" eaLnBrk="1" fontAlgn="auto" latinLnBrk="0" hangingPunct="1">
              <a:lnSpc>
                <a:spcPct val="100000"/>
              </a:lnSpc>
              <a:spcBef>
                <a:spcPct val="20000"/>
              </a:spcBef>
              <a:spcAft>
                <a:spcPts val="0"/>
              </a:spcAft>
              <a:buClrTx/>
              <a:buSzTx/>
              <a:buFont typeface="Arial" pitchFamily="34" charset="0"/>
              <a:buNone/>
              <a:tabLst/>
              <a:defRPr/>
            </a:pPr>
            <a:r>
              <a:rPr lang="en-US" dirty="0"/>
              <a:t>You can edit this text here. Click here to edit this text.</a:t>
            </a:r>
            <a:endParaRPr lang="en-BR" dirty="0"/>
          </a:p>
          <a:p>
            <a:pPr lvl="0"/>
            <a:endParaRPr lang="en-US" dirty="0"/>
          </a:p>
          <a:p>
            <a:pPr marL="0" marR="0" lvl="0" indent="0" algn="l" defTabSz="1219119" rtl="0" eaLnBrk="1" fontAlgn="auto" latinLnBrk="0" hangingPunct="1">
              <a:lnSpc>
                <a:spcPct val="100000"/>
              </a:lnSpc>
              <a:spcBef>
                <a:spcPct val="20000"/>
              </a:spcBef>
              <a:spcAft>
                <a:spcPts val="0"/>
              </a:spcAft>
              <a:buClrTx/>
              <a:buSzTx/>
              <a:buFont typeface="Arial" pitchFamily="34" charset="0"/>
              <a:buNone/>
              <a:tabLst/>
              <a:defRPr/>
            </a:pPr>
            <a:r>
              <a:rPr lang="en-US" dirty="0"/>
              <a:t>You can edit this text here. Click here to edit this text.</a:t>
            </a:r>
            <a:endParaRPr lang="en-BR" dirty="0"/>
          </a:p>
        </p:txBody>
      </p:sp>
      <p:sp>
        <p:nvSpPr>
          <p:cNvPr id="6" name="Rectangle 5">
            <a:extLst>
              <a:ext uri="{FF2B5EF4-FFF2-40B4-BE49-F238E27FC236}">
                <a16:creationId xmlns:a16="http://schemas.microsoft.com/office/drawing/2014/main" id="{3C710CEE-2CC3-D5E6-835A-291E13955781}"/>
              </a:ext>
            </a:extLst>
          </p:cNvPr>
          <p:cNvSpPr/>
          <p:nvPr userDrawn="1"/>
        </p:nvSpPr>
        <p:spPr>
          <a:xfrm rot="5400000">
            <a:off x="5905499" y="-5905499"/>
            <a:ext cx="380999" cy="1219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BR" sz="2400"/>
          </a:p>
        </p:txBody>
      </p:sp>
    </p:spTree>
    <p:extLst>
      <p:ext uri="{BB962C8B-B14F-4D97-AF65-F5344CB8AC3E}">
        <p14:creationId xmlns:p14="http://schemas.microsoft.com/office/powerpoint/2010/main" val="351355882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6_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6439" y="685799"/>
            <a:ext cx="5942363" cy="1407816"/>
          </a:xfrm>
          <a:noFill/>
        </p:spPr>
        <p:txBody>
          <a:bodyPr lIns="0" tIns="0" rIns="0" bIns="0" anchor="b" anchorCtr="0">
            <a:noAutofit/>
          </a:bodyPr>
          <a:lstStyle>
            <a:lvl1pPr>
              <a:defRPr sz="4267" b="1" i="0">
                <a:solidFill>
                  <a:schemeClr val="accent2"/>
                </a:solidFill>
                <a:latin typeface="Segoe UI" panose="020B0502040204020203" pitchFamily="34" charset="0"/>
                <a:cs typeface="Segoe UI" panose="020B0502040204020203" pitchFamily="34" charset="0"/>
              </a:defRPr>
            </a:lvl1pPr>
          </a:lstStyle>
          <a:p>
            <a:r>
              <a:rPr lang="en-US" dirty="0"/>
              <a:t>Click to edit Master title style</a:t>
            </a:r>
          </a:p>
        </p:txBody>
      </p:sp>
      <p:sp>
        <p:nvSpPr>
          <p:cNvPr id="3" name="Subtitle 2"/>
          <p:cNvSpPr>
            <a:spLocks noGrp="1"/>
          </p:cNvSpPr>
          <p:nvPr>
            <p:ph type="subTitle" idx="1" hasCustomPrompt="1"/>
          </p:nvPr>
        </p:nvSpPr>
        <p:spPr>
          <a:xfrm>
            <a:off x="966440" y="6172200"/>
            <a:ext cx="9498361" cy="304800"/>
          </a:xfrm>
        </p:spPr>
        <p:txBody>
          <a:bodyPr vert="horz" lIns="0" tIns="0" rIns="0" bIns="0" rtlCol="0">
            <a:noAutofit/>
          </a:bodyPr>
          <a:lstStyle>
            <a:lvl1pPr>
              <a:defRPr lang="en-US" sz="1600" b="0" i="0" spc="800" dirty="0">
                <a:solidFill>
                  <a:schemeClr val="accent2"/>
                </a:solidFill>
                <a:latin typeface="Segoe UI" panose="020B0502040204020203" pitchFamily="34" charset="0"/>
                <a:cs typeface="Segoe UI" panose="020B0502040204020203" pitchFamily="34" charset="0"/>
              </a:defRPr>
            </a:lvl1pPr>
          </a:lstStyle>
          <a:p>
            <a:pPr marL="0" lvl="0" indent="0">
              <a:buNone/>
            </a:pPr>
            <a:r>
              <a:rPr lang="en-US" dirty="0"/>
              <a:t>CLICK TO EDIT MASTER SUBTITLE STYLE</a:t>
            </a:r>
          </a:p>
        </p:txBody>
      </p:sp>
      <p:sp>
        <p:nvSpPr>
          <p:cNvPr id="12" name="Content Placeholder 11">
            <a:extLst>
              <a:ext uri="{FF2B5EF4-FFF2-40B4-BE49-F238E27FC236}">
                <a16:creationId xmlns:a16="http://schemas.microsoft.com/office/drawing/2014/main" id="{55B91A17-D079-5E46-B369-A0A0672DB64E}"/>
              </a:ext>
            </a:extLst>
          </p:cNvPr>
          <p:cNvSpPr>
            <a:spLocks noGrp="1"/>
          </p:cNvSpPr>
          <p:nvPr>
            <p:ph sz="quarter" idx="12" hasCustomPrompt="1"/>
          </p:nvPr>
        </p:nvSpPr>
        <p:spPr>
          <a:xfrm>
            <a:off x="966439" y="2415916"/>
            <a:ext cx="4064000" cy="3150064"/>
          </a:xfrm>
        </p:spPr>
        <p:txBody>
          <a:bodyPr lIns="0" tIns="0" rIns="0" bIns="0">
            <a:normAutofit/>
          </a:bodyPr>
          <a:lstStyle>
            <a:lvl1pPr marL="0" indent="0">
              <a:buNone/>
              <a:defRPr sz="2000">
                <a:latin typeface="Segoe UI" panose="020B0502040204020203" pitchFamily="34" charset="0"/>
                <a:cs typeface="Segoe UI" panose="020B0502040204020203" pitchFamily="34" charset="0"/>
              </a:defRPr>
            </a:lvl1pPr>
            <a:lvl2pPr>
              <a:defRPr sz="1867">
                <a:latin typeface="Segoe UI" panose="020B0502040204020203" pitchFamily="34" charset="0"/>
                <a:cs typeface="Segoe UI" panose="020B0502040204020203" pitchFamily="34" charset="0"/>
              </a:defRPr>
            </a:lvl2pPr>
            <a:lvl3pPr>
              <a:defRPr sz="1867">
                <a:latin typeface="Segoe UI" panose="020B0502040204020203" pitchFamily="34" charset="0"/>
                <a:cs typeface="Segoe UI" panose="020B0502040204020203" pitchFamily="34" charset="0"/>
              </a:defRPr>
            </a:lvl3pPr>
            <a:lvl4pPr>
              <a:defRPr sz="1867">
                <a:latin typeface="Segoe UI" panose="020B0502040204020203" pitchFamily="34" charset="0"/>
                <a:cs typeface="Segoe UI" panose="020B0502040204020203" pitchFamily="34" charset="0"/>
              </a:defRPr>
            </a:lvl4pPr>
            <a:lvl5pPr>
              <a:defRPr sz="1867">
                <a:latin typeface="Segoe UI" panose="020B0502040204020203" pitchFamily="34" charset="0"/>
                <a:cs typeface="Segoe UI" panose="020B0502040204020203" pitchFamily="34" charset="0"/>
              </a:defRPr>
            </a:lvl5pPr>
          </a:lstStyle>
          <a:p>
            <a:pPr lvl="0"/>
            <a:r>
              <a:rPr lang="en-US" dirty="0"/>
              <a:t>You can edit this text here. Click here to edit this text.</a:t>
            </a:r>
          </a:p>
          <a:p>
            <a:pPr lvl="0"/>
            <a:endParaRPr lang="en-US" dirty="0"/>
          </a:p>
          <a:p>
            <a:pPr marL="0" marR="0" lvl="0" indent="0" algn="l" defTabSz="1219119" rtl="0" eaLnBrk="1" fontAlgn="auto" latinLnBrk="0" hangingPunct="1">
              <a:lnSpc>
                <a:spcPct val="100000"/>
              </a:lnSpc>
              <a:spcBef>
                <a:spcPct val="20000"/>
              </a:spcBef>
              <a:spcAft>
                <a:spcPts val="0"/>
              </a:spcAft>
              <a:buClrTx/>
              <a:buSzTx/>
              <a:buFont typeface="Arial" pitchFamily="34" charset="0"/>
              <a:buNone/>
              <a:tabLst/>
              <a:defRPr/>
            </a:pPr>
            <a:r>
              <a:rPr lang="en-US" dirty="0"/>
              <a:t>You can edit this text here. Click here to edit this text.</a:t>
            </a:r>
            <a:endParaRPr lang="en-BR" dirty="0"/>
          </a:p>
          <a:p>
            <a:pPr lvl="0"/>
            <a:endParaRPr lang="en-US" dirty="0"/>
          </a:p>
          <a:p>
            <a:pPr marL="0" marR="0" lvl="0" indent="0" algn="l" defTabSz="1219119" rtl="0" eaLnBrk="1" fontAlgn="auto" latinLnBrk="0" hangingPunct="1">
              <a:lnSpc>
                <a:spcPct val="100000"/>
              </a:lnSpc>
              <a:spcBef>
                <a:spcPct val="20000"/>
              </a:spcBef>
              <a:spcAft>
                <a:spcPts val="0"/>
              </a:spcAft>
              <a:buClrTx/>
              <a:buSzTx/>
              <a:buFont typeface="Arial" pitchFamily="34" charset="0"/>
              <a:buNone/>
              <a:tabLst/>
              <a:defRPr/>
            </a:pPr>
            <a:r>
              <a:rPr lang="en-US" dirty="0"/>
              <a:t>You can edit this text here. Click here to edit this text.</a:t>
            </a:r>
            <a:endParaRPr lang="en-BR" dirty="0"/>
          </a:p>
        </p:txBody>
      </p:sp>
      <p:sp>
        <p:nvSpPr>
          <p:cNvPr id="6" name="Content Placeholder 11">
            <a:extLst>
              <a:ext uri="{FF2B5EF4-FFF2-40B4-BE49-F238E27FC236}">
                <a16:creationId xmlns:a16="http://schemas.microsoft.com/office/drawing/2014/main" id="{D8F1B577-EF79-DD41-BEB0-F206FB7567C7}"/>
              </a:ext>
            </a:extLst>
          </p:cNvPr>
          <p:cNvSpPr>
            <a:spLocks noGrp="1"/>
          </p:cNvSpPr>
          <p:nvPr>
            <p:ph sz="quarter" idx="13" hasCustomPrompt="1"/>
          </p:nvPr>
        </p:nvSpPr>
        <p:spPr>
          <a:xfrm>
            <a:off x="5887844" y="2415916"/>
            <a:ext cx="4064000" cy="3150064"/>
          </a:xfrm>
        </p:spPr>
        <p:txBody>
          <a:bodyPr lIns="0" tIns="0" rIns="0" bIns="0">
            <a:normAutofit/>
          </a:bodyPr>
          <a:lstStyle>
            <a:lvl1pPr marL="0" indent="0">
              <a:buNone/>
              <a:defRPr sz="2000">
                <a:latin typeface="Segoe UI" panose="020B0502040204020203" pitchFamily="34" charset="0"/>
                <a:cs typeface="Segoe UI" panose="020B0502040204020203" pitchFamily="34" charset="0"/>
              </a:defRPr>
            </a:lvl1pPr>
            <a:lvl2pPr>
              <a:defRPr sz="1867">
                <a:latin typeface="Segoe UI" panose="020B0502040204020203" pitchFamily="34" charset="0"/>
                <a:cs typeface="Segoe UI" panose="020B0502040204020203" pitchFamily="34" charset="0"/>
              </a:defRPr>
            </a:lvl2pPr>
            <a:lvl3pPr>
              <a:defRPr sz="1867">
                <a:latin typeface="Segoe UI" panose="020B0502040204020203" pitchFamily="34" charset="0"/>
                <a:cs typeface="Segoe UI" panose="020B0502040204020203" pitchFamily="34" charset="0"/>
              </a:defRPr>
            </a:lvl3pPr>
            <a:lvl4pPr>
              <a:defRPr sz="1867">
                <a:latin typeface="Segoe UI" panose="020B0502040204020203" pitchFamily="34" charset="0"/>
                <a:cs typeface="Segoe UI" panose="020B0502040204020203" pitchFamily="34" charset="0"/>
              </a:defRPr>
            </a:lvl4pPr>
            <a:lvl5pPr>
              <a:defRPr sz="1867">
                <a:latin typeface="Segoe UI" panose="020B0502040204020203" pitchFamily="34" charset="0"/>
                <a:cs typeface="Segoe UI" panose="020B0502040204020203" pitchFamily="34" charset="0"/>
              </a:defRPr>
            </a:lvl5pPr>
          </a:lstStyle>
          <a:p>
            <a:pPr lvl="0"/>
            <a:r>
              <a:rPr lang="en-US" dirty="0"/>
              <a:t>You can edit this text here. Click here to edit this text.</a:t>
            </a:r>
          </a:p>
          <a:p>
            <a:pPr lvl="0"/>
            <a:endParaRPr lang="en-US" dirty="0"/>
          </a:p>
          <a:p>
            <a:pPr marL="0" marR="0" lvl="0" indent="0" algn="l" defTabSz="1219119" rtl="0" eaLnBrk="1" fontAlgn="auto" latinLnBrk="0" hangingPunct="1">
              <a:lnSpc>
                <a:spcPct val="100000"/>
              </a:lnSpc>
              <a:spcBef>
                <a:spcPct val="20000"/>
              </a:spcBef>
              <a:spcAft>
                <a:spcPts val="0"/>
              </a:spcAft>
              <a:buClrTx/>
              <a:buSzTx/>
              <a:buFont typeface="Arial" pitchFamily="34" charset="0"/>
              <a:buNone/>
              <a:tabLst/>
              <a:defRPr/>
            </a:pPr>
            <a:r>
              <a:rPr lang="en-US" dirty="0"/>
              <a:t>You can edit this text here. Click here to edit this text.</a:t>
            </a:r>
            <a:endParaRPr lang="en-BR" dirty="0"/>
          </a:p>
          <a:p>
            <a:pPr lvl="0"/>
            <a:endParaRPr lang="en-US" dirty="0"/>
          </a:p>
          <a:p>
            <a:pPr marL="0" marR="0" lvl="0" indent="0" algn="l" defTabSz="1219119" rtl="0" eaLnBrk="1" fontAlgn="auto" latinLnBrk="0" hangingPunct="1">
              <a:lnSpc>
                <a:spcPct val="100000"/>
              </a:lnSpc>
              <a:spcBef>
                <a:spcPct val="20000"/>
              </a:spcBef>
              <a:spcAft>
                <a:spcPts val="0"/>
              </a:spcAft>
              <a:buClrTx/>
              <a:buSzTx/>
              <a:buFont typeface="Arial" pitchFamily="34" charset="0"/>
              <a:buNone/>
              <a:tabLst/>
              <a:defRPr/>
            </a:pPr>
            <a:r>
              <a:rPr lang="en-US" dirty="0"/>
              <a:t>You can edit this text here. Click here to edit this text.</a:t>
            </a:r>
            <a:endParaRPr lang="en-BR" dirty="0"/>
          </a:p>
        </p:txBody>
      </p:sp>
      <p:sp>
        <p:nvSpPr>
          <p:cNvPr id="5" name="Rectangle 4">
            <a:extLst>
              <a:ext uri="{FF2B5EF4-FFF2-40B4-BE49-F238E27FC236}">
                <a16:creationId xmlns:a16="http://schemas.microsoft.com/office/drawing/2014/main" id="{D68DF210-7CBB-ED4F-E872-95DE22531EEA}"/>
              </a:ext>
            </a:extLst>
          </p:cNvPr>
          <p:cNvSpPr/>
          <p:nvPr userDrawn="1"/>
        </p:nvSpPr>
        <p:spPr>
          <a:xfrm rot="5400000">
            <a:off x="5905499" y="-5905499"/>
            <a:ext cx="380999" cy="1219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BR" sz="2400"/>
          </a:p>
        </p:txBody>
      </p:sp>
    </p:spTree>
    <p:extLst>
      <p:ext uri="{BB962C8B-B14F-4D97-AF65-F5344CB8AC3E}">
        <p14:creationId xmlns:p14="http://schemas.microsoft.com/office/powerpoint/2010/main" val="231990437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5_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228529"/>
            <a:ext cx="7721600" cy="634999"/>
          </a:xfrm>
          <a:noFill/>
        </p:spPr>
        <p:txBody>
          <a:bodyPr vert="horz" lIns="0" tIns="0" rIns="0" bIns="0" rtlCol="0" anchor="b" anchorCtr="0">
            <a:noAutofit/>
          </a:bodyPr>
          <a:lstStyle>
            <a:lvl1pPr>
              <a:defRPr lang="en-US" sz="4267" b="1" i="0" dirty="0">
                <a:solidFill>
                  <a:schemeClr val="accent2"/>
                </a:solidFill>
                <a:latin typeface="Segoe UI" panose="020B0502040204020203" pitchFamily="34" charset="0"/>
                <a:cs typeface="Segoe UI" panose="020B0502040204020203" pitchFamily="34" charset="0"/>
              </a:defRPr>
            </a:lvl1pPr>
          </a:lstStyle>
          <a:p>
            <a:pPr marL="0" lvl="0"/>
            <a:r>
              <a:rPr lang="en-US" dirty="0"/>
              <a:t>Click to edit Master title style</a:t>
            </a:r>
          </a:p>
        </p:txBody>
      </p:sp>
      <p:sp>
        <p:nvSpPr>
          <p:cNvPr id="3" name="Subtitle 2"/>
          <p:cNvSpPr>
            <a:spLocks noGrp="1"/>
          </p:cNvSpPr>
          <p:nvPr>
            <p:ph type="subTitle" idx="1" hasCustomPrompt="1"/>
          </p:nvPr>
        </p:nvSpPr>
        <p:spPr>
          <a:xfrm rot="16200000">
            <a:off x="9819705" y="3779697"/>
            <a:ext cx="4035544" cy="203204"/>
          </a:xfrm>
        </p:spPr>
        <p:txBody>
          <a:bodyPr vert="horz" lIns="0" tIns="0" rIns="0" bIns="0" rtlCol="0">
            <a:noAutofit/>
          </a:bodyPr>
          <a:lstStyle>
            <a:lvl1pPr>
              <a:defRPr lang="en-US" sz="1333" b="0" i="0" spc="800" dirty="0">
                <a:solidFill>
                  <a:schemeClr val="accent2"/>
                </a:solidFill>
                <a:latin typeface="Segoe UI" panose="020B0502040204020203" pitchFamily="34" charset="0"/>
                <a:cs typeface="Segoe UI" panose="020B0502040204020203" pitchFamily="34" charset="0"/>
              </a:defRPr>
            </a:lvl1pPr>
          </a:lstStyle>
          <a:p>
            <a:pPr marL="0" lvl="0" indent="0">
              <a:buNone/>
            </a:pPr>
            <a:r>
              <a:rPr lang="en-US" dirty="0"/>
              <a:t>CLICK TO EDIT MASTER</a:t>
            </a:r>
          </a:p>
        </p:txBody>
      </p:sp>
      <p:sp>
        <p:nvSpPr>
          <p:cNvPr id="13" name="Rectangle 12">
            <a:extLst>
              <a:ext uri="{FF2B5EF4-FFF2-40B4-BE49-F238E27FC236}">
                <a16:creationId xmlns:a16="http://schemas.microsoft.com/office/drawing/2014/main" id="{89954C48-7057-BE48-83D2-79A31F02722C}"/>
              </a:ext>
            </a:extLst>
          </p:cNvPr>
          <p:cNvSpPr/>
          <p:nvPr userDrawn="1"/>
        </p:nvSpPr>
        <p:spPr>
          <a:xfrm rot="5400000">
            <a:off x="5905499" y="-5905499"/>
            <a:ext cx="380999" cy="1219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BR" sz="2400"/>
          </a:p>
        </p:txBody>
      </p:sp>
      <p:sp>
        <p:nvSpPr>
          <p:cNvPr id="15" name="Rectangle 14">
            <a:extLst>
              <a:ext uri="{FF2B5EF4-FFF2-40B4-BE49-F238E27FC236}">
                <a16:creationId xmlns:a16="http://schemas.microsoft.com/office/drawing/2014/main" id="{0AAFF8B8-A5F4-174F-8FF1-3A5D823E6644}"/>
              </a:ext>
            </a:extLst>
          </p:cNvPr>
          <p:cNvSpPr/>
          <p:nvPr userDrawn="1"/>
        </p:nvSpPr>
        <p:spPr>
          <a:xfrm>
            <a:off x="11732601" y="6070600"/>
            <a:ext cx="203201" cy="787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R" sz="2400"/>
          </a:p>
        </p:txBody>
      </p:sp>
    </p:spTree>
    <p:extLst>
      <p:ext uri="{BB962C8B-B14F-4D97-AF65-F5344CB8AC3E}">
        <p14:creationId xmlns:p14="http://schemas.microsoft.com/office/powerpoint/2010/main" val="202398145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7_Title Slide">
    <p:bg>
      <p:bgPr>
        <a:solidFill>
          <a:schemeClr val="bg2"/>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rot="16200000">
            <a:off x="9819705" y="3779697"/>
            <a:ext cx="4035544" cy="203204"/>
          </a:xfrm>
        </p:spPr>
        <p:txBody>
          <a:bodyPr vert="horz" lIns="0" tIns="0" rIns="0" bIns="0" rtlCol="0">
            <a:noAutofit/>
          </a:bodyPr>
          <a:lstStyle>
            <a:lvl1pPr>
              <a:defRPr lang="en-US" sz="1333" b="0" i="0" spc="800" dirty="0">
                <a:solidFill>
                  <a:schemeClr val="accent2"/>
                </a:solidFill>
                <a:latin typeface="Segoe UI" panose="020B0502040204020203" pitchFamily="34" charset="0"/>
                <a:cs typeface="Segoe UI" panose="020B0502040204020203" pitchFamily="34" charset="0"/>
              </a:defRPr>
            </a:lvl1pPr>
          </a:lstStyle>
          <a:p>
            <a:pPr marL="0" lvl="0" indent="0">
              <a:buNone/>
            </a:pPr>
            <a:r>
              <a:rPr lang="en-US" dirty="0"/>
              <a:t>CLICK TO EDIT MASTER</a:t>
            </a:r>
          </a:p>
        </p:txBody>
      </p:sp>
      <p:sp>
        <p:nvSpPr>
          <p:cNvPr id="15" name="Rectangle 14">
            <a:extLst>
              <a:ext uri="{FF2B5EF4-FFF2-40B4-BE49-F238E27FC236}">
                <a16:creationId xmlns:a16="http://schemas.microsoft.com/office/drawing/2014/main" id="{0AAFF8B8-A5F4-174F-8FF1-3A5D823E6644}"/>
              </a:ext>
            </a:extLst>
          </p:cNvPr>
          <p:cNvSpPr/>
          <p:nvPr userDrawn="1"/>
        </p:nvSpPr>
        <p:spPr>
          <a:xfrm>
            <a:off x="11732601" y="6070600"/>
            <a:ext cx="203201" cy="787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R" sz="2400"/>
          </a:p>
        </p:txBody>
      </p:sp>
      <p:sp>
        <p:nvSpPr>
          <p:cNvPr id="4" name="Rectangle 3">
            <a:extLst>
              <a:ext uri="{FF2B5EF4-FFF2-40B4-BE49-F238E27FC236}">
                <a16:creationId xmlns:a16="http://schemas.microsoft.com/office/drawing/2014/main" id="{FB6AF6F3-B038-D54B-3776-F1159ED80F11}"/>
              </a:ext>
            </a:extLst>
          </p:cNvPr>
          <p:cNvSpPr/>
          <p:nvPr userDrawn="1"/>
        </p:nvSpPr>
        <p:spPr>
          <a:xfrm rot="5400000">
            <a:off x="5905499" y="-5905499"/>
            <a:ext cx="380999" cy="1219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BR" sz="2400"/>
          </a:p>
        </p:txBody>
      </p:sp>
    </p:spTree>
    <p:extLst>
      <p:ext uri="{BB962C8B-B14F-4D97-AF65-F5344CB8AC3E}">
        <p14:creationId xmlns:p14="http://schemas.microsoft.com/office/powerpoint/2010/main" val="27679097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7B0E73-ABBC-8788-B122-F90ED593E6D9}"/>
              </a:ext>
            </a:extLst>
          </p:cNvPr>
          <p:cNvSpPr>
            <a:spLocks noGrp="1"/>
          </p:cNvSpPr>
          <p:nvPr>
            <p:ph type="title"/>
          </p:nvPr>
        </p:nvSpPr>
        <p:spPr/>
        <p:txBody>
          <a:bodyPr/>
          <a:lstStyle/>
          <a:p>
            <a:r>
              <a:rPr lang="en-US"/>
              <a:t>Click to edit Master title style</a:t>
            </a:r>
            <a:endParaRPr lang="fa-IR"/>
          </a:p>
        </p:txBody>
      </p:sp>
      <p:sp>
        <p:nvSpPr>
          <p:cNvPr id="3" name="Date Placeholder 2">
            <a:extLst>
              <a:ext uri="{FF2B5EF4-FFF2-40B4-BE49-F238E27FC236}">
                <a16:creationId xmlns:a16="http://schemas.microsoft.com/office/drawing/2014/main" id="{FC344774-A8F3-4E66-DC92-ED9EB3308619}"/>
              </a:ext>
            </a:extLst>
          </p:cNvPr>
          <p:cNvSpPr>
            <a:spLocks noGrp="1"/>
          </p:cNvSpPr>
          <p:nvPr>
            <p:ph type="dt" sz="half" idx="10"/>
          </p:nvPr>
        </p:nvSpPr>
        <p:spPr/>
        <p:txBody>
          <a:bodyPr/>
          <a:lstStyle/>
          <a:p>
            <a:fld id="{A6F51AA7-65CC-48C6-8CA8-5D8081237790}" type="datetimeFigureOut">
              <a:rPr lang="fa-IR" smtClean="0"/>
              <a:t>1445/07/25</a:t>
            </a:fld>
            <a:endParaRPr lang="fa-IR"/>
          </a:p>
        </p:txBody>
      </p:sp>
      <p:sp>
        <p:nvSpPr>
          <p:cNvPr id="4" name="Footer Placeholder 3">
            <a:extLst>
              <a:ext uri="{FF2B5EF4-FFF2-40B4-BE49-F238E27FC236}">
                <a16:creationId xmlns:a16="http://schemas.microsoft.com/office/drawing/2014/main" id="{F97EC7D2-FD0F-EEE9-02E3-D66D341B91AA}"/>
              </a:ext>
            </a:extLst>
          </p:cNvPr>
          <p:cNvSpPr>
            <a:spLocks noGrp="1"/>
          </p:cNvSpPr>
          <p:nvPr>
            <p:ph type="ftr" sz="quarter" idx="11"/>
          </p:nvPr>
        </p:nvSpPr>
        <p:spPr/>
        <p:txBody>
          <a:bodyPr/>
          <a:lstStyle/>
          <a:p>
            <a:endParaRPr lang="fa-IR"/>
          </a:p>
        </p:txBody>
      </p:sp>
      <p:sp>
        <p:nvSpPr>
          <p:cNvPr id="5" name="Slide Number Placeholder 4">
            <a:extLst>
              <a:ext uri="{FF2B5EF4-FFF2-40B4-BE49-F238E27FC236}">
                <a16:creationId xmlns:a16="http://schemas.microsoft.com/office/drawing/2014/main" id="{E2854A85-73D9-2883-49C4-30A50A738D99}"/>
              </a:ext>
            </a:extLst>
          </p:cNvPr>
          <p:cNvSpPr>
            <a:spLocks noGrp="1"/>
          </p:cNvSpPr>
          <p:nvPr>
            <p:ph type="sldNum" sz="quarter" idx="12"/>
          </p:nvPr>
        </p:nvSpPr>
        <p:spPr/>
        <p:txBody>
          <a:bodyPr/>
          <a:lstStyle/>
          <a:p>
            <a:fld id="{F6D154D5-CDE0-4D0A-B0A5-B38F42349F99}" type="slidenum">
              <a:rPr lang="fa-IR" smtClean="0"/>
              <a:t>‹#›</a:t>
            </a:fld>
            <a:endParaRPr lang="fa-IR"/>
          </a:p>
        </p:txBody>
      </p:sp>
    </p:spTree>
    <p:extLst>
      <p:ext uri="{BB962C8B-B14F-4D97-AF65-F5344CB8AC3E}">
        <p14:creationId xmlns:p14="http://schemas.microsoft.com/office/powerpoint/2010/main" val="269356415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4987990"/>
            <a:ext cx="10363200" cy="610820"/>
          </a:xfrm>
        </p:spPr>
        <p:txBody>
          <a:bodyPr/>
          <a:lstStyle>
            <a:lvl1pPr algn="ctr">
              <a:defRPr lang="en-US" sz="4000" kern="1200" smtClean="0">
                <a:solidFill>
                  <a:schemeClr val="tx1">
                    <a:lumMod val="75000"/>
                    <a:lumOff val="25000"/>
                  </a:schemeClr>
                </a:solidFill>
                <a:latin typeface="+mj-lt"/>
                <a:ea typeface="+mj-ea"/>
                <a:cs typeface="+mj-cs"/>
              </a:defRPr>
            </a:lvl1pPr>
          </a:lstStyle>
          <a:p>
            <a:r>
              <a:rPr lang="en-US" dirty="0"/>
              <a:t>Click to edit Master title style</a:t>
            </a:r>
          </a:p>
        </p:txBody>
      </p:sp>
      <p:sp>
        <p:nvSpPr>
          <p:cNvPr id="3" name="Subtitle 2"/>
          <p:cNvSpPr>
            <a:spLocks noGrp="1"/>
          </p:cNvSpPr>
          <p:nvPr>
            <p:ph type="subTitle" idx="1"/>
          </p:nvPr>
        </p:nvSpPr>
        <p:spPr>
          <a:xfrm>
            <a:off x="1828800" y="5509360"/>
            <a:ext cx="8534400" cy="764440"/>
          </a:xfrm>
        </p:spPr>
        <p:txBody>
          <a:bodyPr>
            <a:normAutofit/>
          </a:bodyPr>
          <a:lstStyle>
            <a:lvl1pPr marL="0" indent="0" algn="ctr">
              <a:buNone/>
              <a:defRPr lang="en-US" sz="2400" kern="1200" smtClean="0">
                <a:solidFill>
                  <a:schemeClr val="tx1">
                    <a:lumMod val="65000"/>
                    <a:lumOff val="35000"/>
                  </a:schemeClr>
                </a:solidFill>
                <a:latin typeface="+mj-lt"/>
                <a:ea typeface="+mj-ea"/>
                <a:cs typeface="+mj-cs"/>
              </a:defRPr>
            </a:lvl1pPr>
            <a:lvl2pPr marL="609534" indent="0" algn="ctr">
              <a:buNone/>
              <a:defRPr>
                <a:solidFill>
                  <a:schemeClr val="tx1">
                    <a:tint val="75000"/>
                  </a:schemeClr>
                </a:solidFill>
              </a:defRPr>
            </a:lvl2pPr>
            <a:lvl3pPr marL="1219068" indent="0" algn="ctr">
              <a:buNone/>
              <a:defRPr>
                <a:solidFill>
                  <a:schemeClr val="tx1">
                    <a:tint val="75000"/>
                  </a:schemeClr>
                </a:solidFill>
              </a:defRPr>
            </a:lvl3pPr>
            <a:lvl4pPr marL="1828602" indent="0" algn="ctr">
              <a:buNone/>
              <a:defRPr>
                <a:solidFill>
                  <a:schemeClr val="tx1">
                    <a:tint val="75000"/>
                  </a:schemeClr>
                </a:solidFill>
              </a:defRPr>
            </a:lvl4pPr>
            <a:lvl5pPr marL="2438136" indent="0" algn="ctr">
              <a:buNone/>
              <a:defRPr>
                <a:solidFill>
                  <a:schemeClr val="tx1">
                    <a:tint val="75000"/>
                  </a:schemeClr>
                </a:solidFill>
              </a:defRPr>
            </a:lvl5pPr>
            <a:lvl6pPr marL="3047670" indent="0" algn="ctr">
              <a:buNone/>
              <a:defRPr>
                <a:solidFill>
                  <a:schemeClr val="tx1">
                    <a:tint val="75000"/>
                  </a:schemeClr>
                </a:solidFill>
              </a:defRPr>
            </a:lvl6pPr>
            <a:lvl7pPr marL="3657205" indent="0" algn="ctr">
              <a:buNone/>
              <a:defRPr>
                <a:solidFill>
                  <a:schemeClr val="tx1">
                    <a:tint val="75000"/>
                  </a:schemeClr>
                </a:solidFill>
              </a:defRPr>
            </a:lvl7pPr>
            <a:lvl8pPr marL="4266737" indent="0" algn="ctr">
              <a:buNone/>
              <a:defRPr>
                <a:solidFill>
                  <a:schemeClr val="tx1">
                    <a:tint val="75000"/>
                  </a:schemeClr>
                </a:solidFill>
              </a:defRPr>
            </a:lvl8pPr>
            <a:lvl9pPr marL="487627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D1176A7-B091-469C-82C8-89C693043C40}" type="datetimeFigureOut">
              <a:rPr lang="en-US" smtClean="0"/>
              <a:pPr/>
              <a:t>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39B1FA-81F2-4940-9AF3-5EAFB5D6669B}" type="slidenum">
              <a:rPr lang="en-US" smtClean="0"/>
              <a:pPr/>
              <a:t>‹#›</a:t>
            </a:fld>
            <a:endParaRPr lang="en-US"/>
          </a:p>
        </p:txBody>
      </p:sp>
    </p:spTree>
    <p:extLst>
      <p:ext uri="{BB962C8B-B14F-4D97-AF65-F5344CB8AC3E}">
        <p14:creationId xmlns:p14="http://schemas.microsoft.com/office/powerpoint/2010/main" val="266143502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59" indent="0" algn="ctr">
              <a:buNone/>
              <a:defRPr>
                <a:solidFill>
                  <a:schemeClr val="tx1">
                    <a:tint val="75000"/>
                  </a:schemeClr>
                </a:solidFill>
              </a:defRPr>
            </a:lvl2pPr>
            <a:lvl3pPr marL="1219119" indent="0" algn="ctr">
              <a:buNone/>
              <a:defRPr>
                <a:solidFill>
                  <a:schemeClr val="tx1">
                    <a:tint val="75000"/>
                  </a:schemeClr>
                </a:solidFill>
              </a:defRPr>
            </a:lvl3pPr>
            <a:lvl4pPr marL="1828678" indent="0" algn="ctr">
              <a:buNone/>
              <a:defRPr>
                <a:solidFill>
                  <a:schemeClr val="tx1">
                    <a:tint val="75000"/>
                  </a:schemeClr>
                </a:solidFill>
              </a:defRPr>
            </a:lvl4pPr>
            <a:lvl5pPr marL="2438238" indent="0" algn="ctr">
              <a:buNone/>
              <a:defRPr>
                <a:solidFill>
                  <a:schemeClr val="tx1">
                    <a:tint val="75000"/>
                  </a:schemeClr>
                </a:solidFill>
              </a:defRPr>
            </a:lvl5pPr>
            <a:lvl6pPr marL="3047797" indent="0" algn="ctr">
              <a:buNone/>
              <a:defRPr>
                <a:solidFill>
                  <a:schemeClr val="tx1">
                    <a:tint val="75000"/>
                  </a:schemeClr>
                </a:solidFill>
              </a:defRPr>
            </a:lvl6pPr>
            <a:lvl7pPr marL="3657357" indent="0" algn="ctr">
              <a:buNone/>
              <a:defRPr>
                <a:solidFill>
                  <a:schemeClr val="tx1">
                    <a:tint val="75000"/>
                  </a:schemeClr>
                </a:solidFill>
              </a:defRPr>
            </a:lvl7pPr>
            <a:lvl8pPr marL="4266915" indent="0" algn="ctr">
              <a:buNone/>
              <a:defRPr>
                <a:solidFill>
                  <a:schemeClr val="tx1">
                    <a:tint val="75000"/>
                  </a:schemeClr>
                </a:solidFill>
              </a:defRPr>
            </a:lvl8pPr>
            <a:lvl9pPr marL="4876475"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FD1176A7-B091-469C-82C8-89C693043C40}" type="datetimeFigureOut">
              <a:rPr lang="en-US" smtClean="0"/>
              <a:pPr/>
              <a:t>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39B1FA-81F2-4940-9AF3-5EAFB5D6669B}" type="slidenum">
              <a:rPr lang="en-US" smtClean="0"/>
              <a:pPr/>
              <a:t>‹#›</a:t>
            </a:fld>
            <a:endParaRPr lang="en-US"/>
          </a:p>
        </p:txBody>
      </p:sp>
    </p:spTree>
    <p:extLst>
      <p:ext uri="{BB962C8B-B14F-4D97-AF65-F5344CB8AC3E}">
        <p14:creationId xmlns:p14="http://schemas.microsoft.com/office/powerpoint/2010/main" val="409801518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1176A7-B091-469C-82C8-89C693043C40}" type="datetimeFigureOut">
              <a:rPr lang="en-US" smtClean="0"/>
              <a:pPr/>
              <a:t>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39B1FA-81F2-4940-9AF3-5EAFB5D6669B}" type="slidenum">
              <a:rPr lang="en-US" smtClean="0"/>
              <a:pPr/>
              <a:t>‹#›</a:t>
            </a:fld>
            <a:endParaRPr lang="en-US"/>
          </a:p>
        </p:txBody>
      </p:sp>
    </p:spTree>
    <p:extLst>
      <p:ext uri="{BB962C8B-B14F-4D97-AF65-F5344CB8AC3E}">
        <p14:creationId xmlns:p14="http://schemas.microsoft.com/office/powerpoint/2010/main" val="76324912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59" indent="0">
              <a:buNone/>
              <a:defRPr sz="2400">
                <a:solidFill>
                  <a:schemeClr val="tx1">
                    <a:tint val="75000"/>
                  </a:schemeClr>
                </a:solidFill>
              </a:defRPr>
            </a:lvl2pPr>
            <a:lvl3pPr marL="1219119" indent="0">
              <a:buNone/>
              <a:defRPr sz="2133">
                <a:solidFill>
                  <a:schemeClr val="tx1">
                    <a:tint val="75000"/>
                  </a:schemeClr>
                </a:solidFill>
              </a:defRPr>
            </a:lvl3pPr>
            <a:lvl4pPr marL="1828678" indent="0">
              <a:buNone/>
              <a:defRPr sz="1867">
                <a:solidFill>
                  <a:schemeClr val="tx1">
                    <a:tint val="75000"/>
                  </a:schemeClr>
                </a:solidFill>
              </a:defRPr>
            </a:lvl4pPr>
            <a:lvl5pPr marL="2438238" indent="0">
              <a:buNone/>
              <a:defRPr sz="1867">
                <a:solidFill>
                  <a:schemeClr val="tx1">
                    <a:tint val="75000"/>
                  </a:schemeClr>
                </a:solidFill>
              </a:defRPr>
            </a:lvl5pPr>
            <a:lvl6pPr marL="3047797" indent="0">
              <a:buNone/>
              <a:defRPr sz="1867">
                <a:solidFill>
                  <a:schemeClr val="tx1">
                    <a:tint val="75000"/>
                  </a:schemeClr>
                </a:solidFill>
              </a:defRPr>
            </a:lvl6pPr>
            <a:lvl7pPr marL="3657357" indent="0">
              <a:buNone/>
              <a:defRPr sz="1867">
                <a:solidFill>
                  <a:schemeClr val="tx1">
                    <a:tint val="75000"/>
                  </a:schemeClr>
                </a:solidFill>
              </a:defRPr>
            </a:lvl7pPr>
            <a:lvl8pPr marL="4266915" indent="0">
              <a:buNone/>
              <a:defRPr sz="1867">
                <a:solidFill>
                  <a:schemeClr val="tx1">
                    <a:tint val="75000"/>
                  </a:schemeClr>
                </a:solidFill>
              </a:defRPr>
            </a:lvl8pPr>
            <a:lvl9pPr marL="4876475"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D1176A7-B091-469C-82C8-89C693043C40}" type="datetimeFigureOut">
              <a:rPr lang="en-US" smtClean="0"/>
              <a:pPr/>
              <a:t>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39B1FA-81F2-4940-9AF3-5EAFB5D6669B}" type="slidenum">
              <a:rPr lang="en-US" smtClean="0"/>
              <a:pPr/>
              <a:t>‹#›</a:t>
            </a:fld>
            <a:endParaRPr lang="en-US"/>
          </a:p>
        </p:txBody>
      </p:sp>
    </p:spTree>
    <p:extLst>
      <p:ext uri="{BB962C8B-B14F-4D97-AF65-F5344CB8AC3E}">
        <p14:creationId xmlns:p14="http://schemas.microsoft.com/office/powerpoint/2010/main" val="361562952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D1176A7-B091-469C-82C8-89C693043C40}" type="datetimeFigureOut">
              <a:rPr lang="en-US" smtClean="0"/>
              <a:pPr/>
              <a:t>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39B1FA-81F2-4940-9AF3-5EAFB5D6669B}" type="slidenum">
              <a:rPr lang="en-US" smtClean="0"/>
              <a:pPr/>
              <a:t>‹#›</a:t>
            </a:fld>
            <a:endParaRPr lang="en-US"/>
          </a:p>
        </p:txBody>
      </p:sp>
    </p:spTree>
    <p:extLst>
      <p:ext uri="{BB962C8B-B14F-4D97-AF65-F5344CB8AC3E}">
        <p14:creationId xmlns:p14="http://schemas.microsoft.com/office/powerpoint/2010/main" val="361371126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59" indent="0">
              <a:buNone/>
              <a:defRPr sz="2667" b="1"/>
            </a:lvl2pPr>
            <a:lvl3pPr marL="1219119" indent="0">
              <a:buNone/>
              <a:defRPr sz="2400" b="1"/>
            </a:lvl3pPr>
            <a:lvl4pPr marL="1828678" indent="0">
              <a:buNone/>
              <a:defRPr sz="2133" b="1"/>
            </a:lvl4pPr>
            <a:lvl5pPr marL="2438238" indent="0">
              <a:buNone/>
              <a:defRPr sz="2133" b="1"/>
            </a:lvl5pPr>
            <a:lvl6pPr marL="3047797" indent="0">
              <a:buNone/>
              <a:defRPr sz="2133" b="1"/>
            </a:lvl6pPr>
            <a:lvl7pPr marL="3657357" indent="0">
              <a:buNone/>
              <a:defRPr sz="2133" b="1"/>
            </a:lvl7pPr>
            <a:lvl8pPr marL="4266915" indent="0">
              <a:buNone/>
              <a:defRPr sz="2133" b="1"/>
            </a:lvl8pPr>
            <a:lvl9pPr marL="4876475"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3"/>
            <a:ext cx="5389033" cy="639763"/>
          </a:xfrm>
        </p:spPr>
        <p:txBody>
          <a:bodyPr anchor="b"/>
          <a:lstStyle>
            <a:lvl1pPr marL="0" indent="0">
              <a:buNone/>
              <a:defRPr sz="3200" b="1"/>
            </a:lvl1pPr>
            <a:lvl2pPr marL="609559" indent="0">
              <a:buNone/>
              <a:defRPr sz="2667" b="1"/>
            </a:lvl2pPr>
            <a:lvl3pPr marL="1219119" indent="0">
              <a:buNone/>
              <a:defRPr sz="2400" b="1"/>
            </a:lvl3pPr>
            <a:lvl4pPr marL="1828678" indent="0">
              <a:buNone/>
              <a:defRPr sz="2133" b="1"/>
            </a:lvl4pPr>
            <a:lvl5pPr marL="2438238" indent="0">
              <a:buNone/>
              <a:defRPr sz="2133" b="1"/>
            </a:lvl5pPr>
            <a:lvl6pPr marL="3047797" indent="0">
              <a:buNone/>
              <a:defRPr sz="2133" b="1"/>
            </a:lvl6pPr>
            <a:lvl7pPr marL="3657357" indent="0">
              <a:buNone/>
              <a:defRPr sz="2133" b="1"/>
            </a:lvl7pPr>
            <a:lvl8pPr marL="4266915" indent="0">
              <a:buNone/>
              <a:defRPr sz="2133" b="1"/>
            </a:lvl8pPr>
            <a:lvl9pPr marL="4876475"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D1176A7-B091-469C-82C8-89C693043C40}" type="datetimeFigureOut">
              <a:rPr lang="en-US" smtClean="0"/>
              <a:pPr/>
              <a:t>2/4/2024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39B1FA-81F2-4940-9AF3-5EAFB5D6669B}" type="slidenum">
              <a:rPr lang="en-US" smtClean="0"/>
              <a:pPr/>
              <a:t>‹#›</a:t>
            </a:fld>
            <a:endParaRPr lang="en-US"/>
          </a:p>
        </p:txBody>
      </p:sp>
    </p:spTree>
    <p:extLst>
      <p:ext uri="{BB962C8B-B14F-4D97-AF65-F5344CB8AC3E}">
        <p14:creationId xmlns:p14="http://schemas.microsoft.com/office/powerpoint/2010/main" val="270602088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bg1"/>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D1176A7-B091-469C-82C8-89C693043C40}" type="datetimeFigureOut">
              <a:rPr lang="en-US" smtClean="0"/>
              <a:pPr/>
              <a:t>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39B1FA-81F2-4940-9AF3-5EAFB5D6669B}" type="slidenum">
              <a:rPr lang="en-US" smtClean="0"/>
              <a:pPr/>
              <a:t>‹#›</a:t>
            </a:fld>
            <a:endParaRPr lang="en-US"/>
          </a:p>
        </p:txBody>
      </p:sp>
      <p:sp>
        <p:nvSpPr>
          <p:cNvPr id="6" name="Title 1"/>
          <p:cNvSpPr>
            <a:spLocks noGrp="1"/>
          </p:cNvSpPr>
          <p:nvPr>
            <p:ph type="title"/>
          </p:nvPr>
        </p:nvSpPr>
        <p:spPr>
          <a:xfrm>
            <a:off x="609600" y="274640"/>
            <a:ext cx="10972800" cy="715961"/>
          </a:xfrm>
        </p:spPr>
        <p:txBody>
          <a:bodyPr>
            <a:normAutofit/>
          </a:bodyPr>
          <a:lstStyle>
            <a:lvl1pPr algn="l">
              <a:defRPr sz="3733">
                <a:solidFill>
                  <a:schemeClr val="tx1">
                    <a:lumMod val="65000"/>
                    <a:lumOff val="35000"/>
                  </a:schemeClr>
                </a:solidFill>
              </a:defRPr>
            </a:lvl1pPr>
          </a:lstStyle>
          <a:p>
            <a:r>
              <a:rPr lang="en-US" dirty="0"/>
              <a:t>Click to edit Master title style</a:t>
            </a:r>
          </a:p>
        </p:txBody>
      </p:sp>
    </p:spTree>
    <p:extLst>
      <p:ext uri="{BB962C8B-B14F-4D97-AF65-F5344CB8AC3E}">
        <p14:creationId xmlns:p14="http://schemas.microsoft.com/office/powerpoint/2010/main" val="322317626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2_Title Only">
    <p:bg>
      <p:bgPr>
        <a:solidFill>
          <a:schemeClr val="bg1"/>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D1176A7-B091-469C-82C8-89C693043C40}" type="datetimeFigureOut">
              <a:rPr lang="en-US" smtClean="0"/>
              <a:pPr/>
              <a:t>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39B1FA-81F2-4940-9AF3-5EAFB5D6669B}" type="slidenum">
              <a:rPr lang="en-US" smtClean="0"/>
              <a:pPr/>
              <a:t>‹#›</a:t>
            </a:fld>
            <a:endParaRPr lang="en-US"/>
          </a:p>
        </p:txBody>
      </p:sp>
      <p:sp>
        <p:nvSpPr>
          <p:cNvPr id="6" name="Title 1"/>
          <p:cNvSpPr>
            <a:spLocks noGrp="1"/>
          </p:cNvSpPr>
          <p:nvPr>
            <p:ph type="title"/>
          </p:nvPr>
        </p:nvSpPr>
        <p:spPr>
          <a:xfrm>
            <a:off x="609600" y="274640"/>
            <a:ext cx="10972800" cy="715961"/>
          </a:xfrm>
        </p:spPr>
        <p:txBody>
          <a:bodyPr>
            <a:normAutofit/>
          </a:bodyPr>
          <a:lstStyle>
            <a:lvl1pPr algn="l">
              <a:defRPr sz="3733">
                <a:solidFill>
                  <a:schemeClr val="bg1">
                    <a:lumMod val="50000"/>
                  </a:schemeClr>
                </a:solidFill>
              </a:defRPr>
            </a:lvl1pPr>
          </a:lstStyle>
          <a:p>
            <a:r>
              <a:rPr lang="en-US" dirty="0"/>
              <a:t>Click to edit Master title style</a:t>
            </a:r>
          </a:p>
        </p:txBody>
      </p:sp>
      <p:sp>
        <p:nvSpPr>
          <p:cNvPr id="7" name="Text Placeholder 9"/>
          <p:cNvSpPr>
            <a:spLocks noGrp="1"/>
          </p:cNvSpPr>
          <p:nvPr>
            <p:ph type="body" sz="quarter" idx="13" hasCustomPrompt="1"/>
          </p:nvPr>
        </p:nvSpPr>
        <p:spPr>
          <a:xfrm>
            <a:off x="609600" y="990600"/>
            <a:ext cx="10972800" cy="508000"/>
          </a:xfrm>
        </p:spPr>
        <p:txBody>
          <a:bodyPr>
            <a:noAutofit/>
          </a:bodyPr>
          <a:lstStyle>
            <a:lvl1pPr marL="0" indent="0">
              <a:buNone/>
              <a:defRPr sz="1867">
                <a:solidFill>
                  <a:schemeClr val="bg1">
                    <a:lumMod val="50000"/>
                  </a:schemeClr>
                </a:solidFill>
              </a:defRPr>
            </a:lvl1pPr>
          </a:lstStyle>
          <a:p>
            <a:pPr lvl="0"/>
            <a:r>
              <a:rPr lang="en-US"/>
              <a:t>Subtitle</a:t>
            </a:r>
          </a:p>
        </p:txBody>
      </p:sp>
    </p:spTree>
    <p:extLst>
      <p:ext uri="{BB962C8B-B14F-4D97-AF65-F5344CB8AC3E}">
        <p14:creationId xmlns:p14="http://schemas.microsoft.com/office/powerpoint/2010/main" val="3348806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1176A7-B091-469C-82C8-89C693043C40}" type="datetimeFigureOut">
              <a:rPr lang="en-US" smtClean="0"/>
              <a:pPr/>
              <a:t>2/4/2024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39B1FA-81F2-4940-9AF3-5EAFB5D6669B}" type="slidenum">
              <a:rPr lang="en-US" smtClean="0"/>
              <a:pPr/>
              <a:t>‹#›</a:t>
            </a:fld>
            <a:endParaRPr lang="en-US"/>
          </a:p>
        </p:txBody>
      </p:sp>
    </p:spTree>
    <p:extLst>
      <p:ext uri="{BB962C8B-B14F-4D97-AF65-F5344CB8AC3E}">
        <p14:creationId xmlns:p14="http://schemas.microsoft.com/office/powerpoint/2010/main" val="206924468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867"/>
            </a:lvl1pPr>
            <a:lvl2pPr marL="609559" indent="0">
              <a:buNone/>
              <a:defRPr sz="1600"/>
            </a:lvl2pPr>
            <a:lvl3pPr marL="1219119" indent="0">
              <a:buNone/>
              <a:defRPr sz="1333"/>
            </a:lvl3pPr>
            <a:lvl4pPr marL="1828678" indent="0">
              <a:buNone/>
              <a:defRPr sz="1200"/>
            </a:lvl4pPr>
            <a:lvl5pPr marL="2438238" indent="0">
              <a:buNone/>
              <a:defRPr sz="1200"/>
            </a:lvl5pPr>
            <a:lvl6pPr marL="3047797" indent="0">
              <a:buNone/>
              <a:defRPr sz="1200"/>
            </a:lvl6pPr>
            <a:lvl7pPr marL="3657357" indent="0">
              <a:buNone/>
              <a:defRPr sz="1200"/>
            </a:lvl7pPr>
            <a:lvl8pPr marL="4266915" indent="0">
              <a:buNone/>
              <a:defRPr sz="1200"/>
            </a:lvl8pPr>
            <a:lvl9pPr marL="4876475"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FD1176A7-B091-469C-82C8-89C693043C40}" type="datetimeFigureOut">
              <a:rPr lang="en-US" smtClean="0"/>
              <a:pPr/>
              <a:t>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39B1FA-81F2-4940-9AF3-5EAFB5D6669B}" type="slidenum">
              <a:rPr lang="en-US" smtClean="0"/>
              <a:pPr/>
              <a:t>‹#›</a:t>
            </a:fld>
            <a:endParaRPr lang="en-US"/>
          </a:p>
        </p:txBody>
      </p:sp>
    </p:spTree>
    <p:extLst>
      <p:ext uri="{BB962C8B-B14F-4D97-AF65-F5344CB8AC3E}">
        <p14:creationId xmlns:p14="http://schemas.microsoft.com/office/powerpoint/2010/main" val="31564371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57A971-6F4F-A558-FD4A-1A8D22E2C8F1}"/>
              </a:ext>
            </a:extLst>
          </p:cNvPr>
          <p:cNvSpPr>
            <a:spLocks noGrp="1"/>
          </p:cNvSpPr>
          <p:nvPr>
            <p:ph type="dt" sz="half" idx="10"/>
          </p:nvPr>
        </p:nvSpPr>
        <p:spPr/>
        <p:txBody>
          <a:bodyPr/>
          <a:lstStyle/>
          <a:p>
            <a:fld id="{A6F51AA7-65CC-48C6-8CA8-5D8081237790}" type="datetimeFigureOut">
              <a:rPr lang="fa-IR" smtClean="0"/>
              <a:t>1445/07/25</a:t>
            </a:fld>
            <a:endParaRPr lang="fa-IR"/>
          </a:p>
        </p:txBody>
      </p:sp>
      <p:sp>
        <p:nvSpPr>
          <p:cNvPr id="3" name="Footer Placeholder 2">
            <a:extLst>
              <a:ext uri="{FF2B5EF4-FFF2-40B4-BE49-F238E27FC236}">
                <a16:creationId xmlns:a16="http://schemas.microsoft.com/office/drawing/2014/main" id="{E3951AC2-A451-69E7-DFC3-0E3318C016EC}"/>
              </a:ext>
            </a:extLst>
          </p:cNvPr>
          <p:cNvSpPr>
            <a:spLocks noGrp="1"/>
          </p:cNvSpPr>
          <p:nvPr>
            <p:ph type="ftr" sz="quarter" idx="11"/>
          </p:nvPr>
        </p:nvSpPr>
        <p:spPr/>
        <p:txBody>
          <a:bodyPr/>
          <a:lstStyle/>
          <a:p>
            <a:endParaRPr lang="fa-IR"/>
          </a:p>
        </p:txBody>
      </p:sp>
      <p:sp>
        <p:nvSpPr>
          <p:cNvPr id="4" name="Slide Number Placeholder 3">
            <a:extLst>
              <a:ext uri="{FF2B5EF4-FFF2-40B4-BE49-F238E27FC236}">
                <a16:creationId xmlns:a16="http://schemas.microsoft.com/office/drawing/2014/main" id="{2C9103FA-0093-54EA-D937-0DD559E0D34B}"/>
              </a:ext>
            </a:extLst>
          </p:cNvPr>
          <p:cNvSpPr>
            <a:spLocks noGrp="1"/>
          </p:cNvSpPr>
          <p:nvPr>
            <p:ph type="sldNum" sz="quarter" idx="12"/>
          </p:nvPr>
        </p:nvSpPr>
        <p:spPr/>
        <p:txBody>
          <a:bodyPr/>
          <a:lstStyle/>
          <a:p>
            <a:fld id="{F6D154D5-CDE0-4D0A-B0A5-B38F42349F99}" type="slidenum">
              <a:rPr lang="fa-IR" smtClean="0"/>
              <a:t>‹#›</a:t>
            </a:fld>
            <a:endParaRPr lang="fa-IR"/>
          </a:p>
        </p:txBody>
      </p:sp>
    </p:spTree>
    <p:extLst>
      <p:ext uri="{BB962C8B-B14F-4D97-AF65-F5344CB8AC3E}">
        <p14:creationId xmlns:p14="http://schemas.microsoft.com/office/powerpoint/2010/main" val="341009938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59" indent="0">
              <a:buNone/>
              <a:defRPr sz="3733"/>
            </a:lvl2pPr>
            <a:lvl3pPr marL="1219119" indent="0">
              <a:buNone/>
              <a:defRPr sz="3200"/>
            </a:lvl3pPr>
            <a:lvl4pPr marL="1828678" indent="0">
              <a:buNone/>
              <a:defRPr sz="2667"/>
            </a:lvl4pPr>
            <a:lvl5pPr marL="2438238" indent="0">
              <a:buNone/>
              <a:defRPr sz="2667"/>
            </a:lvl5pPr>
            <a:lvl6pPr marL="3047797" indent="0">
              <a:buNone/>
              <a:defRPr sz="2667"/>
            </a:lvl6pPr>
            <a:lvl7pPr marL="3657357" indent="0">
              <a:buNone/>
              <a:defRPr sz="2667"/>
            </a:lvl7pPr>
            <a:lvl8pPr marL="4266915" indent="0">
              <a:buNone/>
              <a:defRPr sz="2667"/>
            </a:lvl8pPr>
            <a:lvl9pPr marL="4876475" indent="0">
              <a:buNone/>
              <a:defRPr sz="2667"/>
            </a:lvl9pPr>
          </a:lstStyle>
          <a:p>
            <a:endParaRPr lang="en-US"/>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867"/>
            </a:lvl1pPr>
            <a:lvl2pPr marL="609559" indent="0">
              <a:buNone/>
              <a:defRPr sz="1600"/>
            </a:lvl2pPr>
            <a:lvl3pPr marL="1219119" indent="0">
              <a:buNone/>
              <a:defRPr sz="1333"/>
            </a:lvl3pPr>
            <a:lvl4pPr marL="1828678" indent="0">
              <a:buNone/>
              <a:defRPr sz="1200"/>
            </a:lvl4pPr>
            <a:lvl5pPr marL="2438238" indent="0">
              <a:buNone/>
              <a:defRPr sz="1200"/>
            </a:lvl5pPr>
            <a:lvl6pPr marL="3047797" indent="0">
              <a:buNone/>
              <a:defRPr sz="1200"/>
            </a:lvl6pPr>
            <a:lvl7pPr marL="3657357" indent="0">
              <a:buNone/>
              <a:defRPr sz="1200"/>
            </a:lvl7pPr>
            <a:lvl8pPr marL="4266915" indent="0">
              <a:buNone/>
              <a:defRPr sz="1200"/>
            </a:lvl8pPr>
            <a:lvl9pPr marL="4876475"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FD1176A7-B091-469C-82C8-89C693043C40}" type="datetimeFigureOut">
              <a:rPr lang="en-US" smtClean="0"/>
              <a:pPr/>
              <a:t>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39B1FA-81F2-4940-9AF3-5EAFB5D6669B}" type="slidenum">
              <a:rPr lang="en-US" smtClean="0"/>
              <a:pPr/>
              <a:t>‹#›</a:t>
            </a:fld>
            <a:endParaRPr lang="en-US"/>
          </a:p>
        </p:txBody>
      </p:sp>
    </p:spTree>
    <p:extLst>
      <p:ext uri="{BB962C8B-B14F-4D97-AF65-F5344CB8AC3E}">
        <p14:creationId xmlns:p14="http://schemas.microsoft.com/office/powerpoint/2010/main" val="419462852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1176A7-B091-469C-82C8-89C693043C40}" type="datetimeFigureOut">
              <a:rPr lang="en-US" smtClean="0"/>
              <a:pPr/>
              <a:t>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39B1FA-81F2-4940-9AF3-5EAFB5D6669B}" type="slidenum">
              <a:rPr lang="en-US" smtClean="0"/>
              <a:pPr/>
              <a:t>‹#›</a:t>
            </a:fld>
            <a:endParaRPr lang="en-US"/>
          </a:p>
        </p:txBody>
      </p:sp>
    </p:spTree>
    <p:extLst>
      <p:ext uri="{BB962C8B-B14F-4D97-AF65-F5344CB8AC3E}">
        <p14:creationId xmlns:p14="http://schemas.microsoft.com/office/powerpoint/2010/main" val="151995822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1176A7-B091-469C-82C8-89C693043C40}" type="datetimeFigureOut">
              <a:rPr lang="en-US" smtClean="0"/>
              <a:pPr/>
              <a:t>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39B1FA-81F2-4940-9AF3-5EAFB5D6669B}" type="slidenum">
              <a:rPr lang="en-US" smtClean="0"/>
              <a:pPr/>
              <a:t>‹#›</a:t>
            </a:fld>
            <a:endParaRPr lang="en-US"/>
          </a:p>
        </p:txBody>
      </p:sp>
    </p:spTree>
    <p:extLst>
      <p:ext uri="{BB962C8B-B14F-4D97-AF65-F5344CB8AC3E}">
        <p14:creationId xmlns:p14="http://schemas.microsoft.com/office/powerpoint/2010/main" val="10947257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slidemodel2">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D1176A7-B091-469C-82C8-89C693043C40}" type="datetimeFigureOut">
              <a:rPr lang="en-US" smtClean="0"/>
              <a:pPr/>
              <a:t>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39B1FA-81F2-4940-9AF3-5EAFB5D6669B}" type="slidenum">
              <a:rPr lang="en-US" smtClean="0"/>
              <a:pPr/>
              <a:t>‹#›</a:t>
            </a:fld>
            <a:endParaRPr lang="en-US"/>
          </a:p>
        </p:txBody>
      </p:sp>
    </p:spTree>
    <p:extLst>
      <p:ext uri="{BB962C8B-B14F-4D97-AF65-F5344CB8AC3E}">
        <p14:creationId xmlns:p14="http://schemas.microsoft.com/office/powerpoint/2010/main" val="373282561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D1176A7-B091-469C-82C8-89C693043C40}" type="datetimeFigureOut">
              <a:rPr lang="en-US" smtClean="0"/>
              <a:pPr/>
              <a:t>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39B1FA-81F2-4940-9AF3-5EAFB5D6669B}" type="slidenum">
              <a:rPr lang="en-US" smtClean="0"/>
              <a:pPr/>
              <a:t>‹#›</a:t>
            </a:fld>
            <a:endParaRPr lang="en-US"/>
          </a:p>
        </p:txBody>
      </p:sp>
    </p:spTree>
    <p:extLst>
      <p:ext uri="{BB962C8B-B14F-4D97-AF65-F5344CB8AC3E}">
        <p14:creationId xmlns:p14="http://schemas.microsoft.com/office/powerpoint/2010/main" val="192519612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D1176A7-B091-469C-82C8-89C693043C40}" type="datetimeFigureOut">
              <a:rPr lang="en-US" smtClean="0"/>
              <a:pPr/>
              <a:t>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39B1FA-81F2-4940-9AF3-5EAFB5D6669B}" type="slidenum">
              <a:rPr lang="en-US" smtClean="0"/>
              <a:pPr/>
              <a:t>‹#›</a:t>
            </a:fld>
            <a:endParaRPr lang="en-US"/>
          </a:p>
        </p:txBody>
      </p:sp>
      <p:sp>
        <p:nvSpPr>
          <p:cNvPr id="6" name="Title 1"/>
          <p:cNvSpPr>
            <a:spLocks noGrp="1"/>
          </p:cNvSpPr>
          <p:nvPr>
            <p:ph type="title"/>
          </p:nvPr>
        </p:nvSpPr>
        <p:spPr>
          <a:xfrm>
            <a:off x="609600" y="274640"/>
            <a:ext cx="10972800" cy="715961"/>
          </a:xfrm>
        </p:spPr>
        <p:txBody>
          <a:bodyPr>
            <a:normAutofit/>
          </a:bodyPr>
          <a:lstStyle>
            <a:lvl1pPr algn="l">
              <a:defRPr sz="3733">
                <a:solidFill>
                  <a:schemeClr val="tx1">
                    <a:lumMod val="65000"/>
                    <a:lumOff val="35000"/>
                  </a:schemeClr>
                </a:solidFill>
              </a:defRPr>
            </a:lvl1pPr>
          </a:lstStyle>
          <a:p>
            <a:r>
              <a:rPr lang="en-US"/>
              <a:t>Click to edit Master title style</a:t>
            </a:r>
          </a:p>
        </p:txBody>
      </p:sp>
      <p:sp>
        <p:nvSpPr>
          <p:cNvPr id="7" name="Text Placeholder 9"/>
          <p:cNvSpPr>
            <a:spLocks noGrp="1"/>
          </p:cNvSpPr>
          <p:nvPr>
            <p:ph type="body" sz="quarter" idx="13" hasCustomPrompt="1"/>
          </p:nvPr>
        </p:nvSpPr>
        <p:spPr>
          <a:xfrm>
            <a:off x="609600" y="990600"/>
            <a:ext cx="10972800" cy="508000"/>
          </a:xfrm>
        </p:spPr>
        <p:txBody>
          <a:bodyPr>
            <a:noAutofit/>
          </a:bodyPr>
          <a:lstStyle>
            <a:lvl1pPr marL="0" indent="0">
              <a:buNone/>
              <a:defRPr sz="1867">
                <a:solidFill>
                  <a:schemeClr val="tx1">
                    <a:lumMod val="65000"/>
                    <a:lumOff val="35000"/>
                  </a:schemeClr>
                </a:solidFill>
              </a:defRPr>
            </a:lvl1pPr>
          </a:lstStyle>
          <a:p>
            <a:pPr lvl="0"/>
            <a:r>
              <a:rPr lang="en-US"/>
              <a:t>Subtitle</a:t>
            </a:r>
          </a:p>
        </p:txBody>
      </p:sp>
    </p:spTree>
    <p:extLst>
      <p:ext uri="{BB962C8B-B14F-4D97-AF65-F5344CB8AC3E}">
        <p14:creationId xmlns:p14="http://schemas.microsoft.com/office/powerpoint/2010/main" val="90003183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2_slidemodel2">
    <p:bg>
      <p:bgPr>
        <a:gradFill flip="none" rotWithShape="1">
          <a:gsLst>
            <a:gs pos="55000">
              <a:srgbClr val="1181AE"/>
            </a:gs>
            <a:gs pos="0">
              <a:srgbClr val="1181AE"/>
            </a:gs>
            <a:gs pos="100000">
              <a:srgbClr val="095474"/>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D1176A7-B091-469C-82C8-89C693043C40}" type="datetimeFigureOut">
              <a:rPr lang="en-US" smtClean="0"/>
              <a:pPr/>
              <a:t>2/4/2024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939B1FA-81F2-4940-9AF3-5EAFB5D6669B}" type="slidenum">
              <a:rPr lang="en-US" smtClean="0"/>
              <a:pPr/>
              <a:t>‹#›</a:t>
            </a:fld>
            <a:endParaRPr lang="en-US" dirty="0"/>
          </a:p>
        </p:txBody>
      </p:sp>
    </p:spTree>
    <p:extLst>
      <p:ext uri="{BB962C8B-B14F-4D97-AF65-F5344CB8AC3E}">
        <p14:creationId xmlns:p14="http://schemas.microsoft.com/office/powerpoint/2010/main" val="393030338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Team 02">
    <p:spTree>
      <p:nvGrpSpPr>
        <p:cNvPr id="1" name=""/>
        <p:cNvGrpSpPr/>
        <p:nvPr/>
      </p:nvGrpSpPr>
      <p:grpSpPr>
        <a:xfrm>
          <a:off x="0" y="0"/>
          <a:ext cx="0" cy="0"/>
          <a:chOff x="0" y="0"/>
          <a:chExt cx="0" cy="0"/>
        </a:xfrm>
      </p:grpSpPr>
      <p:sp>
        <p:nvSpPr>
          <p:cNvPr id="2" name="Footer Placeholder 3">
            <a:extLst>
              <a:ext uri="{FF2B5EF4-FFF2-40B4-BE49-F238E27FC236}">
                <a16:creationId xmlns:a16="http://schemas.microsoft.com/office/drawing/2014/main" id="{13C9D71F-61B9-0A61-FDC4-04AC6B600290}"/>
              </a:ext>
            </a:extLst>
          </p:cNvPr>
          <p:cNvSpPr>
            <a:spLocks noGrp="1"/>
          </p:cNvSpPr>
          <p:nvPr>
            <p:ph type="ftr" sz="quarter" idx="11"/>
          </p:nvPr>
        </p:nvSpPr>
        <p:spPr>
          <a:xfrm rot="16200000">
            <a:off x="-1648791" y="3246391"/>
            <a:ext cx="3859795" cy="365220"/>
          </a:xfrm>
        </p:spPr>
        <p:txBody>
          <a:bodyPr/>
          <a:lstStyle>
            <a:lvl1pPr>
              <a:defRPr sz="1800" b="0">
                <a:solidFill>
                  <a:schemeClr val="bg1">
                    <a:lumMod val="65000"/>
                  </a:schemeClr>
                </a:solidFill>
              </a:defRPr>
            </a:lvl1pPr>
          </a:lstStyle>
          <a:p>
            <a:endParaRPr lang="en-US" dirty="0"/>
          </a:p>
        </p:txBody>
      </p:sp>
      <p:sp>
        <p:nvSpPr>
          <p:cNvPr id="139" name="Slide Number Placeholder 4">
            <a:extLst>
              <a:ext uri="{FF2B5EF4-FFF2-40B4-BE49-F238E27FC236}">
                <a16:creationId xmlns:a16="http://schemas.microsoft.com/office/drawing/2014/main" id="{38A94293-BC3D-A0ED-A27B-9237FBA814CF}"/>
              </a:ext>
            </a:extLst>
          </p:cNvPr>
          <p:cNvSpPr>
            <a:spLocks noGrp="1"/>
          </p:cNvSpPr>
          <p:nvPr>
            <p:ph type="sldNum" sz="quarter" idx="12"/>
          </p:nvPr>
        </p:nvSpPr>
        <p:spPr>
          <a:xfrm>
            <a:off x="98000" y="6054302"/>
            <a:ext cx="1043752" cy="587132"/>
          </a:xfrm>
        </p:spPr>
        <p:txBody>
          <a:bodyPr/>
          <a:lstStyle>
            <a:lvl1pPr algn="ctr">
              <a:defRPr sz="2800">
                <a:solidFill>
                  <a:schemeClr val="accent1"/>
                </a:solidFill>
                <a:latin typeface="Segoe UI Black" panose="020B0A02040204020203" pitchFamily="34" charset="0"/>
                <a:ea typeface="Segoe UI Black" panose="020B0A02040204020203" pitchFamily="34" charset="0"/>
              </a:defRPr>
            </a:lvl1pPr>
          </a:lstStyle>
          <a:p>
            <a:fld id="{96E69268-9C8B-4EBF-A9EE-DC5DC2D48DC3}" type="slidenum">
              <a:rPr lang="en-US" smtClean="0"/>
              <a:pPr/>
              <a:t>‹#›</a:t>
            </a:fld>
            <a:endParaRPr lang="en-US" dirty="0"/>
          </a:p>
        </p:txBody>
      </p:sp>
      <p:grpSp>
        <p:nvGrpSpPr>
          <p:cNvPr id="141" name="Group 140">
            <a:extLst>
              <a:ext uri="{FF2B5EF4-FFF2-40B4-BE49-F238E27FC236}">
                <a16:creationId xmlns:a16="http://schemas.microsoft.com/office/drawing/2014/main" id="{0E67ED8F-6863-F87D-C180-6B116C52E4FB}"/>
              </a:ext>
            </a:extLst>
          </p:cNvPr>
          <p:cNvGrpSpPr/>
          <p:nvPr/>
        </p:nvGrpSpPr>
        <p:grpSpPr>
          <a:xfrm flipH="1">
            <a:off x="9243631" y="0"/>
            <a:ext cx="2979160" cy="6858000"/>
            <a:chOff x="-14748" y="0"/>
            <a:chExt cx="2978384" cy="6858000"/>
          </a:xfrm>
        </p:grpSpPr>
        <p:sp>
          <p:nvSpPr>
            <p:cNvPr id="143" name="Rectangle 142">
              <a:extLst>
                <a:ext uri="{FF2B5EF4-FFF2-40B4-BE49-F238E27FC236}">
                  <a16:creationId xmlns:a16="http://schemas.microsoft.com/office/drawing/2014/main" id="{BD853ED2-8DB3-C7AB-0F2E-F8CD9B94C8ED}"/>
                </a:ext>
              </a:extLst>
            </p:cNvPr>
            <p:cNvSpPr/>
            <p:nvPr/>
          </p:nvSpPr>
          <p:spPr>
            <a:xfrm>
              <a:off x="-9031" y="0"/>
              <a:ext cx="2972667" cy="6858000"/>
            </a:xfrm>
            <a:prstGeom prst="rect">
              <a:avLst/>
            </a:prstGeom>
            <a:gradFill flip="none" rotWithShape="1">
              <a:gsLst>
                <a:gs pos="25000">
                  <a:srgbClr val="131849"/>
                </a:gs>
                <a:gs pos="100000">
                  <a:srgbClr val="131849"/>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a:p>
          </p:txBody>
        </p:sp>
        <p:sp>
          <p:nvSpPr>
            <p:cNvPr id="144" name="Freeform: Shape 143">
              <a:extLst>
                <a:ext uri="{FF2B5EF4-FFF2-40B4-BE49-F238E27FC236}">
                  <a16:creationId xmlns:a16="http://schemas.microsoft.com/office/drawing/2014/main" id="{B08047A9-BE9F-550E-0F0B-EC1D12520E8B}"/>
                </a:ext>
              </a:extLst>
            </p:cNvPr>
            <p:cNvSpPr/>
            <p:nvPr/>
          </p:nvSpPr>
          <p:spPr>
            <a:xfrm flipH="1">
              <a:off x="2207788" y="5998214"/>
              <a:ext cx="741623" cy="856420"/>
            </a:xfrm>
            <a:custGeom>
              <a:avLst/>
              <a:gdLst>
                <a:gd name="connsiteX0" fmla="*/ 0 w 715953"/>
                <a:gd name="connsiteY0" fmla="*/ 620130 h 826777"/>
                <a:gd name="connsiteX1" fmla="*/ 357976 w 715953"/>
                <a:gd name="connsiteY1" fmla="*/ 826777 h 826777"/>
                <a:gd name="connsiteX2" fmla="*/ 715953 w 715953"/>
                <a:gd name="connsiteY2" fmla="*/ 620130 h 826777"/>
                <a:gd name="connsiteX3" fmla="*/ 715953 w 715953"/>
                <a:gd name="connsiteY3" fmla="*/ 206742 h 826777"/>
                <a:gd name="connsiteX4" fmla="*/ 357976 w 715953"/>
                <a:gd name="connsiteY4" fmla="*/ 0 h 826777"/>
                <a:gd name="connsiteX5" fmla="*/ 0 w 715953"/>
                <a:gd name="connsiteY5" fmla="*/ 206742 h 826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5953" h="826777">
                  <a:moveTo>
                    <a:pt x="0" y="620130"/>
                  </a:moveTo>
                  <a:lnTo>
                    <a:pt x="357976" y="826777"/>
                  </a:lnTo>
                  <a:lnTo>
                    <a:pt x="715953" y="620130"/>
                  </a:lnTo>
                  <a:lnTo>
                    <a:pt x="715953" y="206742"/>
                  </a:lnTo>
                  <a:lnTo>
                    <a:pt x="357976" y="0"/>
                  </a:lnTo>
                  <a:lnTo>
                    <a:pt x="0" y="206742"/>
                  </a:lnTo>
                </a:path>
              </a:pathLst>
            </a:custGeom>
            <a:noFill/>
            <a:ln w="3175" cap="flat">
              <a:solidFill>
                <a:schemeClr val="tx2">
                  <a:lumMod val="60000"/>
                  <a:lumOff val="40000"/>
                </a:schemeClr>
              </a:solidFill>
              <a:prstDash val="solid"/>
              <a:miter/>
            </a:ln>
          </p:spPr>
          <p:txBody>
            <a:bodyPr rtlCol="0" anchor="ctr"/>
            <a:lstStyle/>
            <a:p>
              <a:endParaRPr lang="en-IN" sz="1800"/>
            </a:p>
          </p:txBody>
        </p:sp>
        <p:sp>
          <p:nvSpPr>
            <p:cNvPr id="147" name="Freeform: Shape 146">
              <a:extLst>
                <a:ext uri="{FF2B5EF4-FFF2-40B4-BE49-F238E27FC236}">
                  <a16:creationId xmlns:a16="http://schemas.microsoft.com/office/drawing/2014/main" id="{FF12E847-1647-A629-5DAF-D27DFB4A3F1B}"/>
                </a:ext>
              </a:extLst>
            </p:cNvPr>
            <p:cNvSpPr/>
            <p:nvPr/>
          </p:nvSpPr>
          <p:spPr>
            <a:xfrm flipH="1">
              <a:off x="2568887" y="6426423"/>
              <a:ext cx="9712" cy="428210"/>
            </a:xfrm>
            <a:custGeom>
              <a:avLst/>
              <a:gdLst>
                <a:gd name="connsiteX0" fmla="*/ 0 w 9376"/>
                <a:gd name="connsiteY0" fmla="*/ 0 h 413388"/>
                <a:gd name="connsiteX1" fmla="*/ 0 w 9376"/>
                <a:gd name="connsiteY1" fmla="*/ 413388 h 413388"/>
              </a:gdLst>
              <a:ahLst/>
              <a:cxnLst>
                <a:cxn ang="0">
                  <a:pos x="connsiteX0" y="connsiteY0"/>
                </a:cxn>
                <a:cxn ang="0">
                  <a:pos x="connsiteX1" y="connsiteY1"/>
                </a:cxn>
              </a:cxnLst>
              <a:rect l="l" t="t" r="r" b="b"/>
              <a:pathLst>
                <a:path w="9376" h="413388">
                  <a:moveTo>
                    <a:pt x="0" y="0"/>
                  </a:moveTo>
                  <a:lnTo>
                    <a:pt x="0" y="413388"/>
                  </a:lnTo>
                </a:path>
              </a:pathLst>
            </a:custGeom>
            <a:ln w="3175" cap="flat">
              <a:solidFill>
                <a:schemeClr val="tx2">
                  <a:lumMod val="60000"/>
                  <a:lumOff val="40000"/>
                </a:schemeClr>
              </a:solidFill>
              <a:prstDash val="solid"/>
              <a:miter/>
            </a:ln>
          </p:spPr>
          <p:txBody>
            <a:bodyPr rtlCol="0" anchor="ctr"/>
            <a:lstStyle/>
            <a:p>
              <a:endParaRPr lang="en-IN" sz="1800"/>
            </a:p>
          </p:txBody>
        </p:sp>
        <p:sp>
          <p:nvSpPr>
            <p:cNvPr id="148" name="Freeform: Shape 147">
              <a:extLst>
                <a:ext uri="{FF2B5EF4-FFF2-40B4-BE49-F238E27FC236}">
                  <a16:creationId xmlns:a16="http://schemas.microsoft.com/office/drawing/2014/main" id="{99B5BA22-D319-1D44-6430-ABC0B4DDFF65}"/>
                </a:ext>
              </a:extLst>
            </p:cNvPr>
            <p:cNvSpPr/>
            <p:nvPr/>
          </p:nvSpPr>
          <p:spPr>
            <a:xfrm flipH="1">
              <a:off x="2207788" y="6212367"/>
              <a:ext cx="370811" cy="214056"/>
            </a:xfrm>
            <a:custGeom>
              <a:avLst/>
              <a:gdLst>
                <a:gd name="connsiteX0" fmla="*/ 357977 w 357976"/>
                <a:gd name="connsiteY0" fmla="*/ 0 h 206647"/>
                <a:gd name="connsiteX1" fmla="*/ 0 w 357976"/>
                <a:gd name="connsiteY1" fmla="*/ 206648 h 206647"/>
              </a:gdLst>
              <a:ahLst/>
              <a:cxnLst>
                <a:cxn ang="0">
                  <a:pos x="connsiteX0" y="connsiteY0"/>
                </a:cxn>
                <a:cxn ang="0">
                  <a:pos x="connsiteX1" y="connsiteY1"/>
                </a:cxn>
              </a:cxnLst>
              <a:rect l="l" t="t" r="r" b="b"/>
              <a:pathLst>
                <a:path w="357976" h="206647">
                  <a:moveTo>
                    <a:pt x="357977" y="0"/>
                  </a:moveTo>
                  <a:lnTo>
                    <a:pt x="0" y="206648"/>
                  </a:lnTo>
                </a:path>
              </a:pathLst>
            </a:custGeom>
            <a:ln w="3175" cap="flat">
              <a:solidFill>
                <a:schemeClr val="tx2">
                  <a:lumMod val="60000"/>
                  <a:lumOff val="40000"/>
                </a:schemeClr>
              </a:solidFill>
              <a:prstDash val="solid"/>
              <a:miter/>
            </a:ln>
          </p:spPr>
          <p:txBody>
            <a:bodyPr rtlCol="0" anchor="ctr"/>
            <a:lstStyle/>
            <a:p>
              <a:endParaRPr lang="en-IN" sz="1800"/>
            </a:p>
          </p:txBody>
        </p:sp>
        <p:sp>
          <p:nvSpPr>
            <p:cNvPr id="149" name="Freeform: Shape 148">
              <a:extLst>
                <a:ext uri="{FF2B5EF4-FFF2-40B4-BE49-F238E27FC236}">
                  <a16:creationId xmlns:a16="http://schemas.microsoft.com/office/drawing/2014/main" id="{302F51B1-B997-F537-B6A0-8FE33D885825}"/>
                </a:ext>
              </a:extLst>
            </p:cNvPr>
            <p:cNvSpPr/>
            <p:nvPr/>
          </p:nvSpPr>
          <p:spPr>
            <a:xfrm flipH="1">
              <a:off x="2578600" y="6212367"/>
              <a:ext cx="370811" cy="214056"/>
            </a:xfrm>
            <a:custGeom>
              <a:avLst/>
              <a:gdLst>
                <a:gd name="connsiteX0" fmla="*/ 357976 w 357976"/>
                <a:gd name="connsiteY0" fmla="*/ 206648 h 206647"/>
                <a:gd name="connsiteX1" fmla="*/ 0 w 357976"/>
                <a:gd name="connsiteY1" fmla="*/ 0 h 206647"/>
              </a:gdLst>
              <a:ahLst/>
              <a:cxnLst>
                <a:cxn ang="0">
                  <a:pos x="connsiteX0" y="connsiteY0"/>
                </a:cxn>
                <a:cxn ang="0">
                  <a:pos x="connsiteX1" y="connsiteY1"/>
                </a:cxn>
              </a:cxnLst>
              <a:rect l="l" t="t" r="r" b="b"/>
              <a:pathLst>
                <a:path w="357976" h="206647">
                  <a:moveTo>
                    <a:pt x="357976" y="206648"/>
                  </a:moveTo>
                  <a:lnTo>
                    <a:pt x="0" y="0"/>
                  </a:lnTo>
                </a:path>
              </a:pathLst>
            </a:custGeom>
            <a:ln w="3175" cap="flat">
              <a:solidFill>
                <a:schemeClr val="tx2">
                  <a:lumMod val="60000"/>
                  <a:lumOff val="40000"/>
                </a:schemeClr>
              </a:solidFill>
              <a:prstDash val="solid"/>
              <a:miter/>
            </a:ln>
          </p:spPr>
          <p:txBody>
            <a:bodyPr rtlCol="0" anchor="ctr"/>
            <a:lstStyle/>
            <a:p>
              <a:endParaRPr lang="en-IN" sz="1800"/>
            </a:p>
          </p:txBody>
        </p:sp>
        <p:sp>
          <p:nvSpPr>
            <p:cNvPr id="150" name="Freeform: Shape 149">
              <a:extLst>
                <a:ext uri="{FF2B5EF4-FFF2-40B4-BE49-F238E27FC236}">
                  <a16:creationId xmlns:a16="http://schemas.microsoft.com/office/drawing/2014/main" id="{83E5D98F-9ACB-F229-4A80-0C048CC932A0}"/>
                </a:ext>
              </a:extLst>
            </p:cNvPr>
            <p:cNvSpPr/>
            <p:nvPr/>
          </p:nvSpPr>
          <p:spPr>
            <a:xfrm flipH="1">
              <a:off x="2207788" y="5141793"/>
              <a:ext cx="741623" cy="856420"/>
            </a:xfrm>
            <a:custGeom>
              <a:avLst/>
              <a:gdLst>
                <a:gd name="connsiteX0" fmla="*/ 0 w 715953"/>
                <a:gd name="connsiteY0" fmla="*/ 620130 h 826777"/>
                <a:gd name="connsiteX1" fmla="*/ 357976 w 715953"/>
                <a:gd name="connsiteY1" fmla="*/ 826777 h 826777"/>
                <a:gd name="connsiteX2" fmla="*/ 715953 w 715953"/>
                <a:gd name="connsiteY2" fmla="*/ 620130 h 826777"/>
                <a:gd name="connsiteX3" fmla="*/ 715953 w 715953"/>
                <a:gd name="connsiteY3" fmla="*/ 206741 h 826777"/>
                <a:gd name="connsiteX4" fmla="*/ 357976 w 715953"/>
                <a:gd name="connsiteY4" fmla="*/ 0 h 826777"/>
                <a:gd name="connsiteX5" fmla="*/ 0 w 715953"/>
                <a:gd name="connsiteY5" fmla="*/ 206741 h 826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5953" h="826777">
                  <a:moveTo>
                    <a:pt x="0" y="620130"/>
                  </a:moveTo>
                  <a:lnTo>
                    <a:pt x="357976" y="826777"/>
                  </a:lnTo>
                  <a:lnTo>
                    <a:pt x="715953" y="620130"/>
                  </a:lnTo>
                  <a:lnTo>
                    <a:pt x="715953" y="206741"/>
                  </a:lnTo>
                  <a:lnTo>
                    <a:pt x="357976" y="0"/>
                  </a:lnTo>
                  <a:lnTo>
                    <a:pt x="0" y="206741"/>
                  </a:lnTo>
                </a:path>
              </a:pathLst>
            </a:custGeom>
            <a:noFill/>
            <a:ln w="3175" cap="flat">
              <a:solidFill>
                <a:schemeClr val="tx2">
                  <a:lumMod val="60000"/>
                  <a:lumOff val="40000"/>
                </a:schemeClr>
              </a:solidFill>
              <a:prstDash val="solid"/>
              <a:miter/>
            </a:ln>
          </p:spPr>
          <p:txBody>
            <a:bodyPr rtlCol="0" anchor="ctr"/>
            <a:lstStyle/>
            <a:p>
              <a:endParaRPr lang="en-IN" sz="1800"/>
            </a:p>
          </p:txBody>
        </p:sp>
        <p:sp>
          <p:nvSpPr>
            <p:cNvPr id="151" name="Freeform: Shape 150">
              <a:extLst>
                <a:ext uri="{FF2B5EF4-FFF2-40B4-BE49-F238E27FC236}">
                  <a16:creationId xmlns:a16="http://schemas.microsoft.com/office/drawing/2014/main" id="{A9D41816-4C6E-4759-961D-1B32838E4E4D}"/>
                </a:ext>
              </a:extLst>
            </p:cNvPr>
            <p:cNvSpPr/>
            <p:nvPr/>
          </p:nvSpPr>
          <p:spPr>
            <a:xfrm flipH="1">
              <a:off x="2568887" y="5570003"/>
              <a:ext cx="9712" cy="428210"/>
            </a:xfrm>
            <a:custGeom>
              <a:avLst/>
              <a:gdLst>
                <a:gd name="connsiteX0" fmla="*/ 0 w 9376"/>
                <a:gd name="connsiteY0" fmla="*/ 0 h 413388"/>
                <a:gd name="connsiteX1" fmla="*/ 0 w 9376"/>
                <a:gd name="connsiteY1" fmla="*/ 413389 h 413388"/>
              </a:gdLst>
              <a:ahLst/>
              <a:cxnLst>
                <a:cxn ang="0">
                  <a:pos x="connsiteX0" y="connsiteY0"/>
                </a:cxn>
                <a:cxn ang="0">
                  <a:pos x="connsiteX1" y="connsiteY1"/>
                </a:cxn>
              </a:cxnLst>
              <a:rect l="l" t="t" r="r" b="b"/>
              <a:pathLst>
                <a:path w="9376" h="413388">
                  <a:moveTo>
                    <a:pt x="0" y="0"/>
                  </a:moveTo>
                  <a:lnTo>
                    <a:pt x="0" y="413389"/>
                  </a:lnTo>
                </a:path>
              </a:pathLst>
            </a:custGeom>
            <a:ln w="3175" cap="flat">
              <a:solidFill>
                <a:schemeClr val="tx2">
                  <a:lumMod val="60000"/>
                  <a:lumOff val="40000"/>
                </a:schemeClr>
              </a:solidFill>
              <a:prstDash val="solid"/>
              <a:miter/>
            </a:ln>
          </p:spPr>
          <p:txBody>
            <a:bodyPr rtlCol="0" anchor="ctr"/>
            <a:lstStyle/>
            <a:p>
              <a:endParaRPr lang="en-IN" sz="1800"/>
            </a:p>
          </p:txBody>
        </p:sp>
        <p:sp>
          <p:nvSpPr>
            <p:cNvPr id="152" name="Freeform: Shape 151">
              <a:extLst>
                <a:ext uri="{FF2B5EF4-FFF2-40B4-BE49-F238E27FC236}">
                  <a16:creationId xmlns:a16="http://schemas.microsoft.com/office/drawing/2014/main" id="{A67DE6D4-ABE0-1DB4-C2D8-4F0F059ECF58}"/>
                </a:ext>
              </a:extLst>
            </p:cNvPr>
            <p:cNvSpPr/>
            <p:nvPr/>
          </p:nvSpPr>
          <p:spPr>
            <a:xfrm flipH="1">
              <a:off x="2207788" y="5355947"/>
              <a:ext cx="370811" cy="214056"/>
            </a:xfrm>
            <a:custGeom>
              <a:avLst/>
              <a:gdLst>
                <a:gd name="connsiteX0" fmla="*/ 357977 w 357976"/>
                <a:gd name="connsiteY0" fmla="*/ 0 h 206647"/>
                <a:gd name="connsiteX1" fmla="*/ 0 w 357976"/>
                <a:gd name="connsiteY1" fmla="*/ 206648 h 206647"/>
              </a:gdLst>
              <a:ahLst/>
              <a:cxnLst>
                <a:cxn ang="0">
                  <a:pos x="connsiteX0" y="connsiteY0"/>
                </a:cxn>
                <a:cxn ang="0">
                  <a:pos x="connsiteX1" y="connsiteY1"/>
                </a:cxn>
              </a:cxnLst>
              <a:rect l="l" t="t" r="r" b="b"/>
              <a:pathLst>
                <a:path w="357976" h="206647">
                  <a:moveTo>
                    <a:pt x="357977" y="0"/>
                  </a:moveTo>
                  <a:lnTo>
                    <a:pt x="0" y="206648"/>
                  </a:lnTo>
                </a:path>
              </a:pathLst>
            </a:custGeom>
            <a:ln w="3175" cap="flat">
              <a:solidFill>
                <a:schemeClr val="tx2">
                  <a:lumMod val="60000"/>
                  <a:lumOff val="40000"/>
                </a:schemeClr>
              </a:solidFill>
              <a:prstDash val="solid"/>
              <a:miter/>
            </a:ln>
          </p:spPr>
          <p:txBody>
            <a:bodyPr rtlCol="0" anchor="ctr"/>
            <a:lstStyle/>
            <a:p>
              <a:endParaRPr lang="en-IN" sz="1800"/>
            </a:p>
          </p:txBody>
        </p:sp>
        <p:sp>
          <p:nvSpPr>
            <p:cNvPr id="153" name="Freeform: Shape 152">
              <a:extLst>
                <a:ext uri="{FF2B5EF4-FFF2-40B4-BE49-F238E27FC236}">
                  <a16:creationId xmlns:a16="http://schemas.microsoft.com/office/drawing/2014/main" id="{31FF7E53-4576-D16F-E4A1-5B3B3A1D65D3}"/>
                </a:ext>
              </a:extLst>
            </p:cNvPr>
            <p:cNvSpPr/>
            <p:nvPr/>
          </p:nvSpPr>
          <p:spPr>
            <a:xfrm flipH="1">
              <a:off x="2578600" y="5355947"/>
              <a:ext cx="370811" cy="214056"/>
            </a:xfrm>
            <a:custGeom>
              <a:avLst/>
              <a:gdLst>
                <a:gd name="connsiteX0" fmla="*/ 357976 w 357976"/>
                <a:gd name="connsiteY0" fmla="*/ 206648 h 206647"/>
                <a:gd name="connsiteX1" fmla="*/ 0 w 357976"/>
                <a:gd name="connsiteY1" fmla="*/ 0 h 206647"/>
              </a:gdLst>
              <a:ahLst/>
              <a:cxnLst>
                <a:cxn ang="0">
                  <a:pos x="connsiteX0" y="connsiteY0"/>
                </a:cxn>
                <a:cxn ang="0">
                  <a:pos x="connsiteX1" y="connsiteY1"/>
                </a:cxn>
              </a:cxnLst>
              <a:rect l="l" t="t" r="r" b="b"/>
              <a:pathLst>
                <a:path w="357976" h="206647">
                  <a:moveTo>
                    <a:pt x="357976" y="206648"/>
                  </a:moveTo>
                  <a:lnTo>
                    <a:pt x="0" y="0"/>
                  </a:lnTo>
                </a:path>
              </a:pathLst>
            </a:custGeom>
            <a:ln w="3175" cap="flat">
              <a:solidFill>
                <a:schemeClr val="tx2">
                  <a:lumMod val="60000"/>
                  <a:lumOff val="40000"/>
                </a:schemeClr>
              </a:solidFill>
              <a:prstDash val="solid"/>
              <a:miter/>
            </a:ln>
          </p:spPr>
          <p:txBody>
            <a:bodyPr rtlCol="0" anchor="ctr"/>
            <a:lstStyle/>
            <a:p>
              <a:endParaRPr lang="en-IN" sz="1800"/>
            </a:p>
          </p:txBody>
        </p:sp>
        <p:sp>
          <p:nvSpPr>
            <p:cNvPr id="154" name="Freeform: Shape 153">
              <a:extLst>
                <a:ext uri="{FF2B5EF4-FFF2-40B4-BE49-F238E27FC236}">
                  <a16:creationId xmlns:a16="http://schemas.microsoft.com/office/drawing/2014/main" id="{62362378-7DE5-10B8-A605-F6B9084B5805}"/>
                </a:ext>
              </a:extLst>
            </p:cNvPr>
            <p:cNvSpPr/>
            <p:nvPr/>
          </p:nvSpPr>
          <p:spPr>
            <a:xfrm flipH="1">
              <a:off x="2207788" y="4284692"/>
              <a:ext cx="741623" cy="856420"/>
            </a:xfrm>
            <a:custGeom>
              <a:avLst/>
              <a:gdLst>
                <a:gd name="connsiteX0" fmla="*/ 0 w 715953"/>
                <a:gd name="connsiteY0" fmla="*/ 620130 h 826777"/>
                <a:gd name="connsiteX1" fmla="*/ 357976 w 715953"/>
                <a:gd name="connsiteY1" fmla="*/ 826777 h 826777"/>
                <a:gd name="connsiteX2" fmla="*/ 715953 w 715953"/>
                <a:gd name="connsiteY2" fmla="*/ 620130 h 826777"/>
                <a:gd name="connsiteX3" fmla="*/ 715953 w 715953"/>
                <a:gd name="connsiteY3" fmla="*/ 206741 h 826777"/>
                <a:gd name="connsiteX4" fmla="*/ 357976 w 715953"/>
                <a:gd name="connsiteY4" fmla="*/ 0 h 826777"/>
                <a:gd name="connsiteX5" fmla="*/ 0 w 715953"/>
                <a:gd name="connsiteY5" fmla="*/ 206741 h 826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5953" h="826777">
                  <a:moveTo>
                    <a:pt x="0" y="620130"/>
                  </a:moveTo>
                  <a:lnTo>
                    <a:pt x="357976" y="826777"/>
                  </a:lnTo>
                  <a:lnTo>
                    <a:pt x="715953" y="620130"/>
                  </a:lnTo>
                  <a:lnTo>
                    <a:pt x="715953" y="206741"/>
                  </a:lnTo>
                  <a:lnTo>
                    <a:pt x="357976" y="0"/>
                  </a:lnTo>
                  <a:lnTo>
                    <a:pt x="0" y="206741"/>
                  </a:lnTo>
                </a:path>
              </a:pathLst>
            </a:custGeom>
            <a:noFill/>
            <a:ln w="3175" cap="flat">
              <a:solidFill>
                <a:schemeClr val="tx2">
                  <a:lumMod val="60000"/>
                  <a:lumOff val="40000"/>
                </a:schemeClr>
              </a:solidFill>
              <a:prstDash val="solid"/>
              <a:miter/>
            </a:ln>
          </p:spPr>
          <p:txBody>
            <a:bodyPr rtlCol="0" anchor="ctr"/>
            <a:lstStyle/>
            <a:p>
              <a:endParaRPr lang="en-IN" sz="1800"/>
            </a:p>
          </p:txBody>
        </p:sp>
        <p:sp>
          <p:nvSpPr>
            <p:cNvPr id="155" name="Freeform: Shape 154">
              <a:extLst>
                <a:ext uri="{FF2B5EF4-FFF2-40B4-BE49-F238E27FC236}">
                  <a16:creationId xmlns:a16="http://schemas.microsoft.com/office/drawing/2014/main" id="{A1A9283B-FBFC-AF12-EE65-0F3E0DFE4163}"/>
                </a:ext>
              </a:extLst>
            </p:cNvPr>
            <p:cNvSpPr/>
            <p:nvPr/>
          </p:nvSpPr>
          <p:spPr>
            <a:xfrm flipH="1">
              <a:off x="2568887" y="4712903"/>
              <a:ext cx="9712" cy="428210"/>
            </a:xfrm>
            <a:custGeom>
              <a:avLst/>
              <a:gdLst>
                <a:gd name="connsiteX0" fmla="*/ 0 w 9376"/>
                <a:gd name="connsiteY0" fmla="*/ 0 h 413388"/>
                <a:gd name="connsiteX1" fmla="*/ 0 w 9376"/>
                <a:gd name="connsiteY1" fmla="*/ 413389 h 413388"/>
              </a:gdLst>
              <a:ahLst/>
              <a:cxnLst>
                <a:cxn ang="0">
                  <a:pos x="connsiteX0" y="connsiteY0"/>
                </a:cxn>
                <a:cxn ang="0">
                  <a:pos x="connsiteX1" y="connsiteY1"/>
                </a:cxn>
              </a:cxnLst>
              <a:rect l="l" t="t" r="r" b="b"/>
              <a:pathLst>
                <a:path w="9376" h="413388">
                  <a:moveTo>
                    <a:pt x="0" y="0"/>
                  </a:moveTo>
                  <a:lnTo>
                    <a:pt x="0" y="413389"/>
                  </a:lnTo>
                </a:path>
              </a:pathLst>
            </a:custGeom>
            <a:ln w="3175" cap="flat">
              <a:solidFill>
                <a:schemeClr val="tx2">
                  <a:lumMod val="60000"/>
                  <a:lumOff val="40000"/>
                </a:schemeClr>
              </a:solidFill>
              <a:prstDash val="solid"/>
              <a:miter/>
            </a:ln>
          </p:spPr>
          <p:txBody>
            <a:bodyPr rtlCol="0" anchor="ctr"/>
            <a:lstStyle/>
            <a:p>
              <a:endParaRPr lang="en-IN" sz="1800"/>
            </a:p>
          </p:txBody>
        </p:sp>
        <p:sp>
          <p:nvSpPr>
            <p:cNvPr id="156" name="Freeform: Shape 155">
              <a:extLst>
                <a:ext uri="{FF2B5EF4-FFF2-40B4-BE49-F238E27FC236}">
                  <a16:creationId xmlns:a16="http://schemas.microsoft.com/office/drawing/2014/main" id="{5DF550E3-5F88-7821-8B8E-66AB7083A9CC}"/>
                </a:ext>
              </a:extLst>
            </p:cNvPr>
            <p:cNvSpPr/>
            <p:nvPr/>
          </p:nvSpPr>
          <p:spPr>
            <a:xfrm flipH="1">
              <a:off x="2207788" y="4498846"/>
              <a:ext cx="370811" cy="214056"/>
            </a:xfrm>
            <a:custGeom>
              <a:avLst/>
              <a:gdLst>
                <a:gd name="connsiteX0" fmla="*/ 357977 w 357976"/>
                <a:gd name="connsiteY0" fmla="*/ 0 h 206647"/>
                <a:gd name="connsiteX1" fmla="*/ 0 w 357976"/>
                <a:gd name="connsiteY1" fmla="*/ 206648 h 206647"/>
              </a:gdLst>
              <a:ahLst/>
              <a:cxnLst>
                <a:cxn ang="0">
                  <a:pos x="connsiteX0" y="connsiteY0"/>
                </a:cxn>
                <a:cxn ang="0">
                  <a:pos x="connsiteX1" y="connsiteY1"/>
                </a:cxn>
              </a:cxnLst>
              <a:rect l="l" t="t" r="r" b="b"/>
              <a:pathLst>
                <a:path w="357976" h="206647">
                  <a:moveTo>
                    <a:pt x="357977" y="0"/>
                  </a:moveTo>
                  <a:lnTo>
                    <a:pt x="0" y="206648"/>
                  </a:lnTo>
                </a:path>
              </a:pathLst>
            </a:custGeom>
            <a:ln w="3175" cap="flat">
              <a:solidFill>
                <a:schemeClr val="tx2">
                  <a:lumMod val="60000"/>
                  <a:lumOff val="40000"/>
                </a:schemeClr>
              </a:solidFill>
              <a:prstDash val="solid"/>
              <a:miter/>
            </a:ln>
          </p:spPr>
          <p:txBody>
            <a:bodyPr rtlCol="0" anchor="ctr"/>
            <a:lstStyle/>
            <a:p>
              <a:endParaRPr lang="en-IN" sz="1800"/>
            </a:p>
          </p:txBody>
        </p:sp>
        <p:sp>
          <p:nvSpPr>
            <p:cNvPr id="157" name="Freeform: Shape 156">
              <a:extLst>
                <a:ext uri="{FF2B5EF4-FFF2-40B4-BE49-F238E27FC236}">
                  <a16:creationId xmlns:a16="http://schemas.microsoft.com/office/drawing/2014/main" id="{B70C7F35-F5DD-E671-FAE5-DDCBB3C728B7}"/>
                </a:ext>
              </a:extLst>
            </p:cNvPr>
            <p:cNvSpPr/>
            <p:nvPr/>
          </p:nvSpPr>
          <p:spPr>
            <a:xfrm flipH="1">
              <a:off x="2578600" y="4498846"/>
              <a:ext cx="370811" cy="214056"/>
            </a:xfrm>
            <a:custGeom>
              <a:avLst/>
              <a:gdLst>
                <a:gd name="connsiteX0" fmla="*/ 357976 w 357976"/>
                <a:gd name="connsiteY0" fmla="*/ 206648 h 206647"/>
                <a:gd name="connsiteX1" fmla="*/ 0 w 357976"/>
                <a:gd name="connsiteY1" fmla="*/ 0 h 206647"/>
              </a:gdLst>
              <a:ahLst/>
              <a:cxnLst>
                <a:cxn ang="0">
                  <a:pos x="connsiteX0" y="connsiteY0"/>
                </a:cxn>
                <a:cxn ang="0">
                  <a:pos x="connsiteX1" y="connsiteY1"/>
                </a:cxn>
              </a:cxnLst>
              <a:rect l="l" t="t" r="r" b="b"/>
              <a:pathLst>
                <a:path w="357976" h="206647">
                  <a:moveTo>
                    <a:pt x="357976" y="206648"/>
                  </a:moveTo>
                  <a:lnTo>
                    <a:pt x="0" y="0"/>
                  </a:lnTo>
                </a:path>
              </a:pathLst>
            </a:custGeom>
            <a:ln w="3175" cap="flat">
              <a:solidFill>
                <a:schemeClr val="tx2">
                  <a:lumMod val="60000"/>
                  <a:lumOff val="40000"/>
                </a:schemeClr>
              </a:solidFill>
              <a:prstDash val="solid"/>
              <a:miter/>
            </a:ln>
          </p:spPr>
          <p:txBody>
            <a:bodyPr rtlCol="0" anchor="ctr"/>
            <a:lstStyle/>
            <a:p>
              <a:endParaRPr lang="en-IN" sz="1800"/>
            </a:p>
          </p:txBody>
        </p:sp>
        <p:sp>
          <p:nvSpPr>
            <p:cNvPr id="158" name="Freeform: Shape 157">
              <a:extLst>
                <a:ext uri="{FF2B5EF4-FFF2-40B4-BE49-F238E27FC236}">
                  <a16:creationId xmlns:a16="http://schemas.microsoft.com/office/drawing/2014/main" id="{34800822-769A-0D7A-68EA-9DC824F4B36C}"/>
                </a:ext>
              </a:extLst>
            </p:cNvPr>
            <p:cNvSpPr/>
            <p:nvPr/>
          </p:nvSpPr>
          <p:spPr>
            <a:xfrm flipH="1">
              <a:off x="2207788" y="3428369"/>
              <a:ext cx="741623" cy="856323"/>
            </a:xfrm>
            <a:custGeom>
              <a:avLst/>
              <a:gdLst>
                <a:gd name="connsiteX0" fmla="*/ 0 w 715953"/>
                <a:gd name="connsiteY0" fmla="*/ 620036 h 826683"/>
                <a:gd name="connsiteX1" fmla="*/ 357976 w 715953"/>
                <a:gd name="connsiteY1" fmla="*/ 826684 h 826683"/>
                <a:gd name="connsiteX2" fmla="*/ 715953 w 715953"/>
                <a:gd name="connsiteY2" fmla="*/ 620036 h 826683"/>
                <a:gd name="connsiteX3" fmla="*/ 715953 w 715953"/>
                <a:gd name="connsiteY3" fmla="*/ 206648 h 826683"/>
                <a:gd name="connsiteX4" fmla="*/ 357976 w 715953"/>
                <a:gd name="connsiteY4" fmla="*/ 0 h 826683"/>
                <a:gd name="connsiteX5" fmla="*/ 0 w 715953"/>
                <a:gd name="connsiteY5" fmla="*/ 206648 h 826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5953" h="826683">
                  <a:moveTo>
                    <a:pt x="0" y="620036"/>
                  </a:moveTo>
                  <a:lnTo>
                    <a:pt x="357976" y="826684"/>
                  </a:lnTo>
                  <a:lnTo>
                    <a:pt x="715953" y="620036"/>
                  </a:lnTo>
                  <a:lnTo>
                    <a:pt x="715953" y="206648"/>
                  </a:lnTo>
                  <a:lnTo>
                    <a:pt x="357976" y="0"/>
                  </a:lnTo>
                  <a:lnTo>
                    <a:pt x="0" y="206648"/>
                  </a:lnTo>
                </a:path>
              </a:pathLst>
            </a:custGeom>
            <a:noFill/>
            <a:ln w="3175" cap="flat">
              <a:solidFill>
                <a:schemeClr val="tx2">
                  <a:lumMod val="60000"/>
                  <a:lumOff val="40000"/>
                </a:schemeClr>
              </a:solidFill>
              <a:prstDash val="solid"/>
              <a:miter/>
            </a:ln>
          </p:spPr>
          <p:txBody>
            <a:bodyPr rtlCol="0" anchor="ctr"/>
            <a:lstStyle/>
            <a:p>
              <a:endParaRPr lang="en-IN" sz="1800"/>
            </a:p>
          </p:txBody>
        </p:sp>
        <p:sp>
          <p:nvSpPr>
            <p:cNvPr id="159" name="Freeform: Shape 158">
              <a:extLst>
                <a:ext uri="{FF2B5EF4-FFF2-40B4-BE49-F238E27FC236}">
                  <a16:creationId xmlns:a16="http://schemas.microsoft.com/office/drawing/2014/main" id="{E3A00144-8FDD-2B43-3BCD-4A232EC650D5}"/>
                </a:ext>
              </a:extLst>
            </p:cNvPr>
            <p:cNvSpPr/>
            <p:nvPr/>
          </p:nvSpPr>
          <p:spPr>
            <a:xfrm flipH="1">
              <a:off x="2568887" y="3856482"/>
              <a:ext cx="9712" cy="428210"/>
            </a:xfrm>
            <a:custGeom>
              <a:avLst/>
              <a:gdLst>
                <a:gd name="connsiteX0" fmla="*/ 0 w 9376"/>
                <a:gd name="connsiteY0" fmla="*/ 0 h 413388"/>
                <a:gd name="connsiteX1" fmla="*/ 0 w 9376"/>
                <a:gd name="connsiteY1" fmla="*/ 413389 h 413388"/>
              </a:gdLst>
              <a:ahLst/>
              <a:cxnLst>
                <a:cxn ang="0">
                  <a:pos x="connsiteX0" y="connsiteY0"/>
                </a:cxn>
                <a:cxn ang="0">
                  <a:pos x="connsiteX1" y="connsiteY1"/>
                </a:cxn>
              </a:cxnLst>
              <a:rect l="l" t="t" r="r" b="b"/>
              <a:pathLst>
                <a:path w="9376" h="413388">
                  <a:moveTo>
                    <a:pt x="0" y="0"/>
                  </a:moveTo>
                  <a:lnTo>
                    <a:pt x="0" y="413389"/>
                  </a:lnTo>
                </a:path>
              </a:pathLst>
            </a:custGeom>
            <a:ln w="3175" cap="flat">
              <a:solidFill>
                <a:schemeClr val="tx2">
                  <a:lumMod val="60000"/>
                  <a:lumOff val="40000"/>
                </a:schemeClr>
              </a:solidFill>
              <a:prstDash val="solid"/>
              <a:miter/>
            </a:ln>
          </p:spPr>
          <p:txBody>
            <a:bodyPr rtlCol="0" anchor="ctr"/>
            <a:lstStyle/>
            <a:p>
              <a:endParaRPr lang="en-IN" sz="1800"/>
            </a:p>
          </p:txBody>
        </p:sp>
        <p:sp>
          <p:nvSpPr>
            <p:cNvPr id="160" name="Freeform: Shape 159">
              <a:extLst>
                <a:ext uri="{FF2B5EF4-FFF2-40B4-BE49-F238E27FC236}">
                  <a16:creationId xmlns:a16="http://schemas.microsoft.com/office/drawing/2014/main" id="{CF7A6177-15E0-A801-755F-74F1F1F94C99}"/>
                </a:ext>
              </a:extLst>
            </p:cNvPr>
            <p:cNvSpPr/>
            <p:nvPr/>
          </p:nvSpPr>
          <p:spPr>
            <a:xfrm flipH="1">
              <a:off x="2207788" y="3642425"/>
              <a:ext cx="370811" cy="214056"/>
            </a:xfrm>
            <a:custGeom>
              <a:avLst/>
              <a:gdLst>
                <a:gd name="connsiteX0" fmla="*/ 357977 w 357976"/>
                <a:gd name="connsiteY0" fmla="*/ 0 h 206647"/>
                <a:gd name="connsiteX1" fmla="*/ 0 w 357976"/>
                <a:gd name="connsiteY1" fmla="*/ 206647 h 206647"/>
              </a:gdLst>
              <a:ahLst/>
              <a:cxnLst>
                <a:cxn ang="0">
                  <a:pos x="connsiteX0" y="connsiteY0"/>
                </a:cxn>
                <a:cxn ang="0">
                  <a:pos x="connsiteX1" y="connsiteY1"/>
                </a:cxn>
              </a:cxnLst>
              <a:rect l="l" t="t" r="r" b="b"/>
              <a:pathLst>
                <a:path w="357976" h="206647">
                  <a:moveTo>
                    <a:pt x="357977" y="0"/>
                  </a:moveTo>
                  <a:lnTo>
                    <a:pt x="0" y="206647"/>
                  </a:lnTo>
                </a:path>
              </a:pathLst>
            </a:custGeom>
            <a:ln w="3175" cap="flat">
              <a:solidFill>
                <a:schemeClr val="tx2">
                  <a:lumMod val="60000"/>
                  <a:lumOff val="40000"/>
                </a:schemeClr>
              </a:solidFill>
              <a:prstDash val="solid"/>
              <a:miter/>
            </a:ln>
          </p:spPr>
          <p:txBody>
            <a:bodyPr rtlCol="0" anchor="ctr"/>
            <a:lstStyle/>
            <a:p>
              <a:endParaRPr lang="en-IN" sz="1800"/>
            </a:p>
          </p:txBody>
        </p:sp>
        <p:sp>
          <p:nvSpPr>
            <p:cNvPr id="161" name="Freeform: Shape 160">
              <a:extLst>
                <a:ext uri="{FF2B5EF4-FFF2-40B4-BE49-F238E27FC236}">
                  <a16:creationId xmlns:a16="http://schemas.microsoft.com/office/drawing/2014/main" id="{28841FA4-3385-60BD-28FB-AC8048C5A160}"/>
                </a:ext>
              </a:extLst>
            </p:cNvPr>
            <p:cNvSpPr/>
            <p:nvPr/>
          </p:nvSpPr>
          <p:spPr>
            <a:xfrm flipH="1">
              <a:off x="2578600" y="3642425"/>
              <a:ext cx="370811" cy="214056"/>
            </a:xfrm>
            <a:custGeom>
              <a:avLst/>
              <a:gdLst>
                <a:gd name="connsiteX0" fmla="*/ 357976 w 357976"/>
                <a:gd name="connsiteY0" fmla="*/ 206647 h 206647"/>
                <a:gd name="connsiteX1" fmla="*/ 0 w 357976"/>
                <a:gd name="connsiteY1" fmla="*/ 0 h 206647"/>
              </a:gdLst>
              <a:ahLst/>
              <a:cxnLst>
                <a:cxn ang="0">
                  <a:pos x="connsiteX0" y="connsiteY0"/>
                </a:cxn>
                <a:cxn ang="0">
                  <a:pos x="connsiteX1" y="connsiteY1"/>
                </a:cxn>
              </a:cxnLst>
              <a:rect l="l" t="t" r="r" b="b"/>
              <a:pathLst>
                <a:path w="357976" h="206647">
                  <a:moveTo>
                    <a:pt x="357976" y="206647"/>
                  </a:moveTo>
                  <a:lnTo>
                    <a:pt x="0" y="0"/>
                  </a:lnTo>
                </a:path>
              </a:pathLst>
            </a:custGeom>
            <a:ln w="3175" cap="flat">
              <a:solidFill>
                <a:schemeClr val="tx2">
                  <a:lumMod val="60000"/>
                  <a:lumOff val="40000"/>
                </a:schemeClr>
              </a:solidFill>
              <a:prstDash val="solid"/>
              <a:miter/>
            </a:ln>
          </p:spPr>
          <p:txBody>
            <a:bodyPr rtlCol="0" anchor="ctr"/>
            <a:lstStyle/>
            <a:p>
              <a:endParaRPr lang="en-IN" sz="1800"/>
            </a:p>
          </p:txBody>
        </p:sp>
        <p:sp>
          <p:nvSpPr>
            <p:cNvPr id="162" name="Freeform: Shape 161">
              <a:extLst>
                <a:ext uri="{FF2B5EF4-FFF2-40B4-BE49-F238E27FC236}">
                  <a16:creationId xmlns:a16="http://schemas.microsoft.com/office/drawing/2014/main" id="{C2B0765F-B66B-3298-E148-D79FFD281AE6}"/>
                </a:ext>
              </a:extLst>
            </p:cNvPr>
            <p:cNvSpPr/>
            <p:nvPr/>
          </p:nvSpPr>
          <p:spPr>
            <a:xfrm flipH="1">
              <a:off x="2207788" y="2572240"/>
              <a:ext cx="741623" cy="856420"/>
            </a:xfrm>
            <a:custGeom>
              <a:avLst/>
              <a:gdLst>
                <a:gd name="connsiteX0" fmla="*/ 0 w 715953"/>
                <a:gd name="connsiteY0" fmla="*/ 620036 h 826777"/>
                <a:gd name="connsiteX1" fmla="*/ 357976 w 715953"/>
                <a:gd name="connsiteY1" fmla="*/ 826777 h 826777"/>
                <a:gd name="connsiteX2" fmla="*/ 715953 w 715953"/>
                <a:gd name="connsiteY2" fmla="*/ 620036 h 826777"/>
                <a:gd name="connsiteX3" fmla="*/ 715953 w 715953"/>
                <a:gd name="connsiteY3" fmla="*/ 206647 h 826777"/>
                <a:gd name="connsiteX4" fmla="*/ 357976 w 715953"/>
                <a:gd name="connsiteY4" fmla="*/ 0 h 826777"/>
                <a:gd name="connsiteX5" fmla="*/ 0 w 715953"/>
                <a:gd name="connsiteY5" fmla="*/ 206647 h 826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5953" h="826777">
                  <a:moveTo>
                    <a:pt x="0" y="620036"/>
                  </a:moveTo>
                  <a:lnTo>
                    <a:pt x="357976" y="826777"/>
                  </a:lnTo>
                  <a:lnTo>
                    <a:pt x="715953" y="620036"/>
                  </a:lnTo>
                  <a:lnTo>
                    <a:pt x="715953" y="206647"/>
                  </a:lnTo>
                  <a:lnTo>
                    <a:pt x="357976" y="0"/>
                  </a:lnTo>
                  <a:lnTo>
                    <a:pt x="0" y="206647"/>
                  </a:lnTo>
                </a:path>
              </a:pathLst>
            </a:custGeom>
            <a:noFill/>
            <a:ln w="3175" cap="flat">
              <a:solidFill>
                <a:schemeClr val="tx2">
                  <a:lumMod val="60000"/>
                  <a:lumOff val="40000"/>
                </a:schemeClr>
              </a:solidFill>
              <a:prstDash val="solid"/>
              <a:miter/>
            </a:ln>
          </p:spPr>
          <p:txBody>
            <a:bodyPr rtlCol="0" anchor="ctr"/>
            <a:lstStyle/>
            <a:p>
              <a:endParaRPr lang="en-IN" sz="1800"/>
            </a:p>
          </p:txBody>
        </p:sp>
        <p:sp>
          <p:nvSpPr>
            <p:cNvPr id="163" name="Freeform: Shape 162">
              <a:extLst>
                <a:ext uri="{FF2B5EF4-FFF2-40B4-BE49-F238E27FC236}">
                  <a16:creationId xmlns:a16="http://schemas.microsoft.com/office/drawing/2014/main" id="{5B862BB8-3529-B5E0-B14B-40075C459E0B}"/>
                </a:ext>
              </a:extLst>
            </p:cNvPr>
            <p:cNvSpPr/>
            <p:nvPr/>
          </p:nvSpPr>
          <p:spPr>
            <a:xfrm flipH="1">
              <a:off x="2568887" y="3000451"/>
              <a:ext cx="9712" cy="428210"/>
            </a:xfrm>
            <a:custGeom>
              <a:avLst/>
              <a:gdLst>
                <a:gd name="connsiteX0" fmla="*/ 0 w 9376"/>
                <a:gd name="connsiteY0" fmla="*/ 0 h 413388"/>
                <a:gd name="connsiteX1" fmla="*/ 0 w 9376"/>
                <a:gd name="connsiteY1" fmla="*/ 413389 h 413388"/>
              </a:gdLst>
              <a:ahLst/>
              <a:cxnLst>
                <a:cxn ang="0">
                  <a:pos x="connsiteX0" y="connsiteY0"/>
                </a:cxn>
                <a:cxn ang="0">
                  <a:pos x="connsiteX1" y="connsiteY1"/>
                </a:cxn>
              </a:cxnLst>
              <a:rect l="l" t="t" r="r" b="b"/>
              <a:pathLst>
                <a:path w="9376" h="413388">
                  <a:moveTo>
                    <a:pt x="0" y="0"/>
                  </a:moveTo>
                  <a:lnTo>
                    <a:pt x="0" y="413389"/>
                  </a:lnTo>
                </a:path>
              </a:pathLst>
            </a:custGeom>
            <a:ln w="3175" cap="flat">
              <a:solidFill>
                <a:schemeClr val="tx2">
                  <a:lumMod val="60000"/>
                  <a:lumOff val="40000"/>
                </a:schemeClr>
              </a:solidFill>
              <a:prstDash val="solid"/>
              <a:miter/>
            </a:ln>
          </p:spPr>
          <p:txBody>
            <a:bodyPr rtlCol="0" anchor="ctr"/>
            <a:lstStyle/>
            <a:p>
              <a:endParaRPr lang="en-IN" sz="1800"/>
            </a:p>
          </p:txBody>
        </p:sp>
        <p:sp>
          <p:nvSpPr>
            <p:cNvPr id="164" name="Freeform: Shape 163">
              <a:extLst>
                <a:ext uri="{FF2B5EF4-FFF2-40B4-BE49-F238E27FC236}">
                  <a16:creationId xmlns:a16="http://schemas.microsoft.com/office/drawing/2014/main" id="{3C4045A5-D5C5-831F-5D5A-B6F7549F8ECE}"/>
                </a:ext>
              </a:extLst>
            </p:cNvPr>
            <p:cNvSpPr/>
            <p:nvPr/>
          </p:nvSpPr>
          <p:spPr>
            <a:xfrm flipH="1">
              <a:off x="2207788" y="2786296"/>
              <a:ext cx="370811" cy="214153"/>
            </a:xfrm>
            <a:custGeom>
              <a:avLst/>
              <a:gdLst>
                <a:gd name="connsiteX0" fmla="*/ 357977 w 357976"/>
                <a:gd name="connsiteY0" fmla="*/ 0 h 206741"/>
                <a:gd name="connsiteX1" fmla="*/ 0 w 357976"/>
                <a:gd name="connsiteY1" fmla="*/ 206741 h 206741"/>
              </a:gdLst>
              <a:ahLst/>
              <a:cxnLst>
                <a:cxn ang="0">
                  <a:pos x="connsiteX0" y="connsiteY0"/>
                </a:cxn>
                <a:cxn ang="0">
                  <a:pos x="connsiteX1" y="connsiteY1"/>
                </a:cxn>
              </a:cxnLst>
              <a:rect l="l" t="t" r="r" b="b"/>
              <a:pathLst>
                <a:path w="357976" h="206741">
                  <a:moveTo>
                    <a:pt x="357977" y="0"/>
                  </a:moveTo>
                  <a:lnTo>
                    <a:pt x="0" y="206741"/>
                  </a:lnTo>
                </a:path>
              </a:pathLst>
            </a:custGeom>
            <a:ln w="3175" cap="flat">
              <a:solidFill>
                <a:schemeClr val="tx2">
                  <a:lumMod val="60000"/>
                  <a:lumOff val="40000"/>
                </a:schemeClr>
              </a:solidFill>
              <a:prstDash val="solid"/>
              <a:miter/>
            </a:ln>
          </p:spPr>
          <p:txBody>
            <a:bodyPr rtlCol="0" anchor="ctr"/>
            <a:lstStyle/>
            <a:p>
              <a:endParaRPr lang="en-IN" sz="1800"/>
            </a:p>
          </p:txBody>
        </p:sp>
        <p:sp>
          <p:nvSpPr>
            <p:cNvPr id="165" name="Freeform: Shape 164">
              <a:extLst>
                <a:ext uri="{FF2B5EF4-FFF2-40B4-BE49-F238E27FC236}">
                  <a16:creationId xmlns:a16="http://schemas.microsoft.com/office/drawing/2014/main" id="{7E1D4903-3F3C-7AB5-296F-9F196E6296F0}"/>
                </a:ext>
              </a:extLst>
            </p:cNvPr>
            <p:cNvSpPr/>
            <p:nvPr/>
          </p:nvSpPr>
          <p:spPr>
            <a:xfrm flipH="1">
              <a:off x="2578600" y="2786296"/>
              <a:ext cx="370811" cy="214153"/>
            </a:xfrm>
            <a:custGeom>
              <a:avLst/>
              <a:gdLst>
                <a:gd name="connsiteX0" fmla="*/ 357976 w 357976"/>
                <a:gd name="connsiteY0" fmla="*/ 206741 h 206741"/>
                <a:gd name="connsiteX1" fmla="*/ 0 w 357976"/>
                <a:gd name="connsiteY1" fmla="*/ 0 h 206741"/>
              </a:gdLst>
              <a:ahLst/>
              <a:cxnLst>
                <a:cxn ang="0">
                  <a:pos x="connsiteX0" y="connsiteY0"/>
                </a:cxn>
                <a:cxn ang="0">
                  <a:pos x="connsiteX1" y="connsiteY1"/>
                </a:cxn>
              </a:cxnLst>
              <a:rect l="l" t="t" r="r" b="b"/>
              <a:pathLst>
                <a:path w="357976" h="206741">
                  <a:moveTo>
                    <a:pt x="357976" y="206741"/>
                  </a:moveTo>
                  <a:lnTo>
                    <a:pt x="0" y="0"/>
                  </a:lnTo>
                </a:path>
              </a:pathLst>
            </a:custGeom>
            <a:ln w="3175" cap="flat">
              <a:solidFill>
                <a:schemeClr val="tx2">
                  <a:lumMod val="60000"/>
                  <a:lumOff val="40000"/>
                </a:schemeClr>
              </a:solidFill>
              <a:prstDash val="solid"/>
              <a:miter/>
            </a:ln>
          </p:spPr>
          <p:txBody>
            <a:bodyPr rtlCol="0" anchor="ctr"/>
            <a:lstStyle/>
            <a:p>
              <a:endParaRPr lang="en-IN" sz="1800"/>
            </a:p>
          </p:txBody>
        </p:sp>
        <p:sp>
          <p:nvSpPr>
            <p:cNvPr id="166" name="Freeform: Shape 165">
              <a:extLst>
                <a:ext uri="{FF2B5EF4-FFF2-40B4-BE49-F238E27FC236}">
                  <a16:creationId xmlns:a16="http://schemas.microsoft.com/office/drawing/2014/main" id="{7D34EB17-14A9-DFDD-E174-D2E1516B38C2}"/>
                </a:ext>
              </a:extLst>
            </p:cNvPr>
            <p:cNvSpPr/>
            <p:nvPr/>
          </p:nvSpPr>
          <p:spPr>
            <a:xfrm flipH="1">
              <a:off x="2207788" y="1715819"/>
              <a:ext cx="741623" cy="856420"/>
            </a:xfrm>
            <a:custGeom>
              <a:avLst/>
              <a:gdLst>
                <a:gd name="connsiteX0" fmla="*/ 0 w 715953"/>
                <a:gd name="connsiteY0" fmla="*/ 620130 h 826777"/>
                <a:gd name="connsiteX1" fmla="*/ 357976 w 715953"/>
                <a:gd name="connsiteY1" fmla="*/ 826778 h 826777"/>
                <a:gd name="connsiteX2" fmla="*/ 715953 w 715953"/>
                <a:gd name="connsiteY2" fmla="*/ 620130 h 826777"/>
                <a:gd name="connsiteX3" fmla="*/ 715953 w 715953"/>
                <a:gd name="connsiteY3" fmla="*/ 206741 h 826777"/>
                <a:gd name="connsiteX4" fmla="*/ 357976 w 715953"/>
                <a:gd name="connsiteY4" fmla="*/ 0 h 826777"/>
                <a:gd name="connsiteX5" fmla="*/ 0 w 715953"/>
                <a:gd name="connsiteY5" fmla="*/ 206741 h 826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5953" h="826777">
                  <a:moveTo>
                    <a:pt x="0" y="620130"/>
                  </a:moveTo>
                  <a:lnTo>
                    <a:pt x="357976" y="826778"/>
                  </a:lnTo>
                  <a:lnTo>
                    <a:pt x="715953" y="620130"/>
                  </a:lnTo>
                  <a:lnTo>
                    <a:pt x="715953" y="206741"/>
                  </a:lnTo>
                  <a:lnTo>
                    <a:pt x="357976" y="0"/>
                  </a:lnTo>
                  <a:lnTo>
                    <a:pt x="0" y="206741"/>
                  </a:lnTo>
                </a:path>
              </a:pathLst>
            </a:custGeom>
            <a:noFill/>
            <a:ln w="3175" cap="flat">
              <a:solidFill>
                <a:schemeClr val="tx2">
                  <a:lumMod val="60000"/>
                  <a:lumOff val="40000"/>
                </a:schemeClr>
              </a:solidFill>
              <a:prstDash val="solid"/>
              <a:miter/>
            </a:ln>
          </p:spPr>
          <p:txBody>
            <a:bodyPr rtlCol="0" anchor="ctr"/>
            <a:lstStyle/>
            <a:p>
              <a:endParaRPr lang="en-IN" sz="1800"/>
            </a:p>
          </p:txBody>
        </p:sp>
        <p:sp>
          <p:nvSpPr>
            <p:cNvPr id="167" name="Freeform: Shape 166">
              <a:extLst>
                <a:ext uri="{FF2B5EF4-FFF2-40B4-BE49-F238E27FC236}">
                  <a16:creationId xmlns:a16="http://schemas.microsoft.com/office/drawing/2014/main" id="{EEACE51B-8ECD-EACB-9AD9-6FD4670888E5}"/>
                </a:ext>
              </a:extLst>
            </p:cNvPr>
            <p:cNvSpPr/>
            <p:nvPr/>
          </p:nvSpPr>
          <p:spPr>
            <a:xfrm flipH="1">
              <a:off x="2568887" y="2144029"/>
              <a:ext cx="9712" cy="428210"/>
            </a:xfrm>
            <a:custGeom>
              <a:avLst/>
              <a:gdLst>
                <a:gd name="connsiteX0" fmla="*/ 0 w 9376"/>
                <a:gd name="connsiteY0" fmla="*/ 0 h 413388"/>
                <a:gd name="connsiteX1" fmla="*/ 0 w 9376"/>
                <a:gd name="connsiteY1" fmla="*/ 413389 h 413388"/>
              </a:gdLst>
              <a:ahLst/>
              <a:cxnLst>
                <a:cxn ang="0">
                  <a:pos x="connsiteX0" y="connsiteY0"/>
                </a:cxn>
                <a:cxn ang="0">
                  <a:pos x="connsiteX1" y="connsiteY1"/>
                </a:cxn>
              </a:cxnLst>
              <a:rect l="l" t="t" r="r" b="b"/>
              <a:pathLst>
                <a:path w="9376" h="413388">
                  <a:moveTo>
                    <a:pt x="0" y="0"/>
                  </a:moveTo>
                  <a:lnTo>
                    <a:pt x="0" y="413389"/>
                  </a:lnTo>
                </a:path>
              </a:pathLst>
            </a:custGeom>
            <a:ln w="3175" cap="flat">
              <a:solidFill>
                <a:schemeClr val="tx2">
                  <a:lumMod val="60000"/>
                  <a:lumOff val="40000"/>
                </a:schemeClr>
              </a:solidFill>
              <a:prstDash val="solid"/>
              <a:miter/>
            </a:ln>
          </p:spPr>
          <p:txBody>
            <a:bodyPr rtlCol="0" anchor="ctr"/>
            <a:lstStyle/>
            <a:p>
              <a:endParaRPr lang="en-IN" sz="1800"/>
            </a:p>
          </p:txBody>
        </p:sp>
        <p:sp>
          <p:nvSpPr>
            <p:cNvPr id="168" name="Freeform: Shape 167">
              <a:extLst>
                <a:ext uri="{FF2B5EF4-FFF2-40B4-BE49-F238E27FC236}">
                  <a16:creationId xmlns:a16="http://schemas.microsoft.com/office/drawing/2014/main" id="{AC3EA802-1114-2FB7-8371-5956EF6924C3}"/>
                </a:ext>
              </a:extLst>
            </p:cNvPr>
            <p:cNvSpPr/>
            <p:nvPr/>
          </p:nvSpPr>
          <p:spPr>
            <a:xfrm flipH="1">
              <a:off x="2207788" y="1929973"/>
              <a:ext cx="370811" cy="214056"/>
            </a:xfrm>
            <a:custGeom>
              <a:avLst/>
              <a:gdLst>
                <a:gd name="connsiteX0" fmla="*/ 357977 w 357976"/>
                <a:gd name="connsiteY0" fmla="*/ 0 h 206647"/>
                <a:gd name="connsiteX1" fmla="*/ 0 w 357976"/>
                <a:gd name="connsiteY1" fmla="*/ 206647 h 206647"/>
              </a:gdLst>
              <a:ahLst/>
              <a:cxnLst>
                <a:cxn ang="0">
                  <a:pos x="connsiteX0" y="connsiteY0"/>
                </a:cxn>
                <a:cxn ang="0">
                  <a:pos x="connsiteX1" y="connsiteY1"/>
                </a:cxn>
              </a:cxnLst>
              <a:rect l="l" t="t" r="r" b="b"/>
              <a:pathLst>
                <a:path w="357976" h="206647">
                  <a:moveTo>
                    <a:pt x="357977" y="0"/>
                  </a:moveTo>
                  <a:lnTo>
                    <a:pt x="0" y="206647"/>
                  </a:lnTo>
                </a:path>
              </a:pathLst>
            </a:custGeom>
            <a:ln w="3175" cap="flat">
              <a:solidFill>
                <a:schemeClr val="tx2">
                  <a:lumMod val="60000"/>
                  <a:lumOff val="40000"/>
                </a:schemeClr>
              </a:solidFill>
              <a:prstDash val="solid"/>
              <a:miter/>
            </a:ln>
          </p:spPr>
          <p:txBody>
            <a:bodyPr rtlCol="0" anchor="ctr"/>
            <a:lstStyle/>
            <a:p>
              <a:endParaRPr lang="en-IN" sz="1800"/>
            </a:p>
          </p:txBody>
        </p:sp>
        <p:sp>
          <p:nvSpPr>
            <p:cNvPr id="169" name="Freeform: Shape 168">
              <a:extLst>
                <a:ext uri="{FF2B5EF4-FFF2-40B4-BE49-F238E27FC236}">
                  <a16:creationId xmlns:a16="http://schemas.microsoft.com/office/drawing/2014/main" id="{8A3B1880-4B0C-CC9B-2821-C816C326B0B1}"/>
                </a:ext>
              </a:extLst>
            </p:cNvPr>
            <p:cNvSpPr/>
            <p:nvPr/>
          </p:nvSpPr>
          <p:spPr>
            <a:xfrm flipH="1">
              <a:off x="2578600" y="1929973"/>
              <a:ext cx="370811" cy="214056"/>
            </a:xfrm>
            <a:custGeom>
              <a:avLst/>
              <a:gdLst>
                <a:gd name="connsiteX0" fmla="*/ 357976 w 357976"/>
                <a:gd name="connsiteY0" fmla="*/ 206647 h 206647"/>
                <a:gd name="connsiteX1" fmla="*/ 0 w 357976"/>
                <a:gd name="connsiteY1" fmla="*/ 0 h 206647"/>
              </a:gdLst>
              <a:ahLst/>
              <a:cxnLst>
                <a:cxn ang="0">
                  <a:pos x="connsiteX0" y="connsiteY0"/>
                </a:cxn>
                <a:cxn ang="0">
                  <a:pos x="connsiteX1" y="connsiteY1"/>
                </a:cxn>
              </a:cxnLst>
              <a:rect l="l" t="t" r="r" b="b"/>
              <a:pathLst>
                <a:path w="357976" h="206647">
                  <a:moveTo>
                    <a:pt x="357976" y="206647"/>
                  </a:moveTo>
                  <a:lnTo>
                    <a:pt x="0" y="0"/>
                  </a:lnTo>
                </a:path>
              </a:pathLst>
            </a:custGeom>
            <a:ln w="3175" cap="flat">
              <a:solidFill>
                <a:schemeClr val="tx2">
                  <a:lumMod val="60000"/>
                  <a:lumOff val="40000"/>
                </a:schemeClr>
              </a:solidFill>
              <a:prstDash val="solid"/>
              <a:miter/>
            </a:ln>
          </p:spPr>
          <p:txBody>
            <a:bodyPr rtlCol="0" anchor="ctr"/>
            <a:lstStyle/>
            <a:p>
              <a:endParaRPr lang="en-IN" sz="1800"/>
            </a:p>
          </p:txBody>
        </p:sp>
        <p:sp>
          <p:nvSpPr>
            <p:cNvPr id="170" name="Freeform: Shape 169">
              <a:extLst>
                <a:ext uri="{FF2B5EF4-FFF2-40B4-BE49-F238E27FC236}">
                  <a16:creationId xmlns:a16="http://schemas.microsoft.com/office/drawing/2014/main" id="{8B4C0D0D-205D-DA4C-6BDF-52D36584DFC2}"/>
                </a:ext>
              </a:extLst>
            </p:cNvPr>
            <p:cNvSpPr/>
            <p:nvPr/>
          </p:nvSpPr>
          <p:spPr>
            <a:xfrm flipH="1">
              <a:off x="2207788" y="858719"/>
              <a:ext cx="741623" cy="856420"/>
            </a:xfrm>
            <a:custGeom>
              <a:avLst/>
              <a:gdLst>
                <a:gd name="connsiteX0" fmla="*/ 0 w 715953"/>
                <a:gd name="connsiteY0" fmla="*/ 620036 h 826777"/>
                <a:gd name="connsiteX1" fmla="*/ 357976 w 715953"/>
                <a:gd name="connsiteY1" fmla="*/ 826777 h 826777"/>
                <a:gd name="connsiteX2" fmla="*/ 715953 w 715953"/>
                <a:gd name="connsiteY2" fmla="*/ 620036 h 826777"/>
                <a:gd name="connsiteX3" fmla="*/ 715953 w 715953"/>
                <a:gd name="connsiteY3" fmla="*/ 206647 h 826777"/>
                <a:gd name="connsiteX4" fmla="*/ 357976 w 715953"/>
                <a:gd name="connsiteY4" fmla="*/ 0 h 826777"/>
                <a:gd name="connsiteX5" fmla="*/ 0 w 715953"/>
                <a:gd name="connsiteY5" fmla="*/ 206647 h 826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5953" h="826777">
                  <a:moveTo>
                    <a:pt x="0" y="620036"/>
                  </a:moveTo>
                  <a:lnTo>
                    <a:pt x="357976" y="826777"/>
                  </a:lnTo>
                  <a:lnTo>
                    <a:pt x="715953" y="620036"/>
                  </a:lnTo>
                  <a:lnTo>
                    <a:pt x="715953" y="206647"/>
                  </a:lnTo>
                  <a:lnTo>
                    <a:pt x="357976" y="0"/>
                  </a:lnTo>
                  <a:lnTo>
                    <a:pt x="0" y="206647"/>
                  </a:lnTo>
                </a:path>
              </a:pathLst>
            </a:custGeom>
            <a:noFill/>
            <a:ln w="3175" cap="flat">
              <a:solidFill>
                <a:schemeClr val="tx2">
                  <a:lumMod val="60000"/>
                  <a:lumOff val="40000"/>
                </a:schemeClr>
              </a:solidFill>
              <a:prstDash val="solid"/>
              <a:miter/>
            </a:ln>
          </p:spPr>
          <p:txBody>
            <a:bodyPr rtlCol="0" anchor="ctr"/>
            <a:lstStyle/>
            <a:p>
              <a:endParaRPr lang="en-IN" sz="1800"/>
            </a:p>
          </p:txBody>
        </p:sp>
        <p:sp>
          <p:nvSpPr>
            <p:cNvPr id="171" name="Freeform: Shape 170">
              <a:extLst>
                <a:ext uri="{FF2B5EF4-FFF2-40B4-BE49-F238E27FC236}">
                  <a16:creationId xmlns:a16="http://schemas.microsoft.com/office/drawing/2014/main" id="{06B48571-5051-2BCE-B5F2-FAD275664176}"/>
                </a:ext>
              </a:extLst>
            </p:cNvPr>
            <p:cNvSpPr/>
            <p:nvPr/>
          </p:nvSpPr>
          <p:spPr>
            <a:xfrm flipH="1">
              <a:off x="2568887" y="1286929"/>
              <a:ext cx="9712" cy="428210"/>
            </a:xfrm>
            <a:custGeom>
              <a:avLst/>
              <a:gdLst>
                <a:gd name="connsiteX0" fmla="*/ 0 w 9376"/>
                <a:gd name="connsiteY0" fmla="*/ 0 h 413388"/>
                <a:gd name="connsiteX1" fmla="*/ 0 w 9376"/>
                <a:gd name="connsiteY1" fmla="*/ 413389 h 413388"/>
              </a:gdLst>
              <a:ahLst/>
              <a:cxnLst>
                <a:cxn ang="0">
                  <a:pos x="connsiteX0" y="connsiteY0"/>
                </a:cxn>
                <a:cxn ang="0">
                  <a:pos x="connsiteX1" y="connsiteY1"/>
                </a:cxn>
              </a:cxnLst>
              <a:rect l="l" t="t" r="r" b="b"/>
              <a:pathLst>
                <a:path w="9376" h="413388">
                  <a:moveTo>
                    <a:pt x="0" y="0"/>
                  </a:moveTo>
                  <a:lnTo>
                    <a:pt x="0" y="413389"/>
                  </a:lnTo>
                </a:path>
              </a:pathLst>
            </a:custGeom>
            <a:ln w="3175" cap="flat">
              <a:solidFill>
                <a:schemeClr val="tx2">
                  <a:lumMod val="60000"/>
                  <a:lumOff val="40000"/>
                </a:schemeClr>
              </a:solidFill>
              <a:prstDash val="solid"/>
              <a:miter/>
            </a:ln>
          </p:spPr>
          <p:txBody>
            <a:bodyPr rtlCol="0" anchor="ctr"/>
            <a:lstStyle/>
            <a:p>
              <a:endParaRPr lang="en-IN" sz="1800"/>
            </a:p>
          </p:txBody>
        </p:sp>
        <p:sp>
          <p:nvSpPr>
            <p:cNvPr id="172" name="Freeform: Shape 171">
              <a:extLst>
                <a:ext uri="{FF2B5EF4-FFF2-40B4-BE49-F238E27FC236}">
                  <a16:creationId xmlns:a16="http://schemas.microsoft.com/office/drawing/2014/main" id="{49A78795-F8FB-A3D4-C4AF-39B5A934A6FE}"/>
                </a:ext>
              </a:extLst>
            </p:cNvPr>
            <p:cNvSpPr/>
            <p:nvPr/>
          </p:nvSpPr>
          <p:spPr>
            <a:xfrm flipH="1">
              <a:off x="2207788" y="1072775"/>
              <a:ext cx="370811" cy="214153"/>
            </a:xfrm>
            <a:custGeom>
              <a:avLst/>
              <a:gdLst>
                <a:gd name="connsiteX0" fmla="*/ 357977 w 357976"/>
                <a:gd name="connsiteY0" fmla="*/ 0 h 206741"/>
                <a:gd name="connsiteX1" fmla="*/ 0 w 357976"/>
                <a:gd name="connsiteY1" fmla="*/ 206741 h 206741"/>
              </a:gdLst>
              <a:ahLst/>
              <a:cxnLst>
                <a:cxn ang="0">
                  <a:pos x="connsiteX0" y="connsiteY0"/>
                </a:cxn>
                <a:cxn ang="0">
                  <a:pos x="connsiteX1" y="connsiteY1"/>
                </a:cxn>
              </a:cxnLst>
              <a:rect l="l" t="t" r="r" b="b"/>
              <a:pathLst>
                <a:path w="357976" h="206741">
                  <a:moveTo>
                    <a:pt x="357977" y="0"/>
                  </a:moveTo>
                  <a:lnTo>
                    <a:pt x="0" y="206741"/>
                  </a:lnTo>
                </a:path>
              </a:pathLst>
            </a:custGeom>
            <a:ln w="3175" cap="flat">
              <a:solidFill>
                <a:schemeClr val="tx2">
                  <a:lumMod val="60000"/>
                  <a:lumOff val="40000"/>
                </a:schemeClr>
              </a:solidFill>
              <a:prstDash val="solid"/>
              <a:miter/>
            </a:ln>
          </p:spPr>
          <p:txBody>
            <a:bodyPr rtlCol="0" anchor="ctr"/>
            <a:lstStyle/>
            <a:p>
              <a:endParaRPr lang="en-IN" sz="1800"/>
            </a:p>
          </p:txBody>
        </p:sp>
        <p:sp>
          <p:nvSpPr>
            <p:cNvPr id="173" name="Freeform: Shape 172">
              <a:extLst>
                <a:ext uri="{FF2B5EF4-FFF2-40B4-BE49-F238E27FC236}">
                  <a16:creationId xmlns:a16="http://schemas.microsoft.com/office/drawing/2014/main" id="{0CE04648-86B0-73A6-C734-D480577F68E0}"/>
                </a:ext>
              </a:extLst>
            </p:cNvPr>
            <p:cNvSpPr/>
            <p:nvPr/>
          </p:nvSpPr>
          <p:spPr>
            <a:xfrm flipH="1">
              <a:off x="2578600" y="1072775"/>
              <a:ext cx="370811" cy="214153"/>
            </a:xfrm>
            <a:custGeom>
              <a:avLst/>
              <a:gdLst>
                <a:gd name="connsiteX0" fmla="*/ 357976 w 357976"/>
                <a:gd name="connsiteY0" fmla="*/ 206741 h 206741"/>
                <a:gd name="connsiteX1" fmla="*/ 0 w 357976"/>
                <a:gd name="connsiteY1" fmla="*/ 0 h 206741"/>
              </a:gdLst>
              <a:ahLst/>
              <a:cxnLst>
                <a:cxn ang="0">
                  <a:pos x="connsiteX0" y="connsiteY0"/>
                </a:cxn>
                <a:cxn ang="0">
                  <a:pos x="connsiteX1" y="connsiteY1"/>
                </a:cxn>
              </a:cxnLst>
              <a:rect l="l" t="t" r="r" b="b"/>
              <a:pathLst>
                <a:path w="357976" h="206741">
                  <a:moveTo>
                    <a:pt x="357976" y="206741"/>
                  </a:moveTo>
                  <a:lnTo>
                    <a:pt x="0" y="0"/>
                  </a:lnTo>
                </a:path>
              </a:pathLst>
            </a:custGeom>
            <a:ln w="3175" cap="flat">
              <a:solidFill>
                <a:schemeClr val="tx2">
                  <a:lumMod val="60000"/>
                  <a:lumOff val="40000"/>
                </a:schemeClr>
              </a:solidFill>
              <a:prstDash val="solid"/>
              <a:miter/>
            </a:ln>
          </p:spPr>
          <p:txBody>
            <a:bodyPr rtlCol="0" anchor="ctr"/>
            <a:lstStyle/>
            <a:p>
              <a:endParaRPr lang="en-IN" sz="1800"/>
            </a:p>
          </p:txBody>
        </p:sp>
        <p:sp>
          <p:nvSpPr>
            <p:cNvPr id="174" name="Freeform: Shape 173">
              <a:extLst>
                <a:ext uri="{FF2B5EF4-FFF2-40B4-BE49-F238E27FC236}">
                  <a16:creationId xmlns:a16="http://schemas.microsoft.com/office/drawing/2014/main" id="{F7160856-7EC3-5FD1-6A92-77FC05EAE1EE}"/>
                </a:ext>
              </a:extLst>
            </p:cNvPr>
            <p:cNvSpPr/>
            <p:nvPr/>
          </p:nvSpPr>
          <p:spPr>
            <a:xfrm flipH="1">
              <a:off x="2207788" y="2298"/>
              <a:ext cx="741623" cy="856420"/>
            </a:xfrm>
            <a:custGeom>
              <a:avLst/>
              <a:gdLst>
                <a:gd name="connsiteX0" fmla="*/ 0 w 715953"/>
                <a:gd name="connsiteY0" fmla="*/ 620130 h 826777"/>
                <a:gd name="connsiteX1" fmla="*/ 357976 w 715953"/>
                <a:gd name="connsiteY1" fmla="*/ 826777 h 826777"/>
                <a:gd name="connsiteX2" fmla="*/ 715953 w 715953"/>
                <a:gd name="connsiteY2" fmla="*/ 620130 h 826777"/>
                <a:gd name="connsiteX3" fmla="*/ 715953 w 715953"/>
                <a:gd name="connsiteY3" fmla="*/ 206741 h 826777"/>
                <a:gd name="connsiteX4" fmla="*/ 357976 w 715953"/>
                <a:gd name="connsiteY4" fmla="*/ 0 h 826777"/>
                <a:gd name="connsiteX5" fmla="*/ 0 w 715953"/>
                <a:gd name="connsiteY5" fmla="*/ 206741 h 826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5953" h="826777">
                  <a:moveTo>
                    <a:pt x="0" y="620130"/>
                  </a:moveTo>
                  <a:lnTo>
                    <a:pt x="357976" y="826777"/>
                  </a:lnTo>
                  <a:lnTo>
                    <a:pt x="715953" y="620130"/>
                  </a:lnTo>
                  <a:lnTo>
                    <a:pt x="715953" y="206741"/>
                  </a:lnTo>
                  <a:lnTo>
                    <a:pt x="357976" y="0"/>
                  </a:lnTo>
                  <a:lnTo>
                    <a:pt x="0" y="206741"/>
                  </a:lnTo>
                </a:path>
              </a:pathLst>
            </a:custGeom>
            <a:noFill/>
            <a:ln w="3175" cap="flat">
              <a:solidFill>
                <a:schemeClr val="tx2">
                  <a:lumMod val="60000"/>
                  <a:lumOff val="40000"/>
                </a:schemeClr>
              </a:solidFill>
              <a:prstDash val="solid"/>
              <a:miter/>
            </a:ln>
          </p:spPr>
          <p:txBody>
            <a:bodyPr rtlCol="0" anchor="ctr"/>
            <a:lstStyle/>
            <a:p>
              <a:endParaRPr lang="en-IN" sz="1800"/>
            </a:p>
          </p:txBody>
        </p:sp>
        <p:sp>
          <p:nvSpPr>
            <p:cNvPr id="175" name="Freeform: Shape 174">
              <a:extLst>
                <a:ext uri="{FF2B5EF4-FFF2-40B4-BE49-F238E27FC236}">
                  <a16:creationId xmlns:a16="http://schemas.microsoft.com/office/drawing/2014/main" id="{FBF5E22F-8825-EF4A-B03A-890652F700A8}"/>
                </a:ext>
              </a:extLst>
            </p:cNvPr>
            <p:cNvSpPr/>
            <p:nvPr/>
          </p:nvSpPr>
          <p:spPr>
            <a:xfrm flipH="1">
              <a:off x="2568887" y="430509"/>
              <a:ext cx="9712" cy="428210"/>
            </a:xfrm>
            <a:custGeom>
              <a:avLst/>
              <a:gdLst>
                <a:gd name="connsiteX0" fmla="*/ 0 w 9376"/>
                <a:gd name="connsiteY0" fmla="*/ 0 h 413388"/>
                <a:gd name="connsiteX1" fmla="*/ 0 w 9376"/>
                <a:gd name="connsiteY1" fmla="*/ 413389 h 413388"/>
              </a:gdLst>
              <a:ahLst/>
              <a:cxnLst>
                <a:cxn ang="0">
                  <a:pos x="connsiteX0" y="connsiteY0"/>
                </a:cxn>
                <a:cxn ang="0">
                  <a:pos x="connsiteX1" y="connsiteY1"/>
                </a:cxn>
              </a:cxnLst>
              <a:rect l="l" t="t" r="r" b="b"/>
              <a:pathLst>
                <a:path w="9376" h="413388">
                  <a:moveTo>
                    <a:pt x="0" y="0"/>
                  </a:moveTo>
                  <a:lnTo>
                    <a:pt x="0" y="413389"/>
                  </a:lnTo>
                </a:path>
              </a:pathLst>
            </a:custGeom>
            <a:ln w="3175" cap="flat">
              <a:solidFill>
                <a:schemeClr val="tx2">
                  <a:lumMod val="60000"/>
                  <a:lumOff val="40000"/>
                </a:schemeClr>
              </a:solidFill>
              <a:prstDash val="solid"/>
              <a:miter/>
            </a:ln>
          </p:spPr>
          <p:txBody>
            <a:bodyPr rtlCol="0" anchor="ctr"/>
            <a:lstStyle/>
            <a:p>
              <a:endParaRPr lang="en-IN" sz="1800"/>
            </a:p>
          </p:txBody>
        </p:sp>
        <p:sp>
          <p:nvSpPr>
            <p:cNvPr id="176" name="Freeform: Shape 175">
              <a:extLst>
                <a:ext uri="{FF2B5EF4-FFF2-40B4-BE49-F238E27FC236}">
                  <a16:creationId xmlns:a16="http://schemas.microsoft.com/office/drawing/2014/main" id="{AC5815CE-2679-EB95-213C-C164AB6A87DA}"/>
                </a:ext>
              </a:extLst>
            </p:cNvPr>
            <p:cNvSpPr/>
            <p:nvPr/>
          </p:nvSpPr>
          <p:spPr>
            <a:xfrm flipH="1">
              <a:off x="2207788" y="216451"/>
              <a:ext cx="370811" cy="214056"/>
            </a:xfrm>
            <a:custGeom>
              <a:avLst/>
              <a:gdLst>
                <a:gd name="connsiteX0" fmla="*/ 357977 w 357976"/>
                <a:gd name="connsiteY0" fmla="*/ 0 h 206647"/>
                <a:gd name="connsiteX1" fmla="*/ 0 w 357976"/>
                <a:gd name="connsiteY1" fmla="*/ 206647 h 206647"/>
              </a:gdLst>
              <a:ahLst/>
              <a:cxnLst>
                <a:cxn ang="0">
                  <a:pos x="connsiteX0" y="connsiteY0"/>
                </a:cxn>
                <a:cxn ang="0">
                  <a:pos x="connsiteX1" y="connsiteY1"/>
                </a:cxn>
              </a:cxnLst>
              <a:rect l="l" t="t" r="r" b="b"/>
              <a:pathLst>
                <a:path w="357976" h="206647">
                  <a:moveTo>
                    <a:pt x="357977" y="0"/>
                  </a:moveTo>
                  <a:lnTo>
                    <a:pt x="0" y="206647"/>
                  </a:lnTo>
                </a:path>
              </a:pathLst>
            </a:custGeom>
            <a:ln w="3175" cap="flat">
              <a:solidFill>
                <a:schemeClr val="tx2">
                  <a:lumMod val="60000"/>
                  <a:lumOff val="40000"/>
                </a:schemeClr>
              </a:solidFill>
              <a:prstDash val="solid"/>
              <a:miter/>
            </a:ln>
          </p:spPr>
          <p:txBody>
            <a:bodyPr rtlCol="0" anchor="ctr"/>
            <a:lstStyle/>
            <a:p>
              <a:endParaRPr lang="en-IN" sz="1800"/>
            </a:p>
          </p:txBody>
        </p:sp>
        <p:sp>
          <p:nvSpPr>
            <p:cNvPr id="177" name="Freeform: Shape 176">
              <a:extLst>
                <a:ext uri="{FF2B5EF4-FFF2-40B4-BE49-F238E27FC236}">
                  <a16:creationId xmlns:a16="http://schemas.microsoft.com/office/drawing/2014/main" id="{3BF3132D-2489-B001-8A49-440919F50464}"/>
                </a:ext>
              </a:extLst>
            </p:cNvPr>
            <p:cNvSpPr/>
            <p:nvPr/>
          </p:nvSpPr>
          <p:spPr>
            <a:xfrm flipH="1">
              <a:off x="2578600" y="216451"/>
              <a:ext cx="370811" cy="214056"/>
            </a:xfrm>
            <a:custGeom>
              <a:avLst/>
              <a:gdLst>
                <a:gd name="connsiteX0" fmla="*/ 357976 w 357976"/>
                <a:gd name="connsiteY0" fmla="*/ 206647 h 206647"/>
                <a:gd name="connsiteX1" fmla="*/ 0 w 357976"/>
                <a:gd name="connsiteY1" fmla="*/ 0 h 206647"/>
              </a:gdLst>
              <a:ahLst/>
              <a:cxnLst>
                <a:cxn ang="0">
                  <a:pos x="connsiteX0" y="connsiteY0"/>
                </a:cxn>
                <a:cxn ang="0">
                  <a:pos x="connsiteX1" y="connsiteY1"/>
                </a:cxn>
              </a:cxnLst>
              <a:rect l="l" t="t" r="r" b="b"/>
              <a:pathLst>
                <a:path w="357976" h="206647">
                  <a:moveTo>
                    <a:pt x="357976" y="206647"/>
                  </a:moveTo>
                  <a:lnTo>
                    <a:pt x="0" y="0"/>
                  </a:lnTo>
                </a:path>
              </a:pathLst>
            </a:custGeom>
            <a:ln w="3175" cap="flat">
              <a:solidFill>
                <a:schemeClr val="tx2">
                  <a:lumMod val="60000"/>
                  <a:lumOff val="40000"/>
                </a:schemeClr>
              </a:solidFill>
              <a:prstDash val="solid"/>
              <a:miter/>
            </a:ln>
          </p:spPr>
          <p:txBody>
            <a:bodyPr rtlCol="0" anchor="ctr"/>
            <a:lstStyle/>
            <a:p>
              <a:endParaRPr lang="en-IN" sz="1800"/>
            </a:p>
          </p:txBody>
        </p:sp>
        <p:sp>
          <p:nvSpPr>
            <p:cNvPr id="178" name="Freeform: Shape 177">
              <a:extLst>
                <a:ext uri="{FF2B5EF4-FFF2-40B4-BE49-F238E27FC236}">
                  <a16:creationId xmlns:a16="http://schemas.microsoft.com/office/drawing/2014/main" id="{701D3FE2-3191-C1FF-BF4E-AEF1C745FAAF}"/>
                </a:ext>
              </a:extLst>
            </p:cNvPr>
            <p:cNvSpPr/>
            <p:nvPr/>
          </p:nvSpPr>
          <p:spPr>
            <a:xfrm flipH="1">
              <a:off x="1466068" y="5998214"/>
              <a:ext cx="741719" cy="856420"/>
            </a:xfrm>
            <a:custGeom>
              <a:avLst/>
              <a:gdLst>
                <a:gd name="connsiteX0" fmla="*/ 0 w 716046"/>
                <a:gd name="connsiteY0" fmla="*/ 620130 h 826777"/>
                <a:gd name="connsiteX1" fmla="*/ 357976 w 716046"/>
                <a:gd name="connsiteY1" fmla="*/ 826777 h 826777"/>
                <a:gd name="connsiteX2" fmla="*/ 716047 w 716046"/>
                <a:gd name="connsiteY2" fmla="*/ 620130 h 826777"/>
                <a:gd name="connsiteX3" fmla="*/ 716047 w 716046"/>
                <a:gd name="connsiteY3" fmla="*/ 206742 h 826777"/>
                <a:gd name="connsiteX4" fmla="*/ 357976 w 716046"/>
                <a:gd name="connsiteY4" fmla="*/ 0 h 826777"/>
                <a:gd name="connsiteX5" fmla="*/ 0 w 716046"/>
                <a:gd name="connsiteY5" fmla="*/ 206742 h 826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6046" h="826777">
                  <a:moveTo>
                    <a:pt x="0" y="620130"/>
                  </a:moveTo>
                  <a:lnTo>
                    <a:pt x="357976" y="826777"/>
                  </a:lnTo>
                  <a:lnTo>
                    <a:pt x="716047" y="620130"/>
                  </a:lnTo>
                  <a:lnTo>
                    <a:pt x="716047" y="206742"/>
                  </a:lnTo>
                  <a:lnTo>
                    <a:pt x="357976" y="0"/>
                  </a:lnTo>
                  <a:lnTo>
                    <a:pt x="0" y="206742"/>
                  </a:lnTo>
                </a:path>
              </a:pathLst>
            </a:custGeom>
            <a:noFill/>
            <a:ln w="3175" cap="flat">
              <a:solidFill>
                <a:schemeClr val="tx2">
                  <a:lumMod val="60000"/>
                  <a:lumOff val="40000"/>
                </a:schemeClr>
              </a:solidFill>
              <a:prstDash val="solid"/>
              <a:miter/>
            </a:ln>
          </p:spPr>
          <p:txBody>
            <a:bodyPr rtlCol="0" anchor="ctr"/>
            <a:lstStyle/>
            <a:p>
              <a:endParaRPr lang="en-IN" sz="1800"/>
            </a:p>
          </p:txBody>
        </p:sp>
        <p:sp>
          <p:nvSpPr>
            <p:cNvPr id="179" name="Freeform: Shape 178">
              <a:extLst>
                <a:ext uri="{FF2B5EF4-FFF2-40B4-BE49-F238E27FC236}">
                  <a16:creationId xmlns:a16="http://schemas.microsoft.com/office/drawing/2014/main" id="{BA777E53-3B9B-9A17-6520-B17AA1D647DE}"/>
                </a:ext>
              </a:extLst>
            </p:cNvPr>
            <p:cNvSpPr/>
            <p:nvPr/>
          </p:nvSpPr>
          <p:spPr>
            <a:xfrm flipH="1">
              <a:off x="1827265" y="6426423"/>
              <a:ext cx="9712" cy="428210"/>
            </a:xfrm>
            <a:custGeom>
              <a:avLst/>
              <a:gdLst>
                <a:gd name="connsiteX0" fmla="*/ 0 w 9376"/>
                <a:gd name="connsiteY0" fmla="*/ 0 h 413388"/>
                <a:gd name="connsiteX1" fmla="*/ 0 w 9376"/>
                <a:gd name="connsiteY1" fmla="*/ 413388 h 413388"/>
              </a:gdLst>
              <a:ahLst/>
              <a:cxnLst>
                <a:cxn ang="0">
                  <a:pos x="connsiteX0" y="connsiteY0"/>
                </a:cxn>
                <a:cxn ang="0">
                  <a:pos x="connsiteX1" y="connsiteY1"/>
                </a:cxn>
              </a:cxnLst>
              <a:rect l="l" t="t" r="r" b="b"/>
              <a:pathLst>
                <a:path w="9376" h="413388">
                  <a:moveTo>
                    <a:pt x="0" y="0"/>
                  </a:moveTo>
                  <a:lnTo>
                    <a:pt x="0" y="413388"/>
                  </a:lnTo>
                </a:path>
              </a:pathLst>
            </a:custGeom>
            <a:ln w="3175" cap="flat">
              <a:solidFill>
                <a:schemeClr val="tx2">
                  <a:lumMod val="60000"/>
                  <a:lumOff val="40000"/>
                </a:schemeClr>
              </a:solidFill>
              <a:prstDash val="solid"/>
              <a:miter/>
            </a:ln>
          </p:spPr>
          <p:txBody>
            <a:bodyPr rtlCol="0" anchor="ctr"/>
            <a:lstStyle/>
            <a:p>
              <a:endParaRPr lang="en-IN" sz="1800"/>
            </a:p>
          </p:txBody>
        </p:sp>
        <p:sp>
          <p:nvSpPr>
            <p:cNvPr id="180" name="Freeform: Shape 179">
              <a:extLst>
                <a:ext uri="{FF2B5EF4-FFF2-40B4-BE49-F238E27FC236}">
                  <a16:creationId xmlns:a16="http://schemas.microsoft.com/office/drawing/2014/main" id="{2AAFD148-1F56-5075-6A2A-C6941E872845}"/>
                </a:ext>
              </a:extLst>
            </p:cNvPr>
            <p:cNvSpPr/>
            <p:nvPr/>
          </p:nvSpPr>
          <p:spPr>
            <a:xfrm flipH="1">
              <a:off x="1466069" y="6212367"/>
              <a:ext cx="370908" cy="214056"/>
            </a:xfrm>
            <a:custGeom>
              <a:avLst/>
              <a:gdLst>
                <a:gd name="connsiteX0" fmla="*/ 358070 w 358070"/>
                <a:gd name="connsiteY0" fmla="*/ 0 h 206647"/>
                <a:gd name="connsiteX1" fmla="*/ 0 w 358070"/>
                <a:gd name="connsiteY1" fmla="*/ 206648 h 206647"/>
              </a:gdLst>
              <a:ahLst/>
              <a:cxnLst>
                <a:cxn ang="0">
                  <a:pos x="connsiteX0" y="connsiteY0"/>
                </a:cxn>
                <a:cxn ang="0">
                  <a:pos x="connsiteX1" y="connsiteY1"/>
                </a:cxn>
              </a:cxnLst>
              <a:rect l="l" t="t" r="r" b="b"/>
              <a:pathLst>
                <a:path w="358070" h="206647">
                  <a:moveTo>
                    <a:pt x="358070" y="0"/>
                  </a:moveTo>
                  <a:lnTo>
                    <a:pt x="0" y="206648"/>
                  </a:lnTo>
                </a:path>
              </a:pathLst>
            </a:custGeom>
            <a:ln w="3175" cap="flat">
              <a:solidFill>
                <a:schemeClr val="tx2">
                  <a:lumMod val="60000"/>
                  <a:lumOff val="40000"/>
                </a:schemeClr>
              </a:solidFill>
              <a:prstDash val="solid"/>
              <a:miter/>
            </a:ln>
          </p:spPr>
          <p:txBody>
            <a:bodyPr rtlCol="0" anchor="ctr"/>
            <a:lstStyle/>
            <a:p>
              <a:endParaRPr lang="en-IN" sz="1800"/>
            </a:p>
          </p:txBody>
        </p:sp>
        <p:sp>
          <p:nvSpPr>
            <p:cNvPr id="181" name="Freeform: Shape 180">
              <a:extLst>
                <a:ext uri="{FF2B5EF4-FFF2-40B4-BE49-F238E27FC236}">
                  <a16:creationId xmlns:a16="http://schemas.microsoft.com/office/drawing/2014/main" id="{C3A08CEB-D4D6-6444-03E4-F2B7036BB619}"/>
                </a:ext>
              </a:extLst>
            </p:cNvPr>
            <p:cNvSpPr/>
            <p:nvPr/>
          </p:nvSpPr>
          <p:spPr>
            <a:xfrm flipH="1">
              <a:off x="1836978" y="6212367"/>
              <a:ext cx="370811" cy="214056"/>
            </a:xfrm>
            <a:custGeom>
              <a:avLst/>
              <a:gdLst>
                <a:gd name="connsiteX0" fmla="*/ 357976 w 357976"/>
                <a:gd name="connsiteY0" fmla="*/ 206648 h 206647"/>
                <a:gd name="connsiteX1" fmla="*/ 0 w 357976"/>
                <a:gd name="connsiteY1" fmla="*/ 0 h 206647"/>
              </a:gdLst>
              <a:ahLst/>
              <a:cxnLst>
                <a:cxn ang="0">
                  <a:pos x="connsiteX0" y="connsiteY0"/>
                </a:cxn>
                <a:cxn ang="0">
                  <a:pos x="connsiteX1" y="connsiteY1"/>
                </a:cxn>
              </a:cxnLst>
              <a:rect l="l" t="t" r="r" b="b"/>
              <a:pathLst>
                <a:path w="357976" h="206647">
                  <a:moveTo>
                    <a:pt x="357976" y="206648"/>
                  </a:moveTo>
                  <a:lnTo>
                    <a:pt x="0" y="0"/>
                  </a:lnTo>
                </a:path>
              </a:pathLst>
            </a:custGeom>
            <a:ln w="3175" cap="flat">
              <a:solidFill>
                <a:schemeClr val="tx2">
                  <a:lumMod val="60000"/>
                  <a:lumOff val="40000"/>
                </a:schemeClr>
              </a:solidFill>
              <a:prstDash val="solid"/>
              <a:miter/>
            </a:ln>
          </p:spPr>
          <p:txBody>
            <a:bodyPr rtlCol="0" anchor="ctr"/>
            <a:lstStyle/>
            <a:p>
              <a:endParaRPr lang="en-IN" sz="1800"/>
            </a:p>
          </p:txBody>
        </p:sp>
        <p:sp>
          <p:nvSpPr>
            <p:cNvPr id="182" name="Freeform: Shape 181">
              <a:extLst>
                <a:ext uri="{FF2B5EF4-FFF2-40B4-BE49-F238E27FC236}">
                  <a16:creationId xmlns:a16="http://schemas.microsoft.com/office/drawing/2014/main" id="{F330A4E5-67E7-5644-45C8-407E3909F118}"/>
                </a:ext>
              </a:extLst>
            </p:cNvPr>
            <p:cNvSpPr/>
            <p:nvPr/>
          </p:nvSpPr>
          <p:spPr>
            <a:xfrm flipH="1">
              <a:off x="1466068" y="5141793"/>
              <a:ext cx="741719" cy="856420"/>
            </a:xfrm>
            <a:custGeom>
              <a:avLst/>
              <a:gdLst>
                <a:gd name="connsiteX0" fmla="*/ 0 w 716046"/>
                <a:gd name="connsiteY0" fmla="*/ 620130 h 826777"/>
                <a:gd name="connsiteX1" fmla="*/ 357976 w 716046"/>
                <a:gd name="connsiteY1" fmla="*/ 826777 h 826777"/>
                <a:gd name="connsiteX2" fmla="*/ 716047 w 716046"/>
                <a:gd name="connsiteY2" fmla="*/ 620130 h 826777"/>
                <a:gd name="connsiteX3" fmla="*/ 716047 w 716046"/>
                <a:gd name="connsiteY3" fmla="*/ 206741 h 826777"/>
                <a:gd name="connsiteX4" fmla="*/ 357976 w 716046"/>
                <a:gd name="connsiteY4" fmla="*/ 0 h 826777"/>
                <a:gd name="connsiteX5" fmla="*/ 0 w 716046"/>
                <a:gd name="connsiteY5" fmla="*/ 206741 h 826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6046" h="826777">
                  <a:moveTo>
                    <a:pt x="0" y="620130"/>
                  </a:moveTo>
                  <a:lnTo>
                    <a:pt x="357976" y="826777"/>
                  </a:lnTo>
                  <a:lnTo>
                    <a:pt x="716047" y="620130"/>
                  </a:lnTo>
                  <a:lnTo>
                    <a:pt x="716047" y="206741"/>
                  </a:lnTo>
                  <a:lnTo>
                    <a:pt x="357976" y="0"/>
                  </a:lnTo>
                  <a:lnTo>
                    <a:pt x="0" y="206741"/>
                  </a:lnTo>
                </a:path>
              </a:pathLst>
            </a:custGeom>
            <a:noFill/>
            <a:ln w="3175" cap="flat">
              <a:solidFill>
                <a:schemeClr val="tx2">
                  <a:lumMod val="60000"/>
                  <a:lumOff val="40000"/>
                </a:schemeClr>
              </a:solidFill>
              <a:prstDash val="solid"/>
              <a:miter/>
            </a:ln>
          </p:spPr>
          <p:txBody>
            <a:bodyPr rtlCol="0" anchor="ctr"/>
            <a:lstStyle/>
            <a:p>
              <a:endParaRPr lang="en-IN" sz="1800"/>
            </a:p>
          </p:txBody>
        </p:sp>
        <p:sp>
          <p:nvSpPr>
            <p:cNvPr id="183" name="Freeform: Shape 182">
              <a:extLst>
                <a:ext uri="{FF2B5EF4-FFF2-40B4-BE49-F238E27FC236}">
                  <a16:creationId xmlns:a16="http://schemas.microsoft.com/office/drawing/2014/main" id="{C3D1A0F1-6FC3-4B3F-1172-E58A0305DC41}"/>
                </a:ext>
              </a:extLst>
            </p:cNvPr>
            <p:cNvSpPr/>
            <p:nvPr/>
          </p:nvSpPr>
          <p:spPr>
            <a:xfrm flipH="1">
              <a:off x="1827265" y="5570003"/>
              <a:ext cx="9712" cy="428210"/>
            </a:xfrm>
            <a:custGeom>
              <a:avLst/>
              <a:gdLst>
                <a:gd name="connsiteX0" fmla="*/ 0 w 9376"/>
                <a:gd name="connsiteY0" fmla="*/ 0 h 413388"/>
                <a:gd name="connsiteX1" fmla="*/ 0 w 9376"/>
                <a:gd name="connsiteY1" fmla="*/ 413389 h 413388"/>
              </a:gdLst>
              <a:ahLst/>
              <a:cxnLst>
                <a:cxn ang="0">
                  <a:pos x="connsiteX0" y="connsiteY0"/>
                </a:cxn>
                <a:cxn ang="0">
                  <a:pos x="connsiteX1" y="connsiteY1"/>
                </a:cxn>
              </a:cxnLst>
              <a:rect l="l" t="t" r="r" b="b"/>
              <a:pathLst>
                <a:path w="9376" h="413388">
                  <a:moveTo>
                    <a:pt x="0" y="0"/>
                  </a:moveTo>
                  <a:lnTo>
                    <a:pt x="0" y="413389"/>
                  </a:lnTo>
                </a:path>
              </a:pathLst>
            </a:custGeom>
            <a:ln w="3175" cap="flat">
              <a:solidFill>
                <a:schemeClr val="tx2">
                  <a:lumMod val="60000"/>
                  <a:lumOff val="40000"/>
                </a:schemeClr>
              </a:solidFill>
              <a:prstDash val="solid"/>
              <a:miter/>
            </a:ln>
          </p:spPr>
          <p:txBody>
            <a:bodyPr rtlCol="0" anchor="ctr"/>
            <a:lstStyle/>
            <a:p>
              <a:endParaRPr lang="en-IN" sz="1800"/>
            </a:p>
          </p:txBody>
        </p:sp>
        <p:sp>
          <p:nvSpPr>
            <p:cNvPr id="184" name="Freeform: Shape 183">
              <a:extLst>
                <a:ext uri="{FF2B5EF4-FFF2-40B4-BE49-F238E27FC236}">
                  <a16:creationId xmlns:a16="http://schemas.microsoft.com/office/drawing/2014/main" id="{F5357D02-EC0F-E0B5-F8E5-939A921CCDD2}"/>
                </a:ext>
              </a:extLst>
            </p:cNvPr>
            <p:cNvSpPr/>
            <p:nvPr/>
          </p:nvSpPr>
          <p:spPr>
            <a:xfrm flipH="1">
              <a:off x="1466069" y="5355947"/>
              <a:ext cx="370908" cy="214056"/>
            </a:xfrm>
            <a:custGeom>
              <a:avLst/>
              <a:gdLst>
                <a:gd name="connsiteX0" fmla="*/ 358070 w 358070"/>
                <a:gd name="connsiteY0" fmla="*/ 0 h 206647"/>
                <a:gd name="connsiteX1" fmla="*/ 0 w 358070"/>
                <a:gd name="connsiteY1" fmla="*/ 206648 h 206647"/>
              </a:gdLst>
              <a:ahLst/>
              <a:cxnLst>
                <a:cxn ang="0">
                  <a:pos x="connsiteX0" y="connsiteY0"/>
                </a:cxn>
                <a:cxn ang="0">
                  <a:pos x="connsiteX1" y="connsiteY1"/>
                </a:cxn>
              </a:cxnLst>
              <a:rect l="l" t="t" r="r" b="b"/>
              <a:pathLst>
                <a:path w="358070" h="206647">
                  <a:moveTo>
                    <a:pt x="358070" y="0"/>
                  </a:moveTo>
                  <a:lnTo>
                    <a:pt x="0" y="206648"/>
                  </a:lnTo>
                </a:path>
              </a:pathLst>
            </a:custGeom>
            <a:ln w="3175" cap="flat">
              <a:solidFill>
                <a:schemeClr val="tx2">
                  <a:lumMod val="60000"/>
                  <a:lumOff val="40000"/>
                </a:schemeClr>
              </a:solidFill>
              <a:prstDash val="solid"/>
              <a:miter/>
            </a:ln>
          </p:spPr>
          <p:txBody>
            <a:bodyPr rtlCol="0" anchor="ctr"/>
            <a:lstStyle/>
            <a:p>
              <a:endParaRPr lang="en-IN" sz="1800"/>
            </a:p>
          </p:txBody>
        </p:sp>
        <p:sp>
          <p:nvSpPr>
            <p:cNvPr id="185" name="Freeform: Shape 184">
              <a:extLst>
                <a:ext uri="{FF2B5EF4-FFF2-40B4-BE49-F238E27FC236}">
                  <a16:creationId xmlns:a16="http://schemas.microsoft.com/office/drawing/2014/main" id="{C48AE8CE-BD7A-6F62-7610-83CC94C6BFD3}"/>
                </a:ext>
              </a:extLst>
            </p:cNvPr>
            <p:cNvSpPr/>
            <p:nvPr/>
          </p:nvSpPr>
          <p:spPr>
            <a:xfrm flipH="1">
              <a:off x="1836978" y="5355947"/>
              <a:ext cx="370811" cy="214056"/>
            </a:xfrm>
            <a:custGeom>
              <a:avLst/>
              <a:gdLst>
                <a:gd name="connsiteX0" fmla="*/ 357976 w 357976"/>
                <a:gd name="connsiteY0" fmla="*/ 206648 h 206647"/>
                <a:gd name="connsiteX1" fmla="*/ 0 w 357976"/>
                <a:gd name="connsiteY1" fmla="*/ 0 h 206647"/>
              </a:gdLst>
              <a:ahLst/>
              <a:cxnLst>
                <a:cxn ang="0">
                  <a:pos x="connsiteX0" y="connsiteY0"/>
                </a:cxn>
                <a:cxn ang="0">
                  <a:pos x="connsiteX1" y="connsiteY1"/>
                </a:cxn>
              </a:cxnLst>
              <a:rect l="l" t="t" r="r" b="b"/>
              <a:pathLst>
                <a:path w="357976" h="206647">
                  <a:moveTo>
                    <a:pt x="357976" y="206648"/>
                  </a:moveTo>
                  <a:lnTo>
                    <a:pt x="0" y="0"/>
                  </a:lnTo>
                </a:path>
              </a:pathLst>
            </a:custGeom>
            <a:ln w="3175" cap="flat">
              <a:solidFill>
                <a:schemeClr val="tx2">
                  <a:lumMod val="60000"/>
                  <a:lumOff val="40000"/>
                </a:schemeClr>
              </a:solidFill>
              <a:prstDash val="solid"/>
              <a:miter/>
            </a:ln>
          </p:spPr>
          <p:txBody>
            <a:bodyPr rtlCol="0" anchor="ctr"/>
            <a:lstStyle/>
            <a:p>
              <a:endParaRPr lang="en-IN" sz="1800"/>
            </a:p>
          </p:txBody>
        </p:sp>
        <p:sp>
          <p:nvSpPr>
            <p:cNvPr id="186" name="Freeform: Shape 185">
              <a:extLst>
                <a:ext uri="{FF2B5EF4-FFF2-40B4-BE49-F238E27FC236}">
                  <a16:creationId xmlns:a16="http://schemas.microsoft.com/office/drawing/2014/main" id="{70877AAD-4F3B-1BF4-9661-6B986C73733B}"/>
                </a:ext>
              </a:extLst>
            </p:cNvPr>
            <p:cNvSpPr/>
            <p:nvPr/>
          </p:nvSpPr>
          <p:spPr>
            <a:xfrm flipH="1">
              <a:off x="1466068" y="4284692"/>
              <a:ext cx="741719" cy="856420"/>
            </a:xfrm>
            <a:custGeom>
              <a:avLst/>
              <a:gdLst>
                <a:gd name="connsiteX0" fmla="*/ 0 w 716046"/>
                <a:gd name="connsiteY0" fmla="*/ 620130 h 826777"/>
                <a:gd name="connsiteX1" fmla="*/ 357976 w 716046"/>
                <a:gd name="connsiteY1" fmla="*/ 826777 h 826777"/>
                <a:gd name="connsiteX2" fmla="*/ 716047 w 716046"/>
                <a:gd name="connsiteY2" fmla="*/ 620130 h 826777"/>
                <a:gd name="connsiteX3" fmla="*/ 716047 w 716046"/>
                <a:gd name="connsiteY3" fmla="*/ 206741 h 826777"/>
                <a:gd name="connsiteX4" fmla="*/ 357976 w 716046"/>
                <a:gd name="connsiteY4" fmla="*/ 0 h 826777"/>
                <a:gd name="connsiteX5" fmla="*/ 0 w 716046"/>
                <a:gd name="connsiteY5" fmla="*/ 206741 h 826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6046" h="826777">
                  <a:moveTo>
                    <a:pt x="0" y="620130"/>
                  </a:moveTo>
                  <a:lnTo>
                    <a:pt x="357976" y="826777"/>
                  </a:lnTo>
                  <a:lnTo>
                    <a:pt x="716047" y="620130"/>
                  </a:lnTo>
                  <a:lnTo>
                    <a:pt x="716047" y="206741"/>
                  </a:lnTo>
                  <a:lnTo>
                    <a:pt x="357976" y="0"/>
                  </a:lnTo>
                  <a:lnTo>
                    <a:pt x="0" y="206741"/>
                  </a:lnTo>
                </a:path>
              </a:pathLst>
            </a:custGeom>
            <a:noFill/>
            <a:ln w="3175" cap="flat">
              <a:solidFill>
                <a:schemeClr val="tx2">
                  <a:lumMod val="60000"/>
                  <a:lumOff val="40000"/>
                </a:schemeClr>
              </a:solidFill>
              <a:prstDash val="solid"/>
              <a:miter/>
            </a:ln>
          </p:spPr>
          <p:txBody>
            <a:bodyPr rtlCol="0" anchor="ctr"/>
            <a:lstStyle/>
            <a:p>
              <a:endParaRPr lang="en-IN" sz="1800"/>
            </a:p>
          </p:txBody>
        </p:sp>
        <p:sp>
          <p:nvSpPr>
            <p:cNvPr id="187" name="Freeform: Shape 186">
              <a:extLst>
                <a:ext uri="{FF2B5EF4-FFF2-40B4-BE49-F238E27FC236}">
                  <a16:creationId xmlns:a16="http://schemas.microsoft.com/office/drawing/2014/main" id="{90F5F410-CA91-A924-09FD-48BEBD000653}"/>
                </a:ext>
              </a:extLst>
            </p:cNvPr>
            <p:cNvSpPr/>
            <p:nvPr/>
          </p:nvSpPr>
          <p:spPr>
            <a:xfrm flipH="1">
              <a:off x="1827265" y="4712903"/>
              <a:ext cx="9712" cy="428210"/>
            </a:xfrm>
            <a:custGeom>
              <a:avLst/>
              <a:gdLst>
                <a:gd name="connsiteX0" fmla="*/ 0 w 9376"/>
                <a:gd name="connsiteY0" fmla="*/ 0 h 413388"/>
                <a:gd name="connsiteX1" fmla="*/ 0 w 9376"/>
                <a:gd name="connsiteY1" fmla="*/ 413389 h 413388"/>
              </a:gdLst>
              <a:ahLst/>
              <a:cxnLst>
                <a:cxn ang="0">
                  <a:pos x="connsiteX0" y="connsiteY0"/>
                </a:cxn>
                <a:cxn ang="0">
                  <a:pos x="connsiteX1" y="connsiteY1"/>
                </a:cxn>
              </a:cxnLst>
              <a:rect l="l" t="t" r="r" b="b"/>
              <a:pathLst>
                <a:path w="9376" h="413388">
                  <a:moveTo>
                    <a:pt x="0" y="0"/>
                  </a:moveTo>
                  <a:lnTo>
                    <a:pt x="0" y="413389"/>
                  </a:lnTo>
                </a:path>
              </a:pathLst>
            </a:custGeom>
            <a:ln w="3175" cap="flat">
              <a:solidFill>
                <a:schemeClr val="tx2">
                  <a:lumMod val="60000"/>
                  <a:lumOff val="40000"/>
                </a:schemeClr>
              </a:solidFill>
              <a:prstDash val="solid"/>
              <a:miter/>
            </a:ln>
          </p:spPr>
          <p:txBody>
            <a:bodyPr rtlCol="0" anchor="ctr"/>
            <a:lstStyle/>
            <a:p>
              <a:endParaRPr lang="en-IN" sz="1800"/>
            </a:p>
          </p:txBody>
        </p:sp>
        <p:sp>
          <p:nvSpPr>
            <p:cNvPr id="188" name="Freeform: Shape 187">
              <a:extLst>
                <a:ext uri="{FF2B5EF4-FFF2-40B4-BE49-F238E27FC236}">
                  <a16:creationId xmlns:a16="http://schemas.microsoft.com/office/drawing/2014/main" id="{10268501-2373-E6BE-BD14-3A6DC9750023}"/>
                </a:ext>
              </a:extLst>
            </p:cNvPr>
            <p:cNvSpPr/>
            <p:nvPr/>
          </p:nvSpPr>
          <p:spPr>
            <a:xfrm flipH="1">
              <a:off x="1466069" y="4498846"/>
              <a:ext cx="370908" cy="214056"/>
            </a:xfrm>
            <a:custGeom>
              <a:avLst/>
              <a:gdLst>
                <a:gd name="connsiteX0" fmla="*/ 358070 w 358070"/>
                <a:gd name="connsiteY0" fmla="*/ 0 h 206647"/>
                <a:gd name="connsiteX1" fmla="*/ 0 w 358070"/>
                <a:gd name="connsiteY1" fmla="*/ 206648 h 206647"/>
              </a:gdLst>
              <a:ahLst/>
              <a:cxnLst>
                <a:cxn ang="0">
                  <a:pos x="connsiteX0" y="connsiteY0"/>
                </a:cxn>
                <a:cxn ang="0">
                  <a:pos x="connsiteX1" y="connsiteY1"/>
                </a:cxn>
              </a:cxnLst>
              <a:rect l="l" t="t" r="r" b="b"/>
              <a:pathLst>
                <a:path w="358070" h="206647">
                  <a:moveTo>
                    <a:pt x="358070" y="0"/>
                  </a:moveTo>
                  <a:lnTo>
                    <a:pt x="0" y="206648"/>
                  </a:lnTo>
                </a:path>
              </a:pathLst>
            </a:custGeom>
            <a:ln w="3175" cap="flat">
              <a:solidFill>
                <a:schemeClr val="tx2">
                  <a:lumMod val="60000"/>
                  <a:lumOff val="40000"/>
                </a:schemeClr>
              </a:solidFill>
              <a:prstDash val="solid"/>
              <a:miter/>
            </a:ln>
          </p:spPr>
          <p:txBody>
            <a:bodyPr rtlCol="0" anchor="ctr"/>
            <a:lstStyle/>
            <a:p>
              <a:endParaRPr lang="en-IN" sz="1800"/>
            </a:p>
          </p:txBody>
        </p:sp>
        <p:sp>
          <p:nvSpPr>
            <p:cNvPr id="189" name="Freeform: Shape 188">
              <a:extLst>
                <a:ext uri="{FF2B5EF4-FFF2-40B4-BE49-F238E27FC236}">
                  <a16:creationId xmlns:a16="http://schemas.microsoft.com/office/drawing/2014/main" id="{C8A818C4-5F7B-37E2-21EE-40E187B9CE2D}"/>
                </a:ext>
              </a:extLst>
            </p:cNvPr>
            <p:cNvSpPr/>
            <p:nvPr/>
          </p:nvSpPr>
          <p:spPr>
            <a:xfrm flipH="1">
              <a:off x="1836978" y="4498846"/>
              <a:ext cx="370811" cy="214056"/>
            </a:xfrm>
            <a:custGeom>
              <a:avLst/>
              <a:gdLst>
                <a:gd name="connsiteX0" fmla="*/ 357976 w 357976"/>
                <a:gd name="connsiteY0" fmla="*/ 206648 h 206647"/>
                <a:gd name="connsiteX1" fmla="*/ 0 w 357976"/>
                <a:gd name="connsiteY1" fmla="*/ 0 h 206647"/>
              </a:gdLst>
              <a:ahLst/>
              <a:cxnLst>
                <a:cxn ang="0">
                  <a:pos x="connsiteX0" y="connsiteY0"/>
                </a:cxn>
                <a:cxn ang="0">
                  <a:pos x="connsiteX1" y="connsiteY1"/>
                </a:cxn>
              </a:cxnLst>
              <a:rect l="l" t="t" r="r" b="b"/>
              <a:pathLst>
                <a:path w="357976" h="206647">
                  <a:moveTo>
                    <a:pt x="357976" y="206648"/>
                  </a:moveTo>
                  <a:lnTo>
                    <a:pt x="0" y="0"/>
                  </a:lnTo>
                </a:path>
              </a:pathLst>
            </a:custGeom>
            <a:ln w="3175" cap="flat">
              <a:solidFill>
                <a:schemeClr val="tx2">
                  <a:lumMod val="60000"/>
                  <a:lumOff val="40000"/>
                </a:schemeClr>
              </a:solidFill>
              <a:prstDash val="solid"/>
              <a:miter/>
            </a:ln>
          </p:spPr>
          <p:txBody>
            <a:bodyPr rtlCol="0" anchor="ctr"/>
            <a:lstStyle/>
            <a:p>
              <a:endParaRPr lang="en-IN" sz="1800"/>
            </a:p>
          </p:txBody>
        </p:sp>
        <p:sp>
          <p:nvSpPr>
            <p:cNvPr id="190" name="Freeform: Shape 189">
              <a:extLst>
                <a:ext uri="{FF2B5EF4-FFF2-40B4-BE49-F238E27FC236}">
                  <a16:creationId xmlns:a16="http://schemas.microsoft.com/office/drawing/2014/main" id="{D7B3A34C-508A-5107-4420-567696404ED8}"/>
                </a:ext>
              </a:extLst>
            </p:cNvPr>
            <p:cNvSpPr/>
            <p:nvPr/>
          </p:nvSpPr>
          <p:spPr>
            <a:xfrm flipH="1">
              <a:off x="1466068" y="3428369"/>
              <a:ext cx="741719" cy="856323"/>
            </a:xfrm>
            <a:custGeom>
              <a:avLst/>
              <a:gdLst>
                <a:gd name="connsiteX0" fmla="*/ 0 w 716046"/>
                <a:gd name="connsiteY0" fmla="*/ 620036 h 826683"/>
                <a:gd name="connsiteX1" fmla="*/ 357976 w 716046"/>
                <a:gd name="connsiteY1" fmla="*/ 826684 h 826683"/>
                <a:gd name="connsiteX2" fmla="*/ 716047 w 716046"/>
                <a:gd name="connsiteY2" fmla="*/ 620036 h 826683"/>
                <a:gd name="connsiteX3" fmla="*/ 716047 w 716046"/>
                <a:gd name="connsiteY3" fmla="*/ 206648 h 826683"/>
                <a:gd name="connsiteX4" fmla="*/ 357976 w 716046"/>
                <a:gd name="connsiteY4" fmla="*/ 0 h 826683"/>
                <a:gd name="connsiteX5" fmla="*/ 0 w 716046"/>
                <a:gd name="connsiteY5" fmla="*/ 206648 h 826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6046" h="826683">
                  <a:moveTo>
                    <a:pt x="0" y="620036"/>
                  </a:moveTo>
                  <a:lnTo>
                    <a:pt x="357976" y="826684"/>
                  </a:lnTo>
                  <a:lnTo>
                    <a:pt x="716047" y="620036"/>
                  </a:lnTo>
                  <a:lnTo>
                    <a:pt x="716047" y="206648"/>
                  </a:lnTo>
                  <a:lnTo>
                    <a:pt x="357976" y="0"/>
                  </a:lnTo>
                  <a:lnTo>
                    <a:pt x="0" y="206648"/>
                  </a:lnTo>
                </a:path>
              </a:pathLst>
            </a:custGeom>
            <a:noFill/>
            <a:ln w="3175" cap="flat">
              <a:solidFill>
                <a:schemeClr val="tx2">
                  <a:lumMod val="60000"/>
                  <a:lumOff val="40000"/>
                </a:schemeClr>
              </a:solidFill>
              <a:prstDash val="solid"/>
              <a:miter/>
            </a:ln>
          </p:spPr>
          <p:txBody>
            <a:bodyPr rtlCol="0" anchor="ctr"/>
            <a:lstStyle/>
            <a:p>
              <a:endParaRPr lang="en-IN" sz="1800"/>
            </a:p>
          </p:txBody>
        </p:sp>
        <p:sp>
          <p:nvSpPr>
            <p:cNvPr id="191" name="Freeform: Shape 190">
              <a:extLst>
                <a:ext uri="{FF2B5EF4-FFF2-40B4-BE49-F238E27FC236}">
                  <a16:creationId xmlns:a16="http://schemas.microsoft.com/office/drawing/2014/main" id="{1E15C08B-3937-67DA-7247-EBFC5651CB31}"/>
                </a:ext>
              </a:extLst>
            </p:cNvPr>
            <p:cNvSpPr/>
            <p:nvPr/>
          </p:nvSpPr>
          <p:spPr>
            <a:xfrm flipH="1">
              <a:off x="1827265" y="3856482"/>
              <a:ext cx="9712" cy="428210"/>
            </a:xfrm>
            <a:custGeom>
              <a:avLst/>
              <a:gdLst>
                <a:gd name="connsiteX0" fmla="*/ 0 w 9376"/>
                <a:gd name="connsiteY0" fmla="*/ 0 h 413388"/>
                <a:gd name="connsiteX1" fmla="*/ 0 w 9376"/>
                <a:gd name="connsiteY1" fmla="*/ 413389 h 413388"/>
              </a:gdLst>
              <a:ahLst/>
              <a:cxnLst>
                <a:cxn ang="0">
                  <a:pos x="connsiteX0" y="connsiteY0"/>
                </a:cxn>
                <a:cxn ang="0">
                  <a:pos x="connsiteX1" y="connsiteY1"/>
                </a:cxn>
              </a:cxnLst>
              <a:rect l="l" t="t" r="r" b="b"/>
              <a:pathLst>
                <a:path w="9376" h="413388">
                  <a:moveTo>
                    <a:pt x="0" y="0"/>
                  </a:moveTo>
                  <a:lnTo>
                    <a:pt x="0" y="413389"/>
                  </a:lnTo>
                </a:path>
              </a:pathLst>
            </a:custGeom>
            <a:ln w="3175" cap="flat">
              <a:solidFill>
                <a:schemeClr val="tx2">
                  <a:lumMod val="60000"/>
                  <a:lumOff val="40000"/>
                </a:schemeClr>
              </a:solidFill>
              <a:prstDash val="solid"/>
              <a:miter/>
            </a:ln>
          </p:spPr>
          <p:txBody>
            <a:bodyPr rtlCol="0" anchor="ctr"/>
            <a:lstStyle/>
            <a:p>
              <a:endParaRPr lang="en-IN" sz="1800"/>
            </a:p>
          </p:txBody>
        </p:sp>
        <p:sp>
          <p:nvSpPr>
            <p:cNvPr id="192" name="Freeform: Shape 191">
              <a:extLst>
                <a:ext uri="{FF2B5EF4-FFF2-40B4-BE49-F238E27FC236}">
                  <a16:creationId xmlns:a16="http://schemas.microsoft.com/office/drawing/2014/main" id="{349C87CC-76AF-98AC-05BB-F26C1C6B73C9}"/>
                </a:ext>
              </a:extLst>
            </p:cNvPr>
            <p:cNvSpPr/>
            <p:nvPr/>
          </p:nvSpPr>
          <p:spPr>
            <a:xfrm flipH="1">
              <a:off x="1466069" y="3642425"/>
              <a:ext cx="370908" cy="214056"/>
            </a:xfrm>
            <a:custGeom>
              <a:avLst/>
              <a:gdLst>
                <a:gd name="connsiteX0" fmla="*/ 358070 w 358070"/>
                <a:gd name="connsiteY0" fmla="*/ 0 h 206647"/>
                <a:gd name="connsiteX1" fmla="*/ 0 w 358070"/>
                <a:gd name="connsiteY1" fmla="*/ 206647 h 206647"/>
              </a:gdLst>
              <a:ahLst/>
              <a:cxnLst>
                <a:cxn ang="0">
                  <a:pos x="connsiteX0" y="connsiteY0"/>
                </a:cxn>
                <a:cxn ang="0">
                  <a:pos x="connsiteX1" y="connsiteY1"/>
                </a:cxn>
              </a:cxnLst>
              <a:rect l="l" t="t" r="r" b="b"/>
              <a:pathLst>
                <a:path w="358070" h="206647">
                  <a:moveTo>
                    <a:pt x="358070" y="0"/>
                  </a:moveTo>
                  <a:lnTo>
                    <a:pt x="0" y="206647"/>
                  </a:lnTo>
                </a:path>
              </a:pathLst>
            </a:custGeom>
            <a:ln w="3175" cap="flat">
              <a:solidFill>
                <a:schemeClr val="tx2">
                  <a:lumMod val="60000"/>
                  <a:lumOff val="40000"/>
                </a:schemeClr>
              </a:solidFill>
              <a:prstDash val="solid"/>
              <a:miter/>
            </a:ln>
          </p:spPr>
          <p:txBody>
            <a:bodyPr rtlCol="0" anchor="ctr"/>
            <a:lstStyle/>
            <a:p>
              <a:endParaRPr lang="en-IN" sz="1800"/>
            </a:p>
          </p:txBody>
        </p:sp>
        <p:sp>
          <p:nvSpPr>
            <p:cNvPr id="193" name="Freeform: Shape 192">
              <a:extLst>
                <a:ext uri="{FF2B5EF4-FFF2-40B4-BE49-F238E27FC236}">
                  <a16:creationId xmlns:a16="http://schemas.microsoft.com/office/drawing/2014/main" id="{82D1FB1B-3711-1667-4EF2-C3FCE9AF95CC}"/>
                </a:ext>
              </a:extLst>
            </p:cNvPr>
            <p:cNvSpPr/>
            <p:nvPr/>
          </p:nvSpPr>
          <p:spPr>
            <a:xfrm flipH="1">
              <a:off x="1836978" y="3642425"/>
              <a:ext cx="370811" cy="214056"/>
            </a:xfrm>
            <a:custGeom>
              <a:avLst/>
              <a:gdLst>
                <a:gd name="connsiteX0" fmla="*/ 357976 w 357976"/>
                <a:gd name="connsiteY0" fmla="*/ 206647 h 206647"/>
                <a:gd name="connsiteX1" fmla="*/ 0 w 357976"/>
                <a:gd name="connsiteY1" fmla="*/ 0 h 206647"/>
              </a:gdLst>
              <a:ahLst/>
              <a:cxnLst>
                <a:cxn ang="0">
                  <a:pos x="connsiteX0" y="connsiteY0"/>
                </a:cxn>
                <a:cxn ang="0">
                  <a:pos x="connsiteX1" y="connsiteY1"/>
                </a:cxn>
              </a:cxnLst>
              <a:rect l="l" t="t" r="r" b="b"/>
              <a:pathLst>
                <a:path w="357976" h="206647">
                  <a:moveTo>
                    <a:pt x="357976" y="206647"/>
                  </a:moveTo>
                  <a:lnTo>
                    <a:pt x="0" y="0"/>
                  </a:lnTo>
                </a:path>
              </a:pathLst>
            </a:custGeom>
            <a:ln w="3175" cap="flat">
              <a:solidFill>
                <a:schemeClr val="tx2">
                  <a:lumMod val="60000"/>
                  <a:lumOff val="40000"/>
                </a:schemeClr>
              </a:solidFill>
              <a:prstDash val="solid"/>
              <a:miter/>
            </a:ln>
          </p:spPr>
          <p:txBody>
            <a:bodyPr rtlCol="0" anchor="ctr"/>
            <a:lstStyle/>
            <a:p>
              <a:endParaRPr lang="en-IN" sz="1800"/>
            </a:p>
          </p:txBody>
        </p:sp>
        <p:sp>
          <p:nvSpPr>
            <p:cNvPr id="194" name="Freeform: Shape 193">
              <a:extLst>
                <a:ext uri="{FF2B5EF4-FFF2-40B4-BE49-F238E27FC236}">
                  <a16:creationId xmlns:a16="http://schemas.microsoft.com/office/drawing/2014/main" id="{FA47E30B-E21B-3688-9182-07FFBB612F18}"/>
                </a:ext>
              </a:extLst>
            </p:cNvPr>
            <p:cNvSpPr/>
            <p:nvPr/>
          </p:nvSpPr>
          <p:spPr>
            <a:xfrm flipH="1">
              <a:off x="1466068" y="2572240"/>
              <a:ext cx="741719" cy="856420"/>
            </a:xfrm>
            <a:custGeom>
              <a:avLst/>
              <a:gdLst>
                <a:gd name="connsiteX0" fmla="*/ 0 w 716046"/>
                <a:gd name="connsiteY0" fmla="*/ 620036 h 826777"/>
                <a:gd name="connsiteX1" fmla="*/ 357976 w 716046"/>
                <a:gd name="connsiteY1" fmla="*/ 826777 h 826777"/>
                <a:gd name="connsiteX2" fmla="*/ 716047 w 716046"/>
                <a:gd name="connsiteY2" fmla="*/ 620036 h 826777"/>
                <a:gd name="connsiteX3" fmla="*/ 716047 w 716046"/>
                <a:gd name="connsiteY3" fmla="*/ 206647 h 826777"/>
                <a:gd name="connsiteX4" fmla="*/ 357976 w 716046"/>
                <a:gd name="connsiteY4" fmla="*/ 0 h 826777"/>
                <a:gd name="connsiteX5" fmla="*/ 0 w 716046"/>
                <a:gd name="connsiteY5" fmla="*/ 206647 h 826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6046" h="826777">
                  <a:moveTo>
                    <a:pt x="0" y="620036"/>
                  </a:moveTo>
                  <a:lnTo>
                    <a:pt x="357976" y="826777"/>
                  </a:lnTo>
                  <a:lnTo>
                    <a:pt x="716047" y="620036"/>
                  </a:lnTo>
                  <a:lnTo>
                    <a:pt x="716047" y="206647"/>
                  </a:lnTo>
                  <a:lnTo>
                    <a:pt x="357976" y="0"/>
                  </a:lnTo>
                  <a:lnTo>
                    <a:pt x="0" y="206647"/>
                  </a:lnTo>
                </a:path>
              </a:pathLst>
            </a:custGeom>
            <a:noFill/>
            <a:ln w="3175" cap="flat">
              <a:solidFill>
                <a:schemeClr val="tx2">
                  <a:lumMod val="60000"/>
                  <a:lumOff val="40000"/>
                </a:schemeClr>
              </a:solidFill>
              <a:prstDash val="solid"/>
              <a:miter/>
            </a:ln>
          </p:spPr>
          <p:txBody>
            <a:bodyPr rtlCol="0" anchor="ctr"/>
            <a:lstStyle/>
            <a:p>
              <a:endParaRPr lang="en-IN" sz="1800"/>
            </a:p>
          </p:txBody>
        </p:sp>
        <p:sp>
          <p:nvSpPr>
            <p:cNvPr id="195" name="Freeform: Shape 194">
              <a:extLst>
                <a:ext uri="{FF2B5EF4-FFF2-40B4-BE49-F238E27FC236}">
                  <a16:creationId xmlns:a16="http://schemas.microsoft.com/office/drawing/2014/main" id="{8A83343F-2A37-681E-730E-D508E7C0653C}"/>
                </a:ext>
              </a:extLst>
            </p:cNvPr>
            <p:cNvSpPr/>
            <p:nvPr/>
          </p:nvSpPr>
          <p:spPr>
            <a:xfrm flipH="1">
              <a:off x="1827265" y="3000451"/>
              <a:ext cx="9712" cy="428210"/>
            </a:xfrm>
            <a:custGeom>
              <a:avLst/>
              <a:gdLst>
                <a:gd name="connsiteX0" fmla="*/ 0 w 9376"/>
                <a:gd name="connsiteY0" fmla="*/ 0 h 413388"/>
                <a:gd name="connsiteX1" fmla="*/ 0 w 9376"/>
                <a:gd name="connsiteY1" fmla="*/ 413389 h 413388"/>
              </a:gdLst>
              <a:ahLst/>
              <a:cxnLst>
                <a:cxn ang="0">
                  <a:pos x="connsiteX0" y="connsiteY0"/>
                </a:cxn>
                <a:cxn ang="0">
                  <a:pos x="connsiteX1" y="connsiteY1"/>
                </a:cxn>
              </a:cxnLst>
              <a:rect l="l" t="t" r="r" b="b"/>
              <a:pathLst>
                <a:path w="9376" h="413388">
                  <a:moveTo>
                    <a:pt x="0" y="0"/>
                  </a:moveTo>
                  <a:lnTo>
                    <a:pt x="0" y="413389"/>
                  </a:lnTo>
                </a:path>
              </a:pathLst>
            </a:custGeom>
            <a:ln w="3175" cap="flat">
              <a:solidFill>
                <a:schemeClr val="tx2">
                  <a:lumMod val="60000"/>
                  <a:lumOff val="40000"/>
                </a:schemeClr>
              </a:solidFill>
              <a:prstDash val="solid"/>
              <a:miter/>
            </a:ln>
          </p:spPr>
          <p:txBody>
            <a:bodyPr rtlCol="0" anchor="ctr"/>
            <a:lstStyle/>
            <a:p>
              <a:endParaRPr lang="en-IN" sz="1800"/>
            </a:p>
          </p:txBody>
        </p:sp>
        <p:sp>
          <p:nvSpPr>
            <p:cNvPr id="196" name="Freeform: Shape 195">
              <a:extLst>
                <a:ext uri="{FF2B5EF4-FFF2-40B4-BE49-F238E27FC236}">
                  <a16:creationId xmlns:a16="http://schemas.microsoft.com/office/drawing/2014/main" id="{12933552-3E9C-6F36-3361-21B208ECCBED}"/>
                </a:ext>
              </a:extLst>
            </p:cNvPr>
            <p:cNvSpPr/>
            <p:nvPr/>
          </p:nvSpPr>
          <p:spPr>
            <a:xfrm flipH="1">
              <a:off x="1466069" y="2786296"/>
              <a:ext cx="370908" cy="214153"/>
            </a:xfrm>
            <a:custGeom>
              <a:avLst/>
              <a:gdLst>
                <a:gd name="connsiteX0" fmla="*/ 358070 w 358070"/>
                <a:gd name="connsiteY0" fmla="*/ 0 h 206741"/>
                <a:gd name="connsiteX1" fmla="*/ 0 w 358070"/>
                <a:gd name="connsiteY1" fmla="*/ 206741 h 206741"/>
              </a:gdLst>
              <a:ahLst/>
              <a:cxnLst>
                <a:cxn ang="0">
                  <a:pos x="connsiteX0" y="connsiteY0"/>
                </a:cxn>
                <a:cxn ang="0">
                  <a:pos x="connsiteX1" y="connsiteY1"/>
                </a:cxn>
              </a:cxnLst>
              <a:rect l="l" t="t" r="r" b="b"/>
              <a:pathLst>
                <a:path w="358070" h="206741">
                  <a:moveTo>
                    <a:pt x="358070" y="0"/>
                  </a:moveTo>
                  <a:lnTo>
                    <a:pt x="0" y="206741"/>
                  </a:lnTo>
                </a:path>
              </a:pathLst>
            </a:custGeom>
            <a:ln w="3175" cap="flat">
              <a:solidFill>
                <a:schemeClr val="tx2">
                  <a:lumMod val="60000"/>
                  <a:lumOff val="40000"/>
                </a:schemeClr>
              </a:solidFill>
              <a:prstDash val="solid"/>
              <a:miter/>
            </a:ln>
          </p:spPr>
          <p:txBody>
            <a:bodyPr rtlCol="0" anchor="ctr"/>
            <a:lstStyle/>
            <a:p>
              <a:endParaRPr lang="en-IN" sz="1800"/>
            </a:p>
          </p:txBody>
        </p:sp>
        <p:sp>
          <p:nvSpPr>
            <p:cNvPr id="197" name="Freeform: Shape 196">
              <a:extLst>
                <a:ext uri="{FF2B5EF4-FFF2-40B4-BE49-F238E27FC236}">
                  <a16:creationId xmlns:a16="http://schemas.microsoft.com/office/drawing/2014/main" id="{AAD499CB-5323-D9B3-1827-597E4E63EBEF}"/>
                </a:ext>
              </a:extLst>
            </p:cNvPr>
            <p:cNvSpPr/>
            <p:nvPr/>
          </p:nvSpPr>
          <p:spPr>
            <a:xfrm flipH="1">
              <a:off x="1836978" y="2786296"/>
              <a:ext cx="370811" cy="214153"/>
            </a:xfrm>
            <a:custGeom>
              <a:avLst/>
              <a:gdLst>
                <a:gd name="connsiteX0" fmla="*/ 357976 w 357976"/>
                <a:gd name="connsiteY0" fmla="*/ 206741 h 206741"/>
                <a:gd name="connsiteX1" fmla="*/ 0 w 357976"/>
                <a:gd name="connsiteY1" fmla="*/ 0 h 206741"/>
              </a:gdLst>
              <a:ahLst/>
              <a:cxnLst>
                <a:cxn ang="0">
                  <a:pos x="connsiteX0" y="connsiteY0"/>
                </a:cxn>
                <a:cxn ang="0">
                  <a:pos x="connsiteX1" y="connsiteY1"/>
                </a:cxn>
              </a:cxnLst>
              <a:rect l="l" t="t" r="r" b="b"/>
              <a:pathLst>
                <a:path w="357976" h="206741">
                  <a:moveTo>
                    <a:pt x="357976" y="206741"/>
                  </a:moveTo>
                  <a:lnTo>
                    <a:pt x="0" y="0"/>
                  </a:lnTo>
                </a:path>
              </a:pathLst>
            </a:custGeom>
            <a:ln w="3175" cap="flat">
              <a:solidFill>
                <a:schemeClr val="tx2">
                  <a:lumMod val="60000"/>
                  <a:lumOff val="40000"/>
                </a:schemeClr>
              </a:solidFill>
              <a:prstDash val="solid"/>
              <a:miter/>
            </a:ln>
          </p:spPr>
          <p:txBody>
            <a:bodyPr rtlCol="0" anchor="ctr"/>
            <a:lstStyle/>
            <a:p>
              <a:endParaRPr lang="en-IN" sz="1800"/>
            </a:p>
          </p:txBody>
        </p:sp>
        <p:sp>
          <p:nvSpPr>
            <p:cNvPr id="198" name="Freeform: Shape 197">
              <a:extLst>
                <a:ext uri="{FF2B5EF4-FFF2-40B4-BE49-F238E27FC236}">
                  <a16:creationId xmlns:a16="http://schemas.microsoft.com/office/drawing/2014/main" id="{129E4E87-768C-DF5E-A126-93C9111415C9}"/>
                </a:ext>
              </a:extLst>
            </p:cNvPr>
            <p:cNvSpPr/>
            <p:nvPr/>
          </p:nvSpPr>
          <p:spPr>
            <a:xfrm flipH="1">
              <a:off x="1466068" y="1715819"/>
              <a:ext cx="741719" cy="856420"/>
            </a:xfrm>
            <a:custGeom>
              <a:avLst/>
              <a:gdLst>
                <a:gd name="connsiteX0" fmla="*/ 0 w 716046"/>
                <a:gd name="connsiteY0" fmla="*/ 620130 h 826777"/>
                <a:gd name="connsiteX1" fmla="*/ 357976 w 716046"/>
                <a:gd name="connsiteY1" fmla="*/ 826778 h 826777"/>
                <a:gd name="connsiteX2" fmla="*/ 716047 w 716046"/>
                <a:gd name="connsiteY2" fmla="*/ 620130 h 826777"/>
                <a:gd name="connsiteX3" fmla="*/ 716047 w 716046"/>
                <a:gd name="connsiteY3" fmla="*/ 206741 h 826777"/>
                <a:gd name="connsiteX4" fmla="*/ 357976 w 716046"/>
                <a:gd name="connsiteY4" fmla="*/ 0 h 826777"/>
                <a:gd name="connsiteX5" fmla="*/ 0 w 716046"/>
                <a:gd name="connsiteY5" fmla="*/ 206741 h 826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6046" h="826777">
                  <a:moveTo>
                    <a:pt x="0" y="620130"/>
                  </a:moveTo>
                  <a:lnTo>
                    <a:pt x="357976" y="826778"/>
                  </a:lnTo>
                  <a:lnTo>
                    <a:pt x="716047" y="620130"/>
                  </a:lnTo>
                  <a:lnTo>
                    <a:pt x="716047" y="206741"/>
                  </a:lnTo>
                  <a:lnTo>
                    <a:pt x="357976" y="0"/>
                  </a:lnTo>
                  <a:lnTo>
                    <a:pt x="0" y="206741"/>
                  </a:lnTo>
                </a:path>
              </a:pathLst>
            </a:custGeom>
            <a:noFill/>
            <a:ln w="3175" cap="flat">
              <a:solidFill>
                <a:schemeClr val="tx2">
                  <a:lumMod val="60000"/>
                  <a:lumOff val="40000"/>
                </a:schemeClr>
              </a:solidFill>
              <a:prstDash val="solid"/>
              <a:miter/>
            </a:ln>
          </p:spPr>
          <p:txBody>
            <a:bodyPr rtlCol="0" anchor="ctr"/>
            <a:lstStyle/>
            <a:p>
              <a:endParaRPr lang="en-IN" sz="1800"/>
            </a:p>
          </p:txBody>
        </p:sp>
        <p:sp>
          <p:nvSpPr>
            <p:cNvPr id="199" name="Freeform: Shape 198">
              <a:extLst>
                <a:ext uri="{FF2B5EF4-FFF2-40B4-BE49-F238E27FC236}">
                  <a16:creationId xmlns:a16="http://schemas.microsoft.com/office/drawing/2014/main" id="{1CE61938-B210-8AF1-E844-F2860D3B9B77}"/>
                </a:ext>
              </a:extLst>
            </p:cNvPr>
            <p:cNvSpPr/>
            <p:nvPr/>
          </p:nvSpPr>
          <p:spPr>
            <a:xfrm flipH="1">
              <a:off x="1827265" y="2144029"/>
              <a:ext cx="9712" cy="428210"/>
            </a:xfrm>
            <a:custGeom>
              <a:avLst/>
              <a:gdLst>
                <a:gd name="connsiteX0" fmla="*/ 0 w 9376"/>
                <a:gd name="connsiteY0" fmla="*/ 0 h 413388"/>
                <a:gd name="connsiteX1" fmla="*/ 0 w 9376"/>
                <a:gd name="connsiteY1" fmla="*/ 413389 h 413388"/>
              </a:gdLst>
              <a:ahLst/>
              <a:cxnLst>
                <a:cxn ang="0">
                  <a:pos x="connsiteX0" y="connsiteY0"/>
                </a:cxn>
                <a:cxn ang="0">
                  <a:pos x="connsiteX1" y="connsiteY1"/>
                </a:cxn>
              </a:cxnLst>
              <a:rect l="l" t="t" r="r" b="b"/>
              <a:pathLst>
                <a:path w="9376" h="413388">
                  <a:moveTo>
                    <a:pt x="0" y="0"/>
                  </a:moveTo>
                  <a:lnTo>
                    <a:pt x="0" y="413389"/>
                  </a:lnTo>
                </a:path>
              </a:pathLst>
            </a:custGeom>
            <a:ln w="3175" cap="flat">
              <a:solidFill>
                <a:schemeClr val="tx2">
                  <a:lumMod val="60000"/>
                  <a:lumOff val="40000"/>
                </a:schemeClr>
              </a:solidFill>
              <a:prstDash val="solid"/>
              <a:miter/>
            </a:ln>
          </p:spPr>
          <p:txBody>
            <a:bodyPr rtlCol="0" anchor="ctr"/>
            <a:lstStyle/>
            <a:p>
              <a:endParaRPr lang="en-IN" sz="1800"/>
            </a:p>
          </p:txBody>
        </p:sp>
        <p:sp>
          <p:nvSpPr>
            <p:cNvPr id="200" name="Freeform: Shape 199">
              <a:extLst>
                <a:ext uri="{FF2B5EF4-FFF2-40B4-BE49-F238E27FC236}">
                  <a16:creationId xmlns:a16="http://schemas.microsoft.com/office/drawing/2014/main" id="{BDD9BFD1-A406-3579-4F79-46A12FDAF0A8}"/>
                </a:ext>
              </a:extLst>
            </p:cNvPr>
            <p:cNvSpPr/>
            <p:nvPr/>
          </p:nvSpPr>
          <p:spPr>
            <a:xfrm flipH="1">
              <a:off x="1466069" y="1929973"/>
              <a:ext cx="370908" cy="214056"/>
            </a:xfrm>
            <a:custGeom>
              <a:avLst/>
              <a:gdLst>
                <a:gd name="connsiteX0" fmla="*/ 358070 w 358070"/>
                <a:gd name="connsiteY0" fmla="*/ 0 h 206647"/>
                <a:gd name="connsiteX1" fmla="*/ 0 w 358070"/>
                <a:gd name="connsiteY1" fmla="*/ 206647 h 206647"/>
              </a:gdLst>
              <a:ahLst/>
              <a:cxnLst>
                <a:cxn ang="0">
                  <a:pos x="connsiteX0" y="connsiteY0"/>
                </a:cxn>
                <a:cxn ang="0">
                  <a:pos x="connsiteX1" y="connsiteY1"/>
                </a:cxn>
              </a:cxnLst>
              <a:rect l="l" t="t" r="r" b="b"/>
              <a:pathLst>
                <a:path w="358070" h="206647">
                  <a:moveTo>
                    <a:pt x="358070" y="0"/>
                  </a:moveTo>
                  <a:lnTo>
                    <a:pt x="0" y="206647"/>
                  </a:lnTo>
                </a:path>
              </a:pathLst>
            </a:custGeom>
            <a:ln w="3175" cap="flat">
              <a:solidFill>
                <a:schemeClr val="tx2">
                  <a:lumMod val="60000"/>
                  <a:lumOff val="40000"/>
                </a:schemeClr>
              </a:solidFill>
              <a:prstDash val="solid"/>
              <a:miter/>
            </a:ln>
          </p:spPr>
          <p:txBody>
            <a:bodyPr rtlCol="0" anchor="ctr"/>
            <a:lstStyle/>
            <a:p>
              <a:endParaRPr lang="en-IN" sz="1800"/>
            </a:p>
          </p:txBody>
        </p:sp>
        <p:sp>
          <p:nvSpPr>
            <p:cNvPr id="201" name="Freeform: Shape 200">
              <a:extLst>
                <a:ext uri="{FF2B5EF4-FFF2-40B4-BE49-F238E27FC236}">
                  <a16:creationId xmlns:a16="http://schemas.microsoft.com/office/drawing/2014/main" id="{B21A4767-1495-92CB-5F41-2AAE85E0F048}"/>
                </a:ext>
              </a:extLst>
            </p:cNvPr>
            <p:cNvSpPr/>
            <p:nvPr/>
          </p:nvSpPr>
          <p:spPr>
            <a:xfrm flipH="1">
              <a:off x="1836978" y="1929973"/>
              <a:ext cx="370811" cy="214056"/>
            </a:xfrm>
            <a:custGeom>
              <a:avLst/>
              <a:gdLst>
                <a:gd name="connsiteX0" fmla="*/ 357976 w 357976"/>
                <a:gd name="connsiteY0" fmla="*/ 206647 h 206647"/>
                <a:gd name="connsiteX1" fmla="*/ 0 w 357976"/>
                <a:gd name="connsiteY1" fmla="*/ 0 h 206647"/>
              </a:gdLst>
              <a:ahLst/>
              <a:cxnLst>
                <a:cxn ang="0">
                  <a:pos x="connsiteX0" y="connsiteY0"/>
                </a:cxn>
                <a:cxn ang="0">
                  <a:pos x="connsiteX1" y="connsiteY1"/>
                </a:cxn>
              </a:cxnLst>
              <a:rect l="l" t="t" r="r" b="b"/>
              <a:pathLst>
                <a:path w="357976" h="206647">
                  <a:moveTo>
                    <a:pt x="357976" y="206647"/>
                  </a:moveTo>
                  <a:lnTo>
                    <a:pt x="0" y="0"/>
                  </a:lnTo>
                </a:path>
              </a:pathLst>
            </a:custGeom>
            <a:ln w="3175" cap="flat">
              <a:solidFill>
                <a:schemeClr val="tx2">
                  <a:lumMod val="60000"/>
                  <a:lumOff val="40000"/>
                </a:schemeClr>
              </a:solidFill>
              <a:prstDash val="solid"/>
              <a:miter/>
            </a:ln>
          </p:spPr>
          <p:txBody>
            <a:bodyPr rtlCol="0" anchor="ctr"/>
            <a:lstStyle/>
            <a:p>
              <a:endParaRPr lang="en-IN" sz="1800"/>
            </a:p>
          </p:txBody>
        </p:sp>
        <p:sp>
          <p:nvSpPr>
            <p:cNvPr id="202" name="Freeform: Shape 201">
              <a:extLst>
                <a:ext uri="{FF2B5EF4-FFF2-40B4-BE49-F238E27FC236}">
                  <a16:creationId xmlns:a16="http://schemas.microsoft.com/office/drawing/2014/main" id="{FE179F74-C828-4F7F-2DB8-E2F31FFB730F}"/>
                </a:ext>
              </a:extLst>
            </p:cNvPr>
            <p:cNvSpPr/>
            <p:nvPr/>
          </p:nvSpPr>
          <p:spPr>
            <a:xfrm flipH="1">
              <a:off x="1466068" y="858719"/>
              <a:ext cx="741719" cy="856420"/>
            </a:xfrm>
            <a:custGeom>
              <a:avLst/>
              <a:gdLst>
                <a:gd name="connsiteX0" fmla="*/ 0 w 716046"/>
                <a:gd name="connsiteY0" fmla="*/ 620036 h 826777"/>
                <a:gd name="connsiteX1" fmla="*/ 357976 w 716046"/>
                <a:gd name="connsiteY1" fmla="*/ 826777 h 826777"/>
                <a:gd name="connsiteX2" fmla="*/ 716047 w 716046"/>
                <a:gd name="connsiteY2" fmla="*/ 620036 h 826777"/>
                <a:gd name="connsiteX3" fmla="*/ 716047 w 716046"/>
                <a:gd name="connsiteY3" fmla="*/ 206647 h 826777"/>
                <a:gd name="connsiteX4" fmla="*/ 357976 w 716046"/>
                <a:gd name="connsiteY4" fmla="*/ 0 h 826777"/>
                <a:gd name="connsiteX5" fmla="*/ 0 w 716046"/>
                <a:gd name="connsiteY5" fmla="*/ 206647 h 826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6046" h="826777">
                  <a:moveTo>
                    <a:pt x="0" y="620036"/>
                  </a:moveTo>
                  <a:lnTo>
                    <a:pt x="357976" y="826777"/>
                  </a:lnTo>
                  <a:lnTo>
                    <a:pt x="716047" y="620036"/>
                  </a:lnTo>
                  <a:lnTo>
                    <a:pt x="716047" y="206647"/>
                  </a:lnTo>
                  <a:lnTo>
                    <a:pt x="357976" y="0"/>
                  </a:lnTo>
                  <a:lnTo>
                    <a:pt x="0" y="206647"/>
                  </a:lnTo>
                </a:path>
              </a:pathLst>
            </a:custGeom>
            <a:noFill/>
            <a:ln w="3175" cap="flat">
              <a:solidFill>
                <a:schemeClr val="tx2">
                  <a:lumMod val="60000"/>
                  <a:lumOff val="40000"/>
                </a:schemeClr>
              </a:solidFill>
              <a:prstDash val="solid"/>
              <a:miter/>
            </a:ln>
          </p:spPr>
          <p:txBody>
            <a:bodyPr rtlCol="0" anchor="ctr"/>
            <a:lstStyle/>
            <a:p>
              <a:endParaRPr lang="en-IN" sz="1800"/>
            </a:p>
          </p:txBody>
        </p:sp>
        <p:sp>
          <p:nvSpPr>
            <p:cNvPr id="203" name="Freeform: Shape 202">
              <a:extLst>
                <a:ext uri="{FF2B5EF4-FFF2-40B4-BE49-F238E27FC236}">
                  <a16:creationId xmlns:a16="http://schemas.microsoft.com/office/drawing/2014/main" id="{658A8CD5-FCF2-AF2A-2308-7E643C7E4F51}"/>
                </a:ext>
              </a:extLst>
            </p:cNvPr>
            <p:cNvSpPr/>
            <p:nvPr/>
          </p:nvSpPr>
          <p:spPr>
            <a:xfrm flipH="1">
              <a:off x="1827265" y="1286929"/>
              <a:ext cx="9712" cy="428210"/>
            </a:xfrm>
            <a:custGeom>
              <a:avLst/>
              <a:gdLst>
                <a:gd name="connsiteX0" fmla="*/ 0 w 9376"/>
                <a:gd name="connsiteY0" fmla="*/ 0 h 413388"/>
                <a:gd name="connsiteX1" fmla="*/ 0 w 9376"/>
                <a:gd name="connsiteY1" fmla="*/ 413389 h 413388"/>
              </a:gdLst>
              <a:ahLst/>
              <a:cxnLst>
                <a:cxn ang="0">
                  <a:pos x="connsiteX0" y="connsiteY0"/>
                </a:cxn>
                <a:cxn ang="0">
                  <a:pos x="connsiteX1" y="connsiteY1"/>
                </a:cxn>
              </a:cxnLst>
              <a:rect l="l" t="t" r="r" b="b"/>
              <a:pathLst>
                <a:path w="9376" h="413388">
                  <a:moveTo>
                    <a:pt x="0" y="0"/>
                  </a:moveTo>
                  <a:lnTo>
                    <a:pt x="0" y="413389"/>
                  </a:lnTo>
                </a:path>
              </a:pathLst>
            </a:custGeom>
            <a:ln w="3175" cap="flat">
              <a:solidFill>
                <a:schemeClr val="tx2">
                  <a:lumMod val="60000"/>
                  <a:lumOff val="40000"/>
                </a:schemeClr>
              </a:solidFill>
              <a:prstDash val="solid"/>
              <a:miter/>
            </a:ln>
          </p:spPr>
          <p:txBody>
            <a:bodyPr rtlCol="0" anchor="ctr"/>
            <a:lstStyle/>
            <a:p>
              <a:endParaRPr lang="en-IN" sz="1800"/>
            </a:p>
          </p:txBody>
        </p:sp>
        <p:sp>
          <p:nvSpPr>
            <p:cNvPr id="204" name="Freeform: Shape 203">
              <a:extLst>
                <a:ext uri="{FF2B5EF4-FFF2-40B4-BE49-F238E27FC236}">
                  <a16:creationId xmlns:a16="http://schemas.microsoft.com/office/drawing/2014/main" id="{085B1B65-F1B9-5A14-D8B6-70A1865C29AF}"/>
                </a:ext>
              </a:extLst>
            </p:cNvPr>
            <p:cNvSpPr/>
            <p:nvPr/>
          </p:nvSpPr>
          <p:spPr>
            <a:xfrm flipH="1">
              <a:off x="1466069" y="1072775"/>
              <a:ext cx="370908" cy="214153"/>
            </a:xfrm>
            <a:custGeom>
              <a:avLst/>
              <a:gdLst>
                <a:gd name="connsiteX0" fmla="*/ 358070 w 358070"/>
                <a:gd name="connsiteY0" fmla="*/ 0 h 206741"/>
                <a:gd name="connsiteX1" fmla="*/ 0 w 358070"/>
                <a:gd name="connsiteY1" fmla="*/ 206741 h 206741"/>
              </a:gdLst>
              <a:ahLst/>
              <a:cxnLst>
                <a:cxn ang="0">
                  <a:pos x="connsiteX0" y="connsiteY0"/>
                </a:cxn>
                <a:cxn ang="0">
                  <a:pos x="connsiteX1" y="connsiteY1"/>
                </a:cxn>
              </a:cxnLst>
              <a:rect l="l" t="t" r="r" b="b"/>
              <a:pathLst>
                <a:path w="358070" h="206741">
                  <a:moveTo>
                    <a:pt x="358070" y="0"/>
                  </a:moveTo>
                  <a:lnTo>
                    <a:pt x="0" y="206741"/>
                  </a:lnTo>
                </a:path>
              </a:pathLst>
            </a:custGeom>
            <a:ln w="3175" cap="flat">
              <a:solidFill>
                <a:schemeClr val="tx2">
                  <a:lumMod val="60000"/>
                  <a:lumOff val="40000"/>
                </a:schemeClr>
              </a:solidFill>
              <a:prstDash val="solid"/>
              <a:miter/>
            </a:ln>
          </p:spPr>
          <p:txBody>
            <a:bodyPr rtlCol="0" anchor="ctr"/>
            <a:lstStyle/>
            <a:p>
              <a:endParaRPr lang="en-IN" sz="1800"/>
            </a:p>
          </p:txBody>
        </p:sp>
        <p:sp>
          <p:nvSpPr>
            <p:cNvPr id="205" name="Freeform: Shape 204">
              <a:extLst>
                <a:ext uri="{FF2B5EF4-FFF2-40B4-BE49-F238E27FC236}">
                  <a16:creationId xmlns:a16="http://schemas.microsoft.com/office/drawing/2014/main" id="{DB25C994-3E05-D7CD-5BDE-FF8E9A86AB5D}"/>
                </a:ext>
              </a:extLst>
            </p:cNvPr>
            <p:cNvSpPr/>
            <p:nvPr/>
          </p:nvSpPr>
          <p:spPr>
            <a:xfrm flipH="1">
              <a:off x="1836978" y="1072775"/>
              <a:ext cx="370811" cy="214153"/>
            </a:xfrm>
            <a:custGeom>
              <a:avLst/>
              <a:gdLst>
                <a:gd name="connsiteX0" fmla="*/ 357976 w 357976"/>
                <a:gd name="connsiteY0" fmla="*/ 206741 h 206741"/>
                <a:gd name="connsiteX1" fmla="*/ 0 w 357976"/>
                <a:gd name="connsiteY1" fmla="*/ 0 h 206741"/>
              </a:gdLst>
              <a:ahLst/>
              <a:cxnLst>
                <a:cxn ang="0">
                  <a:pos x="connsiteX0" y="connsiteY0"/>
                </a:cxn>
                <a:cxn ang="0">
                  <a:pos x="connsiteX1" y="connsiteY1"/>
                </a:cxn>
              </a:cxnLst>
              <a:rect l="l" t="t" r="r" b="b"/>
              <a:pathLst>
                <a:path w="357976" h="206741">
                  <a:moveTo>
                    <a:pt x="357976" y="206741"/>
                  </a:moveTo>
                  <a:lnTo>
                    <a:pt x="0" y="0"/>
                  </a:lnTo>
                </a:path>
              </a:pathLst>
            </a:custGeom>
            <a:ln w="3175" cap="flat">
              <a:solidFill>
                <a:schemeClr val="tx2">
                  <a:lumMod val="60000"/>
                  <a:lumOff val="40000"/>
                </a:schemeClr>
              </a:solidFill>
              <a:prstDash val="solid"/>
              <a:miter/>
            </a:ln>
          </p:spPr>
          <p:txBody>
            <a:bodyPr rtlCol="0" anchor="ctr"/>
            <a:lstStyle/>
            <a:p>
              <a:endParaRPr lang="en-IN" sz="1800"/>
            </a:p>
          </p:txBody>
        </p:sp>
        <p:sp>
          <p:nvSpPr>
            <p:cNvPr id="206" name="Freeform: Shape 205">
              <a:extLst>
                <a:ext uri="{FF2B5EF4-FFF2-40B4-BE49-F238E27FC236}">
                  <a16:creationId xmlns:a16="http://schemas.microsoft.com/office/drawing/2014/main" id="{86543480-2669-6878-434B-92540767011E}"/>
                </a:ext>
              </a:extLst>
            </p:cNvPr>
            <p:cNvSpPr/>
            <p:nvPr/>
          </p:nvSpPr>
          <p:spPr>
            <a:xfrm flipH="1">
              <a:off x="1466068" y="2298"/>
              <a:ext cx="741719" cy="856420"/>
            </a:xfrm>
            <a:custGeom>
              <a:avLst/>
              <a:gdLst>
                <a:gd name="connsiteX0" fmla="*/ 0 w 716046"/>
                <a:gd name="connsiteY0" fmla="*/ 620130 h 826777"/>
                <a:gd name="connsiteX1" fmla="*/ 357976 w 716046"/>
                <a:gd name="connsiteY1" fmla="*/ 826777 h 826777"/>
                <a:gd name="connsiteX2" fmla="*/ 716047 w 716046"/>
                <a:gd name="connsiteY2" fmla="*/ 620130 h 826777"/>
                <a:gd name="connsiteX3" fmla="*/ 716047 w 716046"/>
                <a:gd name="connsiteY3" fmla="*/ 206741 h 826777"/>
                <a:gd name="connsiteX4" fmla="*/ 357976 w 716046"/>
                <a:gd name="connsiteY4" fmla="*/ 0 h 826777"/>
                <a:gd name="connsiteX5" fmla="*/ 0 w 716046"/>
                <a:gd name="connsiteY5" fmla="*/ 206741 h 826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6046" h="826777">
                  <a:moveTo>
                    <a:pt x="0" y="620130"/>
                  </a:moveTo>
                  <a:lnTo>
                    <a:pt x="357976" y="826777"/>
                  </a:lnTo>
                  <a:lnTo>
                    <a:pt x="716047" y="620130"/>
                  </a:lnTo>
                  <a:lnTo>
                    <a:pt x="716047" y="206741"/>
                  </a:lnTo>
                  <a:lnTo>
                    <a:pt x="357976" y="0"/>
                  </a:lnTo>
                  <a:lnTo>
                    <a:pt x="0" y="206741"/>
                  </a:lnTo>
                </a:path>
              </a:pathLst>
            </a:custGeom>
            <a:noFill/>
            <a:ln w="3175" cap="flat">
              <a:solidFill>
                <a:schemeClr val="tx2">
                  <a:lumMod val="60000"/>
                  <a:lumOff val="40000"/>
                </a:schemeClr>
              </a:solidFill>
              <a:prstDash val="solid"/>
              <a:miter/>
            </a:ln>
          </p:spPr>
          <p:txBody>
            <a:bodyPr rtlCol="0" anchor="ctr"/>
            <a:lstStyle/>
            <a:p>
              <a:endParaRPr lang="en-IN" sz="1800"/>
            </a:p>
          </p:txBody>
        </p:sp>
        <p:sp>
          <p:nvSpPr>
            <p:cNvPr id="207" name="Freeform: Shape 206">
              <a:extLst>
                <a:ext uri="{FF2B5EF4-FFF2-40B4-BE49-F238E27FC236}">
                  <a16:creationId xmlns:a16="http://schemas.microsoft.com/office/drawing/2014/main" id="{65954D3B-065C-F89B-176D-5825AC007F68}"/>
                </a:ext>
              </a:extLst>
            </p:cNvPr>
            <p:cNvSpPr/>
            <p:nvPr/>
          </p:nvSpPr>
          <p:spPr>
            <a:xfrm flipH="1">
              <a:off x="1827265" y="430509"/>
              <a:ext cx="9712" cy="428210"/>
            </a:xfrm>
            <a:custGeom>
              <a:avLst/>
              <a:gdLst>
                <a:gd name="connsiteX0" fmla="*/ 0 w 9376"/>
                <a:gd name="connsiteY0" fmla="*/ 0 h 413388"/>
                <a:gd name="connsiteX1" fmla="*/ 0 w 9376"/>
                <a:gd name="connsiteY1" fmla="*/ 413389 h 413388"/>
              </a:gdLst>
              <a:ahLst/>
              <a:cxnLst>
                <a:cxn ang="0">
                  <a:pos x="connsiteX0" y="connsiteY0"/>
                </a:cxn>
                <a:cxn ang="0">
                  <a:pos x="connsiteX1" y="connsiteY1"/>
                </a:cxn>
              </a:cxnLst>
              <a:rect l="l" t="t" r="r" b="b"/>
              <a:pathLst>
                <a:path w="9376" h="413388">
                  <a:moveTo>
                    <a:pt x="0" y="0"/>
                  </a:moveTo>
                  <a:lnTo>
                    <a:pt x="0" y="413389"/>
                  </a:lnTo>
                </a:path>
              </a:pathLst>
            </a:custGeom>
            <a:ln w="3175" cap="flat">
              <a:solidFill>
                <a:schemeClr val="tx2">
                  <a:lumMod val="60000"/>
                  <a:lumOff val="40000"/>
                </a:schemeClr>
              </a:solidFill>
              <a:prstDash val="solid"/>
              <a:miter/>
            </a:ln>
          </p:spPr>
          <p:txBody>
            <a:bodyPr rtlCol="0" anchor="ctr"/>
            <a:lstStyle/>
            <a:p>
              <a:endParaRPr lang="en-IN" sz="1800"/>
            </a:p>
          </p:txBody>
        </p:sp>
        <p:sp>
          <p:nvSpPr>
            <p:cNvPr id="208" name="Freeform: Shape 207">
              <a:extLst>
                <a:ext uri="{FF2B5EF4-FFF2-40B4-BE49-F238E27FC236}">
                  <a16:creationId xmlns:a16="http://schemas.microsoft.com/office/drawing/2014/main" id="{6BC772F0-7BC2-4DEB-BA19-FF995B43DAAF}"/>
                </a:ext>
              </a:extLst>
            </p:cNvPr>
            <p:cNvSpPr/>
            <p:nvPr/>
          </p:nvSpPr>
          <p:spPr>
            <a:xfrm flipH="1">
              <a:off x="1466069" y="216451"/>
              <a:ext cx="370908" cy="214056"/>
            </a:xfrm>
            <a:custGeom>
              <a:avLst/>
              <a:gdLst>
                <a:gd name="connsiteX0" fmla="*/ 358070 w 358070"/>
                <a:gd name="connsiteY0" fmla="*/ 0 h 206647"/>
                <a:gd name="connsiteX1" fmla="*/ 0 w 358070"/>
                <a:gd name="connsiteY1" fmla="*/ 206647 h 206647"/>
              </a:gdLst>
              <a:ahLst/>
              <a:cxnLst>
                <a:cxn ang="0">
                  <a:pos x="connsiteX0" y="connsiteY0"/>
                </a:cxn>
                <a:cxn ang="0">
                  <a:pos x="connsiteX1" y="connsiteY1"/>
                </a:cxn>
              </a:cxnLst>
              <a:rect l="l" t="t" r="r" b="b"/>
              <a:pathLst>
                <a:path w="358070" h="206647">
                  <a:moveTo>
                    <a:pt x="358070" y="0"/>
                  </a:moveTo>
                  <a:lnTo>
                    <a:pt x="0" y="206647"/>
                  </a:lnTo>
                </a:path>
              </a:pathLst>
            </a:custGeom>
            <a:ln w="3175" cap="flat">
              <a:solidFill>
                <a:schemeClr val="tx2">
                  <a:lumMod val="60000"/>
                  <a:lumOff val="40000"/>
                </a:schemeClr>
              </a:solidFill>
              <a:prstDash val="solid"/>
              <a:miter/>
            </a:ln>
          </p:spPr>
          <p:txBody>
            <a:bodyPr rtlCol="0" anchor="ctr"/>
            <a:lstStyle/>
            <a:p>
              <a:endParaRPr lang="en-IN" sz="1800"/>
            </a:p>
          </p:txBody>
        </p:sp>
        <p:sp>
          <p:nvSpPr>
            <p:cNvPr id="209" name="Freeform: Shape 208">
              <a:extLst>
                <a:ext uri="{FF2B5EF4-FFF2-40B4-BE49-F238E27FC236}">
                  <a16:creationId xmlns:a16="http://schemas.microsoft.com/office/drawing/2014/main" id="{40BDB4E1-1405-BA8C-1C44-FDD389DE9483}"/>
                </a:ext>
              </a:extLst>
            </p:cNvPr>
            <p:cNvSpPr/>
            <p:nvPr/>
          </p:nvSpPr>
          <p:spPr>
            <a:xfrm flipH="1">
              <a:off x="1836978" y="216451"/>
              <a:ext cx="370811" cy="214056"/>
            </a:xfrm>
            <a:custGeom>
              <a:avLst/>
              <a:gdLst>
                <a:gd name="connsiteX0" fmla="*/ 357976 w 357976"/>
                <a:gd name="connsiteY0" fmla="*/ 206647 h 206647"/>
                <a:gd name="connsiteX1" fmla="*/ 0 w 357976"/>
                <a:gd name="connsiteY1" fmla="*/ 0 h 206647"/>
              </a:gdLst>
              <a:ahLst/>
              <a:cxnLst>
                <a:cxn ang="0">
                  <a:pos x="connsiteX0" y="connsiteY0"/>
                </a:cxn>
                <a:cxn ang="0">
                  <a:pos x="connsiteX1" y="connsiteY1"/>
                </a:cxn>
              </a:cxnLst>
              <a:rect l="l" t="t" r="r" b="b"/>
              <a:pathLst>
                <a:path w="357976" h="206647">
                  <a:moveTo>
                    <a:pt x="357976" y="206647"/>
                  </a:moveTo>
                  <a:lnTo>
                    <a:pt x="0" y="0"/>
                  </a:lnTo>
                </a:path>
              </a:pathLst>
            </a:custGeom>
            <a:ln w="3175" cap="flat">
              <a:solidFill>
                <a:schemeClr val="tx2">
                  <a:lumMod val="60000"/>
                  <a:lumOff val="40000"/>
                </a:schemeClr>
              </a:solidFill>
              <a:prstDash val="solid"/>
              <a:miter/>
            </a:ln>
          </p:spPr>
          <p:txBody>
            <a:bodyPr rtlCol="0" anchor="ctr"/>
            <a:lstStyle/>
            <a:p>
              <a:endParaRPr lang="en-IN" sz="1800"/>
            </a:p>
          </p:txBody>
        </p:sp>
        <p:sp>
          <p:nvSpPr>
            <p:cNvPr id="210" name="Freeform: Shape 209">
              <a:extLst>
                <a:ext uri="{FF2B5EF4-FFF2-40B4-BE49-F238E27FC236}">
                  <a16:creationId xmlns:a16="http://schemas.microsoft.com/office/drawing/2014/main" id="{CC49366E-39F2-4664-930D-4499391D611B}"/>
                </a:ext>
              </a:extLst>
            </p:cNvPr>
            <p:cNvSpPr/>
            <p:nvPr/>
          </p:nvSpPr>
          <p:spPr>
            <a:xfrm flipH="1">
              <a:off x="726972" y="5998214"/>
              <a:ext cx="741622" cy="856420"/>
            </a:xfrm>
            <a:custGeom>
              <a:avLst/>
              <a:gdLst>
                <a:gd name="connsiteX0" fmla="*/ 0 w 715952"/>
                <a:gd name="connsiteY0" fmla="*/ 620130 h 826777"/>
                <a:gd name="connsiteX1" fmla="*/ 357976 w 715952"/>
                <a:gd name="connsiteY1" fmla="*/ 826777 h 826777"/>
                <a:gd name="connsiteX2" fmla="*/ 715953 w 715952"/>
                <a:gd name="connsiteY2" fmla="*/ 620130 h 826777"/>
                <a:gd name="connsiteX3" fmla="*/ 715953 w 715952"/>
                <a:gd name="connsiteY3" fmla="*/ 206742 h 826777"/>
                <a:gd name="connsiteX4" fmla="*/ 357976 w 715952"/>
                <a:gd name="connsiteY4" fmla="*/ 0 h 826777"/>
                <a:gd name="connsiteX5" fmla="*/ 0 w 715952"/>
                <a:gd name="connsiteY5" fmla="*/ 206742 h 826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5952" h="826777">
                  <a:moveTo>
                    <a:pt x="0" y="620130"/>
                  </a:moveTo>
                  <a:lnTo>
                    <a:pt x="357976" y="826777"/>
                  </a:lnTo>
                  <a:lnTo>
                    <a:pt x="715953" y="620130"/>
                  </a:lnTo>
                  <a:lnTo>
                    <a:pt x="715953" y="206742"/>
                  </a:lnTo>
                  <a:lnTo>
                    <a:pt x="357976" y="0"/>
                  </a:lnTo>
                  <a:lnTo>
                    <a:pt x="0" y="206742"/>
                  </a:lnTo>
                </a:path>
              </a:pathLst>
            </a:custGeom>
            <a:noFill/>
            <a:ln w="3175" cap="flat">
              <a:solidFill>
                <a:schemeClr val="tx2">
                  <a:lumMod val="60000"/>
                  <a:lumOff val="40000"/>
                </a:schemeClr>
              </a:solidFill>
              <a:prstDash val="solid"/>
              <a:miter/>
            </a:ln>
          </p:spPr>
          <p:txBody>
            <a:bodyPr rtlCol="0" anchor="ctr"/>
            <a:lstStyle/>
            <a:p>
              <a:endParaRPr lang="en-IN" sz="1800"/>
            </a:p>
          </p:txBody>
        </p:sp>
        <p:sp>
          <p:nvSpPr>
            <p:cNvPr id="211" name="Freeform: Shape 210">
              <a:extLst>
                <a:ext uri="{FF2B5EF4-FFF2-40B4-BE49-F238E27FC236}">
                  <a16:creationId xmlns:a16="http://schemas.microsoft.com/office/drawing/2014/main" id="{508A5E8C-6CA9-5CC1-0DFE-927EC6E87E1D}"/>
                </a:ext>
              </a:extLst>
            </p:cNvPr>
            <p:cNvSpPr/>
            <p:nvPr/>
          </p:nvSpPr>
          <p:spPr>
            <a:xfrm flipH="1">
              <a:off x="1088071" y="6426423"/>
              <a:ext cx="9712" cy="428210"/>
            </a:xfrm>
            <a:custGeom>
              <a:avLst/>
              <a:gdLst>
                <a:gd name="connsiteX0" fmla="*/ 0 w 9376"/>
                <a:gd name="connsiteY0" fmla="*/ 0 h 413388"/>
                <a:gd name="connsiteX1" fmla="*/ 0 w 9376"/>
                <a:gd name="connsiteY1" fmla="*/ 413388 h 413388"/>
              </a:gdLst>
              <a:ahLst/>
              <a:cxnLst>
                <a:cxn ang="0">
                  <a:pos x="connsiteX0" y="connsiteY0"/>
                </a:cxn>
                <a:cxn ang="0">
                  <a:pos x="connsiteX1" y="connsiteY1"/>
                </a:cxn>
              </a:cxnLst>
              <a:rect l="l" t="t" r="r" b="b"/>
              <a:pathLst>
                <a:path w="9376" h="413388">
                  <a:moveTo>
                    <a:pt x="0" y="0"/>
                  </a:moveTo>
                  <a:lnTo>
                    <a:pt x="0" y="413388"/>
                  </a:lnTo>
                </a:path>
              </a:pathLst>
            </a:custGeom>
            <a:ln w="3175" cap="flat">
              <a:solidFill>
                <a:schemeClr val="tx2">
                  <a:lumMod val="60000"/>
                  <a:lumOff val="40000"/>
                </a:schemeClr>
              </a:solidFill>
              <a:prstDash val="solid"/>
              <a:miter/>
            </a:ln>
          </p:spPr>
          <p:txBody>
            <a:bodyPr rtlCol="0" anchor="ctr"/>
            <a:lstStyle/>
            <a:p>
              <a:endParaRPr lang="en-IN" sz="1800"/>
            </a:p>
          </p:txBody>
        </p:sp>
        <p:sp>
          <p:nvSpPr>
            <p:cNvPr id="212" name="Freeform: Shape 211">
              <a:extLst>
                <a:ext uri="{FF2B5EF4-FFF2-40B4-BE49-F238E27FC236}">
                  <a16:creationId xmlns:a16="http://schemas.microsoft.com/office/drawing/2014/main" id="{0BFF5B75-8457-A276-D19C-53BEF15DD65A}"/>
                </a:ext>
              </a:extLst>
            </p:cNvPr>
            <p:cNvSpPr/>
            <p:nvPr/>
          </p:nvSpPr>
          <p:spPr>
            <a:xfrm flipH="1">
              <a:off x="726972" y="6212367"/>
              <a:ext cx="370811" cy="214056"/>
            </a:xfrm>
            <a:custGeom>
              <a:avLst/>
              <a:gdLst>
                <a:gd name="connsiteX0" fmla="*/ 357976 w 357976"/>
                <a:gd name="connsiteY0" fmla="*/ 0 h 206647"/>
                <a:gd name="connsiteX1" fmla="*/ 0 w 357976"/>
                <a:gd name="connsiteY1" fmla="*/ 206648 h 206647"/>
              </a:gdLst>
              <a:ahLst/>
              <a:cxnLst>
                <a:cxn ang="0">
                  <a:pos x="connsiteX0" y="connsiteY0"/>
                </a:cxn>
                <a:cxn ang="0">
                  <a:pos x="connsiteX1" y="connsiteY1"/>
                </a:cxn>
              </a:cxnLst>
              <a:rect l="l" t="t" r="r" b="b"/>
              <a:pathLst>
                <a:path w="357976" h="206647">
                  <a:moveTo>
                    <a:pt x="357976" y="0"/>
                  </a:moveTo>
                  <a:lnTo>
                    <a:pt x="0" y="206648"/>
                  </a:lnTo>
                </a:path>
              </a:pathLst>
            </a:custGeom>
            <a:ln w="3175" cap="flat">
              <a:solidFill>
                <a:schemeClr val="tx2">
                  <a:lumMod val="60000"/>
                  <a:lumOff val="40000"/>
                </a:schemeClr>
              </a:solidFill>
              <a:prstDash val="solid"/>
              <a:miter/>
            </a:ln>
          </p:spPr>
          <p:txBody>
            <a:bodyPr rtlCol="0" anchor="ctr"/>
            <a:lstStyle/>
            <a:p>
              <a:endParaRPr lang="en-IN" sz="1800"/>
            </a:p>
          </p:txBody>
        </p:sp>
        <p:sp>
          <p:nvSpPr>
            <p:cNvPr id="213" name="Freeform: Shape 212">
              <a:extLst>
                <a:ext uri="{FF2B5EF4-FFF2-40B4-BE49-F238E27FC236}">
                  <a16:creationId xmlns:a16="http://schemas.microsoft.com/office/drawing/2014/main" id="{01B10FE4-1AAA-0DA5-C6CE-CC1ADB8DDB3C}"/>
                </a:ext>
              </a:extLst>
            </p:cNvPr>
            <p:cNvSpPr/>
            <p:nvPr/>
          </p:nvSpPr>
          <p:spPr>
            <a:xfrm flipH="1">
              <a:off x="1097783" y="6212367"/>
              <a:ext cx="370811" cy="214056"/>
            </a:xfrm>
            <a:custGeom>
              <a:avLst/>
              <a:gdLst>
                <a:gd name="connsiteX0" fmla="*/ 357976 w 357976"/>
                <a:gd name="connsiteY0" fmla="*/ 206648 h 206647"/>
                <a:gd name="connsiteX1" fmla="*/ 0 w 357976"/>
                <a:gd name="connsiteY1" fmla="*/ 0 h 206647"/>
              </a:gdLst>
              <a:ahLst/>
              <a:cxnLst>
                <a:cxn ang="0">
                  <a:pos x="connsiteX0" y="connsiteY0"/>
                </a:cxn>
                <a:cxn ang="0">
                  <a:pos x="connsiteX1" y="connsiteY1"/>
                </a:cxn>
              </a:cxnLst>
              <a:rect l="l" t="t" r="r" b="b"/>
              <a:pathLst>
                <a:path w="357976" h="206647">
                  <a:moveTo>
                    <a:pt x="357976" y="206648"/>
                  </a:moveTo>
                  <a:lnTo>
                    <a:pt x="0" y="0"/>
                  </a:lnTo>
                </a:path>
              </a:pathLst>
            </a:custGeom>
            <a:ln w="3175" cap="flat">
              <a:solidFill>
                <a:schemeClr val="tx2">
                  <a:lumMod val="60000"/>
                  <a:lumOff val="40000"/>
                </a:schemeClr>
              </a:solidFill>
              <a:prstDash val="solid"/>
              <a:miter/>
            </a:ln>
          </p:spPr>
          <p:txBody>
            <a:bodyPr rtlCol="0" anchor="ctr"/>
            <a:lstStyle/>
            <a:p>
              <a:endParaRPr lang="en-IN" sz="1800"/>
            </a:p>
          </p:txBody>
        </p:sp>
        <p:sp>
          <p:nvSpPr>
            <p:cNvPr id="214" name="Freeform: Shape 213">
              <a:extLst>
                <a:ext uri="{FF2B5EF4-FFF2-40B4-BE49-F238E27FC236}">
                  <a16:creationId xmlns:a16="http://schemas.microsoft.com/office/drawing/2014/main" id="{5166488E-7F8F-A5AD-FA02-4240995AF389}"/>
                </a:ext>
              </a:extLst>
            </p:cNvPr>
            <p:cNvSpPr/>
            <p:nvPr/>
          </p:nvSpPr>
          <p:spPr>
            <a:xfrm flipH="1">
              <a:off x="726972" y="5141793"/>
              <a:ext cx="741622" cy="856420"/>
            </a:xfrm>
            <a:custGeom>
              <a:avLst/>
              <a:gdLst>
                <a:gd name="connsiteX0" fmla="*/ 0 w 715952"/>
                <a:gd name="connsiteY0" fmla="*/ 620130 h 826777"/>
                <a:gd name="connsiteX1" fmla="*/ 357976 w 715952"/>
                <a:gd name="connsiteY1" fmla="*/ 826777 h 826777"/>
                <a:gd name="connsiteX2" fmla="*/ 715953 w 715952"/>
                <a:gd name="connsiteY2" fmla="*/ 620130 h 826777"/>
                <a:gd name="connsiteX3" fmla="*/ 715953 w 715952"/>
                <a:gd name="connsiteY3" fmla="*/ 206741 h 826777"/>
                <a:gd name="connsiteX4" fmla="*/ 357976 w 715952"/>
                <a:gd name="connsiteY4" fmla="*/ 0 h 826777"/>
                <a:gd name="connsiteX5" fmla="*/ 0 w 715952"/>
                <a:gd name="connsiteY5" fmla="*/ 206741 h 826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5952" h="826777">
                  <a:moveTo>
                    <a:pt x="0" y="620130"/>
                  </a:moveTo>
                  <a:lnTo>
                    <a:pt x="357976" y="826777"/>
                  </a:lnTo>
                  <a:lnTo>
                    <a:pt x="715953" y="620130"/>
                  </a:lnTo>
                  <a:lnTo>
                    <a:pt x="715953" y="206741"/>
                  </a:lnTo>
                  <a:lnTo>
                    <a:pt x="357976" y="0"/>
                  </a:lnTo>
                  <a:lnTo>
                    <a:pt x="0" y="206741"/>
                  </a:lnTo>
                </a:path>
              </a:pathLst>
            </a:custGeom>
            <a:noFill/>
            <a:ln w="3175" cap="flat">
              <a:solidFill>
                <a:schemeClr val="tx2">
                  <a:lumMod val="60000"/>
                  <a:lumOff val="40000"/>
                </a:schemeClr>
              </a:solidFill>
              <a:prstDash val="solid"/>
              <a:miter/>
            </a:ln>
          </p:spPr>
          <p:txBody>
            <a:bodyPr rtlCol="0" anchor="ctr"/>
            <a:lstStyle/>
            <a:p>
              <a:endParaRPr lang="en-IN" sz="1800"/>
            </a:p>
          </p:txBody>
        </p:sp>
        <p:sp>
          <p:nvSpPr>
            <p:cNvPr id="215" name="Freeform: Shape 214">
              <a:extLst>
                <a:ext uri="{FF2B5EF4-FFF2-40B4-BE49-F238E27FC236}">
                  <a16:creationId xmlns:a16="http://schemas.microsoft.com/office/drawing/2014/main" id="{156F9B7B-7920-C0D9-3B0F-A32A26F2AB80}"/>
                </a:ext>
              </a:extLst>
            </p:cNvPr>
            <p:cNvSpPr/>
            <p:nvPr/>
          </p:nvSpPr>
          <p:spPr>
            <a:xfrm flipH="1">
              <a:off x="1088071" y="5570003"/>
              <a:ext cx="9712" cy="428210"/>
            </a:xfrm>
            <a:custGeom>
              <a:avLst/>
              <a:gdLst>
                <a:gd name="connsiteX0" fmla="*/ 0 w 9376"/>
                <a:gd name="connsiteY0" fmla="*/ 0 h 413388"/>
                <a:gd name="connsiteX1" fmla="*/ 0 w 9376"/>
                <a:gd name="connsiteY1" fmla="*/ 413389 h 413388"/>
              </a:gdLst>
              <a:ahLst/>
              <a:cxnLst>
                <a:cxn ang="0">
                  <a:pos x="connsiteX0" y="connsiteY0"/>
                </a:cxn>
                <a:cxn ang="0">
                  <a:pos x="connsiteX1" y="connsiteY1"/>
                </a:cxn>
              </a:cxnLst>
              <a:rect l="l" t="t" r="r" b="b"/>
              <a:pathLst>
                <a:path w="9376" h="413388">
                  <a:moveTo>
                    <a:pt x="0" y="0"/>
                  </a:moveTo>
                  <a:lnTo>
                    <a:pt x="0" y="413389"/>
                  </a:lnTo>
                </a:path>
              </a:pathLst>
            </a:custGeom>
            <a:ln w="3175" cap="flat">
              <a:solidFill>
                <a:schemeClr val="tx2">
                  <a:lumMod val="60000"/>
                  <a:lumOff val="40000"/>
                </a:schemeClr>
              </a:solidFill>
              <a:prstDash val="solid"/>
              <a:miter/>
            </a:ln>
          </p:spPr>
          <p:txBody>
            <a:bodyPr rtlCol="0" anchor="ctr"/>
            <a:lstStyle/>
            <a:p>
              <a:endParaRPr lang="en-IN" sz="1800"/>
            </a:p>
          </p:txBody>
        </p:sp>
        <p:sp>
          <p:nvSpPr>
            <p:cNvPr id="216" name="Freeform: Shape 215">
              <a:extLst>
                <a:ext uri="{FF2B5EF4-FFF2-40B4-BE49-F238E27FC236}">
                  <a16:creationId xmlns:a16="http://schemas.microsoft.com/office/drawing/2014/main" id="{F4998D7F-05A4-077E-6084-1FABF2A8A2C4}"/>
                </a:ext>
              </a:extLst>
            </p:cNvPr>
            <p:cNvSpPr/>
            <p:nvPr/>
          </p:nvSpPr>
          <p:spPr>
            <a:xfrm flipH="1">
              <a:off x="726972" y="5355947"/>
              <a:ext cx="370811" cy="214056"/>
            </a:xfrm>
            <a:custGeom>
              <a:avLst/>
              <a:gdLst>
                <a:gd name="connsiteX0" fmla="*/ 357976 w 357976"/>
                <a:gd name="connsiteY0" fmla="*/ 0 h 206647"/>
                <a:gd name="connsiteX1" fmla="*/ 0 w 357976"/>
                <a:gd name="connsiteY1" fmla="*/ 206648 h 206647"/>
              </a:gdLst>
              <a:ahLst/>
              <a:cxnLst>
                <a:cxn ang="0">
                  <a:pos x="connsiteX0" y="connsiteY0"/>
                </a:cxn>
                <a:cxn ang="0">
                  <a:pos x="connsiteX1" y="connsiteY1"/>
                </a:cxn>
              </a:cxnLst>
              <a:rect l="l" t="t" r="r" b="b"/>
              <a:pathLst>
                <a:path w="357976" h="206647">
                  <a:moveTo>
                    <a:pt x="357976" y="0"/>
                  </a:moveTo>
                  <a:lnTo>
                    <a:pt x="0" y="206648"/>
                  </a:lnTo>
                </a:path>
              </a:pathLst>
            </a:custGeom>
            <a:ln w="3175" cap="flat">
              <a:solidFill>
                <a:schemeClr val="tx2">
                  <a:lumMod val="60000"/>
                  <a:lumOff val="40000"/>
                </a:schemeClr>
              </a:solidFill>
              <a:prstDash val="solid"/>
              <a:miter/>
            </a:ln>
          </p:spPr>
          <p:txBody>
            <a:bodyPr rtlCol="0" anchor="ctr"/>
            <a:lstStyle/>
            <a:p>
              <a:endParaRPr lang="en-IN" sz="1800"/>
            </a:p>
          </p:txBody>
        </p:sp>
        <p:sp>
          <p:nvSpPr>
            <p:cNvPr id="217" name="Freeform: Shape 216">
              <a:extLst>
                <a:ext uri="{FF2B5EF4-FFF2-40B4-BE49-F238E27FC236}">
                  <a16:creationId xmlns:a16="http://schemas.microsoft.com/office/drawing/2014/main" id="{86730699-3FCC-858C-6FDB-02F4BE49CEE3}"/>
                </a:ext>
              </a:extLst>
            </p:cNvPr>
            <p:cNvSpPr/>
            <p:nvPr/>
          </p:nvSpPr>
          <p:spPr>
            <a:xfrm flipH="1">
              <a:off x="1097783" y="5355947"/>
              <a:ext cx="370811" cy="214056"/>
            </a:xfrm>
            <a:custGeom>
              <a:avLst/>
              <a:gdLst>
                <a:gd name="connsiteX0" fmla="*/ 357976 w 357976"/>
                <a:gd name="connsiteY0" fmla="*/ 206648 h 206647"/>
                <a:gd name="connsiteX1" fmla="*/ 0 w 357976"/>
                <a:gd name="connsiteY1" fmla="*/ 0 h 206647"/>
              </a:gdLst>
              <a:ahLst/>
              <a:cxnLst>
                <a:cxn ang="0">
                  <a:pos x="connsiteX0" y="connsiteY0"/>
                </a:cxn>
                <a:cxn ang="0">
                  <a:pos x="connsiteX1" y="connsiteY1"/>
                </a:cxn>
              </a:cxnLst>
              <a:rect l="l" t="t" r="r" b="b"/>
              <a:pathLst>
                <a:path w="357976" h="206647">
                  <a:moveTo>
                    <a:pt x="357976" y="206648"/>
                  </a:moveTo>
                  <a:lnTo>
                    <a:pt x="0" y="0"/>
                  </a:lnTo>
                </a:path>
              </a:pathLst>
            </a:custGeom>
            <a:ln w="3175" cap="flat">
              <a:solidFill>
                <a:schemeClr val="tx2">
                  <a:lumMod val="60000"/>
                  <a:lumOff val="40000"/>
                </a:schemeClr>
              </a:solidFill>
              <a:prstDash val="solid"/>
              <a:miter/>
            </a:ln>
          </p:spPr>
          <p:txBody>
            <a:bodyPr rtlCol="0" anchor="ctr"/>
            <a:lstStyle/>
            <a:p>
              <a:endParaRPr lang="en-IN" sz="1800"/>
            </a:p>
          </p:txBody>
        </p:sp>
        <p:sp>
          <p:nvSpPr>
            <p:cNvPr id="218" name="Freeform: Shape 217">
              <a:extLst>
                <a:ext uri="{FF2B5EF4-FFF2-40B4-BE49-F238E27FC236}">
                  <a16:creationId xmlns:a16="http://schemas.microsoft.com/office/drawing/2014/main" id="{4BC5DCB4-60CC-EF97-21F5-9FE8DAA77C6E}"/>
                </a:ext>
              </a:extLst>
            </p:cNvPr>
            <p:cNvSpPr/>
            <p:nvPr/>
          </p:nvSpPr>
          <p:spPr>
            <a:xfrm flipH="1">
              <a:off x="726972" y="4284692"/>
              <a:ext cx="741622" cy="856420"/>
            </a:xfrm>
            <a:custGeom>
              <a:avLst/>
              <a:gdLst>
                <a:gd name="connsiteX0" fmla="*/ 0 w 715952"/>
                <a:gd name="connsiteY0" fmla="*/ 620130 h 826777"/>
                <a:gd name="connsiteX1" fmla="*/ 357976 w 715952"/>
                <a:gd name="connsiteY1" fmla="*/ 826777 h 826777"/>
                <a:gd name="connsiteX2" fmla="*/ 715953 w 715952"/>
                <a:gd name="connsiteY2" fmla="*/ 620130 h 826777"/>
                <a:gd name="connsiteX3" fmla="*/ 715953 w 715952"/>
                <a:gd name="connsiteY3" fmla="*/ 206741 h 826777"/>
                <a:gd name="connsiteX4" fmla="*/ 357976 w 715952"/>
                <a:gd name="connsiteY4" fmla="*/ 0 h 826777"/>
                <a:gd name="connsiteX5" fmla="*/ 0 w 715952"/>
                <a:gd name="connsiteY5" fmla="*/ 206741 h 826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5952" h="826777">
                  <a:moveTo>
                    <a:pt x="0" y="620130"/>
                  </a:moveTo>
                  <a:lnTo>
                    <a:pt x="357976" y="826777"/>
                  </a:lnTo>
                  <a:lnTo>
                    <a:pt x="715953" y="620130"/>
                  </a:lnTo>
                  <a:lnTo>
                    <a:pt x="715953" y="206741"/>
                  </a:lnTo>
                  <a:lnTo>
                    <a:pt x="357976" y="0"/>
                  </a:lnTo>
                  <a:lnTo>
                    <a:pt x="0" y="206741"/>
                  </a:lnTo>
                </a:path>
              </a:pathLst>
            </a:custGeom>
            <a:noFill/>
            <a:ln w="3175" cap="flat">
              <a:solidFill>
                <a:schemeClr val="tx2">
                  <a:lumMod val="60000"/>
                  <a:lumOff val="40000"/>
                </a:schemeClr>
              </a:solidFill>
              <a:prstDash val="solid"/>
              <a:miter/>
            </a:ln>
          </p:spPr>
          <p:txBody>
            <a:bodyPr rtlCol="0" anchor="ctr"/>
            <a:lstStyle/>
            <a:p>
              <a:endParaRPr lang="en-IN" sz="1800"/>
            </a:p>
          </p:txBody>
        </p:sp>
        <p:sp>
          <p:nvSpPr>
            <p:cNvPr id="219" name="Freeform: Shape 218">
              <a:extLst>
                <a:ext uri="{FF2B5EF4-FFF2-40B4-BE49-F238E27FC236}">
                  <a16:creationId xmlns:a16="http://schemas.microsoft.com/office/drawing/2014/main" id="{5D2FACAA-C06A-0B9C-8EF0-B0D3A0165A47}"/>
                </a:ext>
              </a:extLst>
            </p:cNvPr>
            <p:cNvSpPr/>
            <p:nvPr/>
          </p:nvSpPr>
          <p:spPr>
            <a:xfrm flipH="1">
              <a:off x="1088071" y="4712903"/>
              <a:ext cx="9712" cy="428210"/>
            </a:xfrm>
            <a:custGeom>
              <a:avLst/>
              <a:gdLst>
                <a:gd name="connsiteX0" fmla="*/ 0 w 9376"/>
                <a:gd name="connsiteY0" fmla="*/ 0 h 413388"/>
                <a:gd name="connsiteX1" fmla="*/ 0 w 9376"/>
                <a:gd name="connsiteY1" fmla="*/ 413389 h 413388"/>
              </a:gdLst>
              <a:ahLst/>
              <a:cxnLst>
                <a:cxn ang="0">
                  <a:pos x="connsiteX0" y="connsiteY0"/>
                </a:cxn>
                <a:cxn ang="0">
                  <a:pos x="connsiteX1" y="connsiteY1"/>
                </a:cxn>
              </a:cxnLst>
              <a:rect l="l" t="t" r="r" b="b"/>
              <a:pathLst>
                <a:path w="9376" h="413388">
                  <a:moveTo>
                    <a:pt x="0" y="0"/>
                  </a:moveTo>
                  <a:lnTo>
                    <a:pt x="0" y="413389"/>
                  </a:lnTo>
                </a:path>
              </a:pathLst>
            </a:custGeom>
            <a:ln w="3175" cap="flat">
              <a:solidFill>
                <a:schemeClr val="tx2">
                  <a:lumMod val="60000"/>
                  <a:lumOff val="40000"/>
                </a:schemeClr>
              </a:solidFill>
              <a:prstDash val="solid"/>
              <a:miter/>
            </a:ln>
          </p:spPr>
          <p:txBody>
            <a:bodyPr rtlCol="0" anchor="ctr"/>
            <a:lstStyle/>
            <a:p>
              <a:endParaRPr lang="en-IN" sz="1800"/>
            </a:p>
          </p:txBody>
        </p:sp>
        <p:sp>
          <p:nvSpPr>
            <p:cNvPr id="220" name="Freeform: Shape 219">
              <a:extLst>
                <a:ext uri="{FF2B5EF4-FFF2-40B4-BE49-F238E27FC236}">
                  <a16:creationId xmlns:a16="http://schemas.microsoft.com/office/drawing/2014/main" id="{F2CCD272-6914-7A50-92F9-92638E143F27}"/>
                </a:ext>
              </a:extLst>
            </p:cNvPr>
            <p:cNvSpPr/>
            <p:nvPr/>
          </p:nvSpPr>
          <p:spPr>
            <a:xfrm flipH="1">
              <a:off x="726972" y="4498846"/>
              <a:ext cx="370811" cy="214056"/>
            </a:xfrm>
            <a:custGeom>
              <a:avLst/>
              <a:gdLst>
                <a:gd name="connsiteX0" fmla="*/ 357976 w 357976"/>
                <a:gd name="connsiteY0" fmla="*/ 0 h 206647"/>
                <a:gd name="connsiteX1" fmla="*/ 0 w 357976"/>
                <a:gd name="connsiteY1" fmla="*/ 206648 h 206647"/>
              </a:gdLst>
              <a:ahLst/>
              <a:cxnLst>
                <a:cxn ang="0">
                  <a:pos x="connsiteX0" y="connsiteY0"/>
                </a:cxn>
                <a:cxn ang="0">
                  <a:pos x="connsiteX1" y="connsiteY1"/>
                </a:cxn>
              </a:cxnLst>
              <a:rect l="l" t="t" r="r" b="b"/>
              <a:pathLst>
                <a:path w="357976" h="206647">
                  <a:moveTo>
                    <a:pt x="357976" y="0"/>
                  </a:moveTo>
                  <a:lnTo>
                    <a:pt x="0" y="206648"/>
                  </a:lnTo>
                </a:path>
              </a:pathLst>
            </a:custGeom>
            <a:ln w="3175" cap="flat">
              <a:solidFill>
                <a:schemeClr val="tx2">
                  <a:lumMod val="60000"/>
                  <a:lumOff val="40000"/>
                </a:schemeClr>
              </a:solidFill>
              <a:prstDash val="solid"/>
              <a:miter/>
            </a:ln>
          </p:spPr>
          <p:txBody>
            <a:bodyPr rtlCol="0" anchor="ctr"/>
            <a:lstStyle/>
            <a:p>
              <a:endParaRPr lang="en-IN" sz="1800"/>
            </a:p>
          </p:txBody>
        </p:sp>
        <p:sp>
          <p:nvSpPr>
            <p:cNvPr id="221" name="Freeform: Shape 220">
              <a:extLst>
                <a:ext uri="{FF2B5EF4-FFF2-40B4-BE49-F238E27FC236}">
                  <a16:creationId xmlns:a16="http://schemas.microsoft.com/office/drawing/2014/main" id="{43AAD467-4DAC-AFB2-DECE-B64C0F389C28}"/>
                </a:ext>
              </a:extLst>
            </p:cNvPr>
            <p:cNvSpPr/>
            <p:nvPr/>
          </p:nvSpPr>
          <p:spPr>
            <a:xfrm flipH="1">
              <a:off x="1097783" y="4498846"/>
              <a:ext cx="370811" cy="214056"/>
            </a:xfrm>
            <a:custGeom>
              <a:avLst/>
              <a:gdLst>
                <a:gd name="connsiteX0" fmla="*/ 357976 w 357976"/>
                <a:gd name="connsiteY0" fmla="*/ 206648 h 206647"/>
                <a:gd name="connsiteX1" fmla="*/ 0 w 357976"/>
                <a:gd name="connsiteY1" fmla="*/ 0 h 206647"/>
              </a:gdLst>
              <a:ahLst/>
              <a:cxnLst>
                <a:cxn ang="0">
                  <a:pos x="connsiteX0" y="connsiteY0"/>
                </a:cxn>
                <a:cxn ang="0">
                  <a:pos x="connsiteX1" y="connsiteY1"/>
                </a:cxn>
              </a:cxnLst>
              <a:rect l="l" t="t" r="r" b="b"/>
              <a:pathLst>
                <a:path w="357976" h="206647">
                  <a:moveTo>
                    <a:pt x="357976" y="206648"/>
                  </a:moveTo>
                  <a:lnTo>
                    <a:pt x="0" y="0"/>
                  </a:lnTo>
                </a:path>
              </a:pathLst>
            </a:custGeom>
            <a:ln w="3175" cap="flat">
              <a:solidFill>
                <a:schemeClr val="tx2">
                  <a:lumMod val="60000"/>
                  <a:lumOff val="40000"/>
                </a:schemeClr>
              </a:solidFill>
              <a:prstDash val="solid"/>
              <a:miter/>
            </a:ln>
          </p:spPr>
          <p:txBody>
            <a:bodyPr rtlCol="0" anchor="ctr"/>
            <a:lstStyle/>
            <a:p>
              <a:endParaRPr lang="en-IN" sz="1800"/>
            </a:p>
          </p:txBody>
        </p:sp>
        <p:sp>
          <p:nvSpPr>
            <p:cNvPr id="222" name="Freeform: Shape 221">
              <a:extLst>
                <a:ext uri="{FF2B5EF4-FFF2-40B4-BE49-F238E27FC236}">
                  <a16:creationId xmlns:a16="http://schemas.microsoft.com/office/drawing/2014/main" id="{AC8E3A7C-7851-D347-E2C5-38271B2D2B40}"/>
                </a:ext>
              </a:extLst>
            </p:cNvPr>
            <p:cNvSpPr/>
            <p:nvPr/>
          </p:nvSpPr>
          <p:spPr>
            <a:xfrm flipH="1">
              <a:off x="726972" y="3428369"/>
              <a:ext cx="741622" cy="856323"/>
            </a:xfrm>
            <a:custGeom>
              <a:avLst/>
              <a:gdLst>
                <a:gd name="connsiteX0" fmla="*/ 0 w 715952"/>
                <a:gd name="connsiteY0" fmla="*/ 620036 h 826683"/>
                <a:gd name="connsiteX1" fmla="*/ 357976 w 715952"/>
                <a:gd name="connsiteY1" fmla="*/ 826684 h 826683"/>
                <a:gd name="connsiteX2" fmla="*/ 715953 w 715952"/>
                <a:gd name="connsiteY2" fmla="*/ 620036 h 826683"/>
                <a:gd name="connsiteX3" fmla="*/ 715953 w 715952"/>
                <a:gd name="connsiteY3" fmla="*/ 206648 h 826683"/>
                <a:gd name="connsiteX4" fmla="*/ 357976 w 715952"/>
                <a:gd name="connsiteY4" fmla="*/ 0 h 826683"/>
                <a:gd name="connsiteX5" fmla="*/ 0 w 715952"/>
                <a:gd name="connsiteY5" fmla="*/ 206648 h 826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5952" h="826683">
                  <a:moveTo>
                    <a:pt x="0" y="620036"/>
                  </a:moveTo>
                  <a:lnTo>
                    <a:pt x="357976" y="826684"/>
                  </a:lnTo>
                  <a:lnTo>
                    <a:pt x="715953" y="620036"/>
                  </a:lnTo>
                  <a:lnTo>
                    <a:pt x="715953" y="206648"/>
                  </a:lnTo>
                  <a:lnTo>
                    <a:pt x="357976" y="0"/>
                  </a:lnTo>
                  <a:lnTo>
                    <a:pt x="0" y="206648"/>
                  </a:lnTo>
                </a:path>
              </a:pathLst>
            </a:custGeom>
            <a:noFill/>
            <a:ln w="3175" cap="flat">
              <a:solidFill>
                <a:schemeClr val="tx2">
                  <a:lumMod val="60000"/>
                  <a:lumOff val="40000"/>
                </a:schemeClr>
              </a:solidFill>
              <a:prstDash val="solid"/>
              <a:miter/>
            </a:ln>
          </p:spPr>
          <p:txBody>
            <a:bodyPr rtlCol="0" anchor="ctr"/>
            <a:lstStyle/>
            <a:p>
              <a:endParaRPr lang="en-IN" sz="1800"/>
            </a:p>
          </p:txBody>
        </p:sp>
        <p:sp>
          <p:nvSpPr>
            <p:cNvPr id="223" name="Freeform: Shape 222">
              <a:extLst>
                <a:ext uri="{FF2B5EF4-FFF2-40B4-BE49-F238E27FC236}">
                  <a16:creationId xmlns:a16="http://schemas.microsoft.com/office/drawing/2014/main" id="{1176675B-C435-8AA0-8A59-350C5DEDF62C}"/>
                </a:ext>
              </a:extLst>
            </p:cNvPr>
            <p:cNvSpPr/>
            <p:nvPr/>
          </p:nvSpPr>
          <p:spPr>
            <a:xfrm flipH="1">
              <a:off x="1088071" y="3856482"/>
              <a:ext cx="9712" cy="428210"/>
            </a:xfrm>
            <a:custGeom>
              <a:avLst/>
              <a:gdLst>
                <a:gd name="connsiteX0" fmla="*/ 0 w 9376"/>
                <a:gd name="connsiteY0" fmla="*/ 0 h 413388"/>
                <a:gd name="connsiteX1" fmla="*/ 0 w 9376"/>
                <a:gd name="connsiteY1" fmla="*/ 413389 h 413388"/>
              </a:gdLst>
              <a:ahLst/>
              <a:cxnLst>
                <a:cxn ang="0">
                  <a:pos x="connsiteX0" y="connsiteY0"/>
                </a:cxn>
                <a:cxn ang="0">
                  <a:pos x="connsiteX1" y="connsiteY1"/>
                </a:cxn>
              </a:cxnLst>
              <a:rect l="l" t="t" r="r" b="b"/>
              <a:pathLst>
                <a:path w="9376" h="413388">
                  <a:moveTo>
                    <a:pt x="0" y="0"/>
                  </a:moveTo>
                  <a:lnTo>
                    <a:pt x="0" y="413389"/>
                  </a:lnTo>
                </a:path>
              </a:pathLst>
            </a:custGeom>
            <a:ln w="3175" cap="flat">
              <a:solidFill>
                <a:schemeClr val="tx2">
                  <a:lumMod val="60000"/>
                  <a:lumOff val="40000"/>
                </a:schemeClr>
              </a:solidFill>
              <a:prstDash val="solid"/>
              <a:miter/>
            </a:ln>
          </p:spPr>
          <p:txBody>
            <a:bodyPr rtlCol="0" anchor="ctr"/>
            <a:lstStyle/>
            <a:p>
              <a:endParaRPr lang="en-IN" sz="1800"/>
            </a:p>
          </p:txBody>
        </p:sp>
        <p:sp>
          <p:nvSpPr>
            <p:cNvPr id="224" name="Freeform: Shape 223">
              <a:extLst>
                <a:ext uri="{FF2B5EF4-FFF2-40B4-BE49-F238E27FC236}">
                  <a16:creationId xmlns:a16="http://schemas.microsoft.com/office/drawing/2014/main" id="{31C9917C-FE1E-DC9C-3DD6-A8D5FDC575AA}"/>
                </a:ext>
              </a:extLst>
            </p:cNvPr>
            <p:cNvSpPr/>
            <p:nvPr/>
          </p:nvSpPr>
          <p:spPr>
            <a:xfrm flipH="1">
              <a:off x="726972" y="3642425"/>
              <a:ext cx="370811" cy="214056"/>
            </a:xfrm>
            <a:custGeom>
              <a:avLst/>
              <a:gdLst>
                <a:gd name="connsiteX0" fmla="*/ 357976 w 357976"/>
                <a:gd name="connsiteY0" fmla="*/ 0 h 206647"/>
                <a:gd name="connsiteX1" fmla="*/ 0 w 357976"/>
                <a:gd name="connsiteY1" fmla="*/ 206647 h 206647"/>
              </a:gdLst>
              <a:ahLst/>
              <a:cxnLst>
                <a:cxn ang="0">
                  <a:pos x="connsiteX0" y="connsiteY0"/>
                </a:cxn>
                <a:cxn ang="0">
                  <a:pos x="connsiteX1" y="connsiteY1"/>
                </a:cxn>
              </a:cxnLst>
              <a:rect l="l" t="t" r="r" b="b"/>
              <a:pathLst>
                <a:path w="357976" h="206647">
                  <a:moveTo>
                    <a:pt x="357976" y="0"/>
                  </a:moveTo>
                  <a:lnTo>
                    <a:pt x="0" y="206647"/>
                  </a:lnTo>
                </a:path>
              </a:pathLst>
            </a:custGeom>
            <a:ln w="3175" cap="flat">
              <a:solidFill>
                <a:schemeClr val="tx2">
                  <a:lumMod val="60000"/>
                  <a:lumOff val="40000"/>
                </a:schemeClr>
              </a:solidFill>
              <a:prstDash val="solid"/>
              <a:miter/>
            </a:ln>
          </p:spPr>
          <p:txBody>
            <a:bodyPr rtlCol="0" anchor="ctr"/>
            <a:lstStyle/>
            <a:p>
              <a:endParaRPr lang="en-IN" sz="1800"/>
            </a:p>
          </p:txBody>
        </p:sp>
        <p:sp>
          <p:nvSpPr>
            <p:cNvPr id="225" name="Freeform: Shape 224">
              <a:extLst>
                <a:ext uri="{FF2B5EF4-FFF2-40B4-BE49-F238E27FC236}">
                  <a16:creationId xmlns:a16="http://schemas.microsoft.com/office/drawing/2014/main" id="{76749DD1-5A17-089E-79E9-1D2FBE6F1113}"/>
                </a:ext>
              </a:extLst>
            </p:cNvPr>
            <p:cNvSpPr/>
            <p:nvPr/>
          </p:nvSpPr>
          <p:spPr>
            <a:xfrm flipH="1">
              <a:off x="1097783" y="3642425"/>
              <a:ext cx="370811" cy="214056"/>
            </a:xfrm>
            <a:custGeom>
              <a:avLst/>
              <a:gdLst>
                <a:gd name="connsiteX0" fmla="*/ 357976 w 357976"/>
                <a:gd name="connsiteY0" fmla="*/ 206647 h 206647"/>
                <a:gd name="connsiteX1" fmla="*/ 0 w 357976"/>
                <a:gd name="connsiteY1" fmla="*/ 0 h 206647"/>
              </a:gdLst>
              <a:ahLst/>
              <a:cxnLst>
                <a:cxn ang="0">
                  <a:pos x="connsiteX0" y="connsiteY0"/>
                </a:cxn>
                <a:cxn ang="0">
                  <a:pos x="connsiteX1" y="connsiteY1"/>
                </a:cxn>
              </a:cxnLst>
              <a:rect l="l" t="t" r="r" b="b"/>
              <a:pathLst>
                <a:path w="357976" h="206647">
                  <a:moveTo>
                    <a:pt x="357976" y="206647"/>
                  </a:moveTo>
                  <a:lnTo>
                    <a:pt x="0" y="0"/>
                  </a:lnTo>
                </a:path>
              </a:pathLst>
            </a:custGeom>
            <a:ln w="3175" cap="flat">
              <a:solidFill>
                <a:schemeClr val="tx2">
                  <a:lumMod val="60000"/>
                  <a:lumOff val="40000"/>
                </a:schemeClr>
              </a:solidFill>
              <a:prstDash val="solid"/>
              <a:miter/>
            </a:ln>
          </p:spPr>
          <p:txBody>
            <a:bodyPr rtlCol="0" anchor="ctr"/>
            <a:lstStyle/>
            <a:p>
              <a:endParaRPr lang="en-IN" sz="1800"/>
            </a:p>
          </p:txBody>
        </p:sp>
        <p:sp>
          <p:nvSpPr>
            <p:cNvPr id="226" name="Freeform: Shape 225">
              <a:extLst>
                <a:ext uri="{FF2B5EF4-FFF2-40B4-BE49-F238E27FC236}">
                  <a16:creationId xmlns:a16="http://schemas.microsoft.com/office/drawing/2014/main" id="{D2470FD3-1745-DE55-A94F-8C28EACC5E89}"/>
                </a:ext>
              </a:extLst>
            </p:cNvPr>
            <p:cNvSpPr/>
            <p:nvPr/>
          </p:nvSpPr>
          <p:spPr>
            <a:xfrm flipH="1">
              <a:off x="726972" y="2572240"/>
              <a:ext cx="741622" cy="856420"/>
            </a:xfrm>
            <a:custGeom>
              <a:avLst/>
              <a:gdLst>
                <a:gd name="connsiteX0" fmla="*/ 0 w 715952"/>
                <a:gd name="connsiteY0" fmla="*/ 620036 h 826777"/>
                <a:gd name="connsiteX1" fmla="*/ 357976 w 715952"/>
                <a:gd name="connsiteY1" fmla="*/ 826777 h 826777"/>
                <a:gd name="connsiteX2" fmla="*/ 715953 w 715952"/>
                <a:gd name="connsiteY2" fmla="*/ 620036 h 826777"/>
                <a:gd name="connsiteX3" fmla="*/ 715953 w 715952"/>
                <a:gd name="connsiteY3" fmla="*/ 206647 h 826777"/>
                <a:gd name="connsiteX4" fmla="*/ 357976 w 715952"/>
                <a:gd name="connsiteY4" fmla="*/ 0 h 826777"/>
                <a:gd name="connsiteX5" fmla="*/ 0 w 715952"/>
                <a:gd name="connsiteY5" fmla="*/ 206647 h 826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5952" h="826777">
                  <a:moveTo>
                    <a:pt x="0" y="620036"/>
                  </a:moveTo>
                  <a:lnTo>
                    <a:pt x="357976" y="826777"/>
                  </a:lnTo>
                  <a:lnTo>
                    <a:pt x="715953" y="620036"/>
                  </a:lnTo>
                  <a:lnTo>
                    <a:pt x="715953" y="206647"/>
                  </a:lnTo>
                  <a:lnTo>
                    <a:pt x="357976" y="0"/>
                  </a:lnTo>
                  <a:lnTo>
                    <a:pt x="0" y="206647"/>
                  </a:lnTo>
                </a:path>
              </a:pathLst>
            </a:custGeom>
            <a:noFill/>
            <a:ln w="3175" cap="flat">
              <a:solidFill>
                <a:schemeClr val="tx2">
                  <a:lumMod val="60000"/>
                  <a:lumOff val="40000"/>
                </a:schemeClr>
              </a:solidFill>
              <a:prstDash val="solid"/>
              <a:miter/>
            </a:ln>
          </p:spPr>
          <p:txBody>
            <a:bodyPr rtlCol="0" anchor="ctr"/>
            <a:lstStyle/>
            <a:p>
              <a:endParaRPr lang="en-IN" sz="1800"/>
            </a:p>
          </p:txBody>
        </p:sp>
        <p:sp>
          <p:nvSpPr>
            <p:cNvPr id="227" name="Freeform: Shape 226">
              <a:extLst>
                <a:ext uri="{FF2B5EF4-FFF2-40B4-BE49-F238E27FC236}">
                  <a16:creationId xmlns:a16="http://schemas.microsoft.com/office/drawing/2014/main" id="{84E22C75-ED0A-AA92-02DC-1713E3177946}"/>
                </a:ext>
              </a:extLst>
            </p:cNvPr>
            <p:cNvSpPr/>
            <p:nvPr/>
          </p:nvSpPr>
          <p:spPr>
            <a:xfrm flipH="1">
              <a:off x="1088071" y="3000451"/>
              <a:ext cx="9712" cy="428210"/>
            </a:xfrm>
            <a:custGeom>
              <a:avLst/>
              <a:gdLst>
                <a:gd name="connsiteX0" fmla="*/ 0 w 9376"/>
                <a:gd name="connsiteY0" fmla="*/ 0 h 413388"/>
                <a:gd name="connsiteX1" fmla="*/ 0 w 9376"/>
                <a:gd name="connsiteY1" fmla="*/ 413389 h 413388"/>
              </a:gdLst>
              <a:ahLst/>
              <a:cxnLst>
                <a:cxn ang="0">
                  <a:pos x="connsiteX0" y="connsiteY0"/>
                </a:cxn>
                <a:cxn ang="0">
                  <a:pos x="connsiteX1" y="connsiteY1"/>
                </a:cxn>
              </a:cxnLst>
              <a:rect l="l" t="t" r="r" b="b"/>
              <a:pathLst>
                <a:path w="9376" h="413388">
                  <a:moveTo>
                    <a:pt x="0" y="0"/>
                  </a:moveTo>
                  <a:lnTo>
                    <a:pt x="0" y="413389"/>
                  </a:lnTo>
                </a:path>
              </a:pathLst>
            </a:custGeom>
            <a:ln w="3175" cap="flat">
              <a:solidFill>
                <a:schemeClr val="tx2">
                  <a:lumMod val="60000"/>
                  <a:lumOff val="40000"/>
                </a:schemeClr>
              </a:solidFill>
              <a:prstDash val="solid"/>
              <a:miter/>
            </a:ln>
          </p:spPr>
          <p:txBody>
            <a:bodyPr rtlCol="0" anchor="ctr"/>
            <a:lstStyle/>
            <a:p>
              <a:endParaRPr lang="en-IN" sz="1800"/>
            </a:p>
          </p:txBody>
        </p:sp>
        <p:sp>
          <p:nvSpPr>
            <p:cNvPr id="228" name="Freeform: Shape 227">
              <a:extLst>
                <a:ext uri="{FF2B5EF4-FFF2-40B4-BE49-F238E27FC236}">
                  <a16:creationId xmlns:a16="http://schemas.microsoft.com/office/drawing/2014/main" id="{DD7E4075-6AE4-304B-D6B0-EAD0A895CA82}"/>
                </a:ext>
              </a:extLst>
            </p:cNvPr>
            <p:cNvSpPr/>
            <p:nvPr/>
          </p:nvSpPr>
          <p:spPr>
            <a:xfrm flipH="1">
              <a:off x="726972" y="2786296"/>
              <a:ext cx="370811" cy="214153"/>
            </a:xfrm>
            <a:custGeom>
              <a:avLst/>
              <a:gdLst>
                <a:gd name="connsiteX0" fmla="*/ 357976 w 357976"/>
                <a:gd name="connsiteY0" fmla="*/ 0 h 206741"/>
                <a:gd name="connsiteX1" fmla="*/ 0 w 357976"/>
                <a:gd name="connsiteY1" fmla="*/ 206741 h 206741"/>
              </a:gdLst>
              <a:ahLst/>
              <a:cxnLst>
                <a:cxn ang="0">
                  <a:pos x="connsiteX0" y="connsiteY0"/>
                </a:cxn>
                <a:cxn ang="0">
                  <a:pos x="connsiteX1" y="connsiteY1"/>
                </a:cxn>
              </a:cxnLst>
              <a:rect l="l" t="t" r="r" b="b"/>
              <a:pathLst>
                <a:path w="357976" h="206741">
                  <a:moveTo>
                    <a:pt x="357976" y="0"/>
                  </a:moveTo>
                  <a:lnTo>
                    <a:pt x="0" y="206741"/>
                  </a:lnTo>
                </a:path>
              </a:pathLst>
            </a:custGeom>
            <a:ln w="3175" cap="flat">
              <a:solidFill>
                <a:schemeClr val="tx2">
                  <a:lumMod val="60000"/>
                  <a:lumOff val="40000"/>
                </a:schemeClr>
              </a:solidFill>
              <a:prstDash val="solid"/>
              <a:miter/>
            </a:ln>
          </p:spPr>
          <p:txBody>
            <a:bodyPr rtlCol="0" anchor="ctr"/>
            <a:lstStyle/>
            <a:p>
              <a:endParaRPr lang="en-IN" sz="1800"/>
            </a:p>
          </p:txBody>
        </p:sp>
        <p:sp>
          <p:nvSpPr>
            <p:cNvPr id="229" name="Freeform: Shape 228">
              <a:extLst>
                <a:ext uri="{FF2B5EF4-FFF2-40B4-BE49-F238E27FC236}">
                  <a16:creationId xmlns:a16="http://schemas.microsoft.com/office/drawing/2014/main" id="{ED1C104F-5660-7CD2-0B19-EFCA80B7D640}"/>
                </a:ext>
              </a:extLst>
            </p:cNvPr>
            <p:cNvSpPr/>
            <p:nvPr/>
          </p:nvSpPr>
          <p:spPr>
            <a:xfrm flipH="1">
              <a:off x="1097783" y="2786296"/>
              <a:ext cx="370811" cy="214153"/>
            </a:xfrm>
            <a:custGeom>
              <a:avLst/>
              <a:gdLst>
                <a:gd name="connsiteX0" fmla="*/ 357976 w 357976"/>
                <a:gd name="connsiteY0" fmla="*/ 206741 h 206741"/>
                <a:gd name="connsiteX1" fmla="*/ 0 w 357976"/>
                <a:gd name="connsiteY1" fmla="*/ 0 h 206741"/>
              </a:gdLst>
              <a:ahLst/>
              <a:cxnLst>
                <a:cxn ang="0">
                  <a:pos x="connsiteX0" y="connsiteY0"/>
                </a:cxn>
                <a:cxn ang="0">
                  <a:pos x="connsiteX1" y="connsiteY1"/>
                </a:cxn>
              </a:cxnLst>
              <a:rect l="l" t="t" r="r" b="b"/>
              <a:pathLst>
                <a:path w="357976" h="206741">
                  <a:moveTo>
                    <a:pt x="357976" y="206741"/>
                  </a:moveTo>
                  <a:lnTo>
                    <a:pt x="0" y="0"/>
                  </a:lnTo>
                </a:path>
              </a:pathLst>
            </a:custGeom>
            <a:ln w="3175" cap="flat">
              <a:solidFill>
                <a:schemeClr val="tx2">
                  <a:lumMod val="60000"/>
                  <a:lumOff val="40000"/>
                </a:schemeClr>
              </a:solidFill>
              <a:prstDash val="solid"/>
              <a:miter/>
            </a:ln>
          </p:spPr>
          <p:txBody>
            <a:bodyPr rtlCol="0" anchor="ctr"/>
            <a:lstStyle/>
            <a:p>
              <a:endParaRPr lang="en-IN" sz="1800"/>
            </a:p>
          </p:txBody>
        </p:sp>
        <p:sp>
          <p:nvSpPr>
            <p:cNvPr id="230" name="Freeform: Shape 229">
              <a:extLst>
                <a:ext uri="{FF2B5EF4-FFF2-40B4-BE49-F238E27FC236}">
                  <a16:creationId xmlns:a16="http://schemas.microsoft.com/office/drawing/2014/main" id="{A17B50E7-233F-2C64-6918-CD04130527F9}"/>
                </a:ext>
              </a:extLst>
            </p:cNvPr>
            <p:cNvSpPr/>
            <p:nvPr/>
          </p:nvSpPr>
          <p:spPr>
            <a:xfrm flipH="1">
              <a:off x="726972" y="1715819"/>
              <a:ext cx="741622" cy="856420"/>
            </a:xfrm>
            <a:custGeom>
              <a:avLst/>
              <a:gdLst>
                <a:gd name="connsiteX0" fmla="*/ 0 w 715952"/>
                <a:gd name="connsiteY0" fmla="*/ 620130 h 826777"/>
                <a:gd name="connsiteX1" fmla="*/ 357976 w 715952"/>
                <a:gd name="connsiteY1" fmla="*/ 826778 h 826777"/>
                <a:gd name="connsiteX2" fmla="*/ 715953 w 715952"/>
                <a:gd name="connsiteY2" fmla="*/ 620130 h 826777"/>
                <a:gd name="connsiteX3" fmla="*/ 715953 w 715952"/>
                <a:gd name="connsiteY3" fmla="*/ 206741 h 826777"/>
                <a:gd name="connsiteX4" fmla="*/ 357976 w 715952"/>
                <a:gd name="connsiteY4" fmla="*/ 0 h 826777"/>
                <a:gd name="connsiteX5" fmla="*/ 0 w 715952"/>
                <a:gd name="connsiteY5" fmla="*/ 206741 h 826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5952" h="826777">
                  <a:moveTo>
                    <a:pt x="0" y="620130"/>
                  </a:moveTo>
                  <a:lnTo>
                    <a:pt x="357976" y="826778"/>
                  </a:lnTo>
                  <a:lnTo>
                    <a:pt x="715953" y="620130"/>
                  </a:lnTo>
                  <a:lnTo>
                    <a:pt x="715953" y="206741"/>
                  </a:lnTo>
                  <a:lnTo>
                    <a:pt x="357976" y="0"/>
                  </a:lnTo>
                  <a:lnTo>
                    <a:pt x="0" y="206741"/>
                  </a:lnTo>
                </a:path>
              </a:pathLst>
            </a:custGeom>
            <a:noFill/>
            <a:ln w="3175" cap="flat">
              <a:solidFill>
                <a:schemeClr val="tx2">
                  <a:lumMod val="60000"/>
                  <a:lumOff val="40000"/>
                </a:schemeClr>
              </a:solidFill>
              <a:prstDash val="solid"/>
              <a:miter/>
            </a:ln>
          </p:spPr>
          <p:txBody>
            <a:bodyPr rtlCol="0" anchor="ctr"/>
            <a:lstStyle/>
            <a:p>
              <a:endParaRPr lang="en-IN" sz="1800"/>
            </a:p>
          </p:txBody>
        </p:sp>
        <p:sp>
          <p:nvSpPr>
            <p:cNvPr id="231" name="Freeform: Shape 230">
              <a:extLst>
                <a:ext uri="{FF2B5EF4-FFF2-40B4-BE49-F238E27FC236}">
                  <a16:creationId xmlns:a16="http://schemas.microsoft.com/office/drawing/2014/main" id="{15C3B861-FF46-D2EE-56AC-3E2CB1710245}"/>
                </a:ext>
              </a:extLst>
            </p:cNvPr>
            <p:cNvSpPr/>
            <p:nvPr/>
          </p:nvSpPr>
          <p:spPr>
            <a:xfrm flipH="1">
              <a:off x="1088071" y="2144029"/>
              <a:ext cx="9712" cy="428210"/>
            </a:xfrm>
            <a:custGeom>
              <a:avLst/>
              <a:gdLst>
                <a:gd name="connsiteX0" fmla="*/ 0 w 9376"/>
                <a:gd name="connsiteY0" fmla="*/ 0 h 413388"/>
                <a:gd name="connsiteX1" fmla="*/ 0 w 9376"/>
                <a:gd name="connsiteY1" fmla="*/ 413389 h 413388"/>
              </a:gdLst>
              <a:ahLst/>
              <a:cxnLst>
                <a:cxn ang="0">
                  <a:pos x="connsiteX0" y="connsiteY0"/>
                </a:cxn>
                <a:cxn ang="0">
                  <a:pos x="connsiteX1" y="connsiteY1"/>
                </a:cxn>
              </a:cxnLst>
              <a:rect l="l" t="t" r="r" b="b"/>
              <a:pathLst>
                <a:path w="9376" h="413388">
                  <a:moveTo>
                    <a:pt x="0" y="0"/>
                  </a:moveTo>
                  <a:lnTo>
                    <a:pt x="0" y="413389"/>
                  </a:lnTo>
                </a:path>
              </a:pathLst>
            </a:custGeom>
            <a:ln w="3175" cap="flat">
              <a:solidFill>
                <a:schemeClr val="tx2">
                  <a:lumMod val="60000"/>
                  <a:lumOff val="40000"/>
                </a:schemeClr>
              </a:solidFill>
              <a:prstDash val="solid"/>
              <a:miter/>
            </a:ln>
          </p:spPr>
          <p:txBody>
            <a:bodyPr rtlCol="0" anchor="ctr"/>
            <a:lstStyle/>
            <a:p>
              <a:endParaRPr lang="en-IN" sz="1800"/>
            </a:p>
          </p:txBody>
        </p:sp>
        <p:sp>
          <p:nvSpPr>
            <p:cNvPr id="232" name="Freeform: Shape 231">
              <a:extLst>
                <a:ext uri="{FF2B5EF4-FFF2-40B4-BE49-F238E27FC236}">
                  <a16:creationId xmlns:a16="http://schemas.microsoft.com/office/drawing/2014/main" id="{FBBCD643-D40B-EC60-3F15-0466C208827A}"/>
                </a:ext>
              </a:extLst>
            </p:cNvPr>
            <p:cNvSpPr/>
            <p:nvPr/>
          </p:nvSpPr>
          <p:spPr>
            <a:xfrm flipH="1">
              <a:off x="726972" y="1929973"/>
              <a:ext cx="370811" cy="214056"/>
            </a:xfrm>
            <a:custGeom>
              <a:avLst/>
              <a:gdLst>
                <a:gd name="connsiteX0" fmla="*/ 357976 w 357976"/>
                <a:gd name="connsiteY0" fmla="*/ 0 h 206647"/>
                <a:gd name="connsiteX1" fmla="*/ 0 w 357976"/>
                <a:gd name="connsiteY1" fmla="*/ 206647 h 206647"/>
              </a:gdLst>
              <a:ahLst/>
              <a:cxnLst>
                <a:cxn ang="0">
                  <a:pos x="connsiteX0" y="connsiteY0"/>
                </a:cxn>
                <a:cxn ang="0">
                  <a:pos x="connsiteX1" y="connsiteY1"/>
                </a:cxn>
              </a:cxnLst>
              <a:rect l="l" t="t" r="r" b="b"/>
              <a:pathLst>
                <a:path w="357976" h="206647">
                  <a:moveTo>
                    <a:pt x="357976" y="0"/>
                  </a:moveTo>
                  <a:lnTo>
                    <a:pt x="0" y="206647"/>
                  </a:lnTo>
                </a:path>
              </a:pathLst>
            </a:custGeom>
            <a:ln w="3175" cap="flat">
              <a:solidFill>
                <a:schemeClr val="tx2">
                  <a:lumMod val="60000"/>
                  <a:lumOff val="40000"/>
                </a:schemeClr>
              </a:solidFill>
              <a:prstDash val="solid"/>
              <a:miter/>
            </a:ln>
          </p:spPr>
          <p:txBody>
            <a:bodyPr rtlCol="0" anchor="ctr"/>
            <a:lstStyle/>
            <a:p>
              <a:endParaRPr lang="en-IN" sz="1800"/>
            </a:p>
          </p:txBody>
        </p:sp>
        <p:sp>
          <p:nvSpPr>
            <p:cNvPr id="233" name="Freeform: Shape 232">
              <a:extLst>
                <a:ext uri="{FF2B5EF4-FFF2-40B4-BE49-F238E27FC236}">
                  <a16:creationId xmlns:a16="http://schemas.microsoft.com/office/drawing/2014/main" id="{09FFCBAC-077C-A2D1-D0FC-189054F47F6D}"/>
                </a:ext>
              </a:extLst>
            </p:cNvPr>
            <p:cNvSpPr/>
            <p:nvPr/>
          </p:nvSpPr>
          <p:spPr>
            <a:xfrm flipH="1">
              <a:off x="1097783" y="1929973"/>
              <a:ext cx="370811" cy="214056"/>
            </a:xfrm>
            <a:custGeom>
              <a:avLst/>
              <a:gdLst>
                <a:gd name="connsiteX0" fmla="*/ 357976 w 357976"/>
                <a:gd name="connsiteY0" fmla="*/ 206647 h 206647"/>
                <a:gd name="connsiteX1" fmla="*/ 0 w 357976"/>
                <a:gd name="connsiteY1" fmla="*/ 0 h 206647"/>
              </a:gdLst>
              <a:ahLst/>
              <a:cxnLst>
                <a:cxn ang="0">
                  <a:pos x="connsiteX0" y="connsiteY0"/>
                </a:cxn>
                <a:cxn ang="0">
                  <a:pos x="connsiteX1" y="connsiteY1"/>
                </a:cxn>
              </a:cxnLst>
              <a:rect l="l" t="t" r="r" b="b"/>
              <a:pathLst>
                <a:path w="357976" h="206647">
                  <a:moveTo>
                    <a:pt x="357976" y="206647"/>
                  </a:moveTo>
                  <a:lnTo>
                    <a:pt x="0" y="0"/>
                  </a:lnTo>
                </a:path>
              </a:pathLst>
            </a:custGeom>
            <a:ln w="3175" cap="flat">
              <a:solidFill>
                <a:schemeClr val="tx2">
                  <a:lumMod val="60000"/>
                  <a:lumOff val="40000"/>
                </a:schemeClr>
              </a:solidFill>
              <a:prstDash val="solid"/>
              <a:miter/>
            </a:ln>
          </p:spPr>
          <p:txBody>
            <a:bodyPr rtlCol="0" anchor="ctr"/>
            <a:lstStyle/>
            <a:p>
              <a:endParaRPr lang="en-IN" sz="1800"/>
            </a:p>
          </p:txBody>
        </p:sp>
        <p:sp>
          <p:nvSpPr>
            <p:cNvPr id="234" name="Freeform: Shape 233">
              <a:extLst>
                <a:ext uri="{FF2B5EF4-FFF2-40B4-BE49-F238E27FC236}">
                  <a16:creationId xmlns:a16="http://schemas.microsoft.com/office/drawing/2014/main" id="{A0791A16-B3D6-D619-9D3F-CFA06D8D8531}"/>
                </a:ext>
              </a:extLst>
            </p:cNvPr>
            <p:cNvSpPr/>
            <p:nvPr/>
          </p:nvSpPr>
          <p:spPr>
            <a:xfrm flipH="1">
              <a:off x="726972" y="858719"/>
              <a:ext cx="741622" cy="856420"/>
            </a:xfrm>
            <a:custGeom>
              <a:avLst/>
              <a:gdLst>
                <a:gd name="connsiteX0" fmla="*/ 0 w 715952"/>
                <a:gd name="connsiteY0" fmla="*/ 620036 h 826777"/>
                <a:gd name="connsiteX1" fmla="*/ 357976 w 715952"/>
                <a:gd name="connsiteY1" fmla="*/ 826777 h 826777"/>
                <a:gd name="connsiteX2" fmla="*/ 715953 w 715952"/>
                <a:gd name="connsiteY2" fmla="*/ 620036 h 826777"/>
                <a:gd name="connsiteX3" fmla="*/ 715953 w 715952"/>
                <a:gd name="connsiteY3" fmla="*/ 206647 h 826777"/>
                <a:gd name="connsiteX4" fmla="*/ 357976 w 715952"/>
                <a:gd name="connsiteY4" fmla="*/ 0 h 826777"/>
                <a:gd name="connsiteX5" fmla="*/ 0 w 715952"/>
                <a:gd name="connsiteY5" fmla="*/ 206647 h 826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5952" h="826777">
                  <a:moveTo>
                    <a:pt x="0" y="620036"/>
                  </a:moveTo>
                  <a:lnTo>
                    <a:pt x="357976" y="826777"/>
                  </a:lnTo>
                  <a:lnTo>
                    <a:pt x="715953" y="620036"/>
                  </a:lnTo>
                  <a:lnTo>
                    <a:pt x="715953" y="206647"/>
                  </a:lnTo>
                  <a:lnTo>
                    <a:pt x="357976" y="0"/>
                  </a:lnTo>
                  <a:lnTo>
                    <a:pt x="0" y="206647"/>
                  </a:lnTo>
                </a:path>
              </a:pathLst>
            </a:custGeom>
            <a:noFill/>
            <a:ln w="3175" cap="flat">
              <a:solidFill>
                <a:schemeClr val="tx2">
                  <a:lumMod val="60000"/>
                  <a:lumOff val="40000"/>
                </a:schemeClr>
              </a:solidFill>
              <a:prstDash val="solid"/>
              <a:miter/>
            </a:ln>
          </p:spPr>
          <p:txBody>
            <a:bodyPr rtlCol="0" anchor="ctr"/>
            <a:lstStyle/>
            <a:p>
              <a:endParaRPr lang="en-IN" sz="1800"/>
            </a:p>
          </p:txBody>
        </p:sp>
        <p:sp>
          <p:nvSpPr>
            <p:cNvPr id="235" name="Freeform: Shape 234">
              <a:extLst>
                <a:ext uri="{FF2B5EF4-FFF2-40B4-BE49-F238E27FC236}">
                  <a16:creationId xmlns:a16="http://schemas.microsoft.com/office/drawing/2014/main" id="{B8D74154-2090-0B0A-2D68-532409EF54B6}"/>
                </a:ext>
              </a:extLst>
            </p:cNvPr>
            <p:cNvSpPr/>
            <p:nvPr/>
          </p:nvSpPr>
          <p:spPr>
            <a:xfrm flipH="1">
              <a:off x="1088071" y="1286929"/>
              <a:ext cx="9712" cy="428210"/>
            </a:xfrm>
            <a:custGeom>
              <a:avLst/>
              <a:gdLst>
                <a:gd name="connsiteX0" fmla="*/ 0 w 9376"/>
                <a:gd name="connsiteY0" fmla="*/ 0 h 413388"/>
                <a:gd name="connsiteX1" fmla="*/ 0 w 9376"/>
                <a:gd name="connsiteY1" fmla="*/ 413389 h 413388"/>
              </a:gdLst>
              <a:ahLst/>
              <a:cxnLst>
                <a:cxn ang="0">
                  <a:pos x="connsiteX0" y="connsiteY0"/>
                </a:cxn>
                <a:cxn ang="0">
                  <a:pos x="connsiteX1" y="connsiteY1"/>
                </a:cxn>
              </a:cxnLst>
              <a:rect l="l" t="t" r="r" b="b"/>
              <a:pathLst>
                <a:path w="9376" h="413388">
                  <a:moveTo>
                    <a:pt x="0" y="0"/>
                  </a:moveTo>
                  <a:lnTo>
                    <a:pt x="0" y="413389"/>
                  </a:lnTo>
                </a:path>
              </a:pathLst>
            </a:custGeom>
            <a:ln w="3175" cap="flat">
              <a:solidFill>
                <a:schemeClr val="tx2">
                  <a:lumMod val="60000"/>
                  <a:lumOff val="40000"/>
                </a:schemeClr>
              </a:solidFill>
              <a:prstDash val="solid"/>
              <a:miter/>
            </a:ln>
          </p:spPr>
          <p:txBody>
            <a:bodyPr rtlCol="0" anchor="ctr"/>
            <a:lstStyle/>
            <a:p>
              <a:endParaRPr lang="en-IN" sz="1800"/>
            </a:p>
          </p:txBody>
        </p:sp>
        <p:sp>
          <p:nvSpPr>
            <p:cNvPr id="236" name="Freeform: Shape 235">
              <a:extLst>
                <a:ext uri="{FF2B5EF4-FFF2-40B4-BE49-F238E27FC236}">
                  <a16:creationId xmlns:a16="http://schemas.microsoft.com/office/drawing/2014/main" id="{F4436DB2-7FA6-261D-2CAA-754355F1EFD4}"/>
                </a:ext>
              </a:extLst>
            </p:cNvPr>
            <p:cNvSpPr/>
            <p:nvPr/>
          </p:nvSpPr>
          <p:spPr>
            <a:xfrm flipH="1">
              <a:off x="726972" y="1072775"/>
              <a:ext cx="370811" cy="214153"/>
            </a:xfrm>
            <a:custGeom>
              <a:avLst/>
              <a:gdLst>
                <a:gd name="connsiteX0" fmla="*/ 357976 w 357976"/>
                <a:gd name="connsiteY0" fmla="*/ 0 h 206741"/>
                <a:gd name="connsiteX1" fmla="*/ 0 w 357976"/>
                <a:gd name="connsiteY1" fmla="*/ 206741 h 206741"/>
              </a:gdLst>
              <a:ahLst/>
              <a:cxnLst>
                <a:cxn ang="0">
                  <a:pos x="connsiteX0" y="connsiteY0"/>
                </a:cxn>
                <a:cxn ang="0">
                  <a:pos x="connsiteX1" y="connsiteY1"/>
                </a:cxn>
              </a:cxnLst>
              <a:rect l="l" t="t" r="r" b="b"/>
              <a:pathLst>
                <a:path w="357976" h="206741">
                  <a:moveTo>
                    <a:pt x="357976" y="0"/>
                  </a:moveTo>
                  <a:lnTo>
                    <a:pt x="0" y="206741"/>
                  </a:lnTo>
                </a:path>
              </a:pathLst>
            </a:custGeom>
            <a:ln w="3175" cap="flat">
              <a:solidFill>
                <a:schemeClr val="tx2">
                  <a:lumMod val="60000"/>
                  <a:lumOff val="40000"/>
                </a:schemeClr>
              </a:solidFill>
              <a:prstDash val="solid"/>
              <a:miter/>
            </a:ln>
          </p:spPr>
          <p:txBody>
            <a:bodyPr rtlCol="0" anchor="ctr"/>
            <a:lstStyle/>
            <a:p>
              <a:endParaRPr lang="en-IN" sz="1800"/>
            </a:p>
          </p:txBody>
        </p:sp>
        <p:sp>
          <p:nvSpPr>
            <p:cNvPr id="237" name="Freeform: Shape 236">
              <a:extLst>
                <a:ext uri="{FF2B5EF4-FFF2-40B4-BE49-F238E27FC236}">
                  <a16:creationId xmlns:a16="http://schemas.microsoft.com/office/drawing/2014/main" id="{03F01010-B60E-C087-F080-A9B7078DA41B}"/>
                </a:ext>
              </a:extLst>
            </p:cNvPr>
            <p:cNvSpPr/>
            <p:nvPr/>
          </p:nvSpPr>
          <p:spPr>
            <a:xfrm flipH="1">
              <a:off x="1097783" y="1072775"/>
              <a:ext cx="370811" cy="214153"/>
            </a:xfrm>
            <a:custGeom>
              <a:avLst/>
              <a:gdLst>
                <a:gd name="connsiteX0" fmla="*/ 357976 w 357976"/>
                <a:gd name="connsiteY0" fmla="*/ 206741 h 206741"/>
                <a:gd name="connsiteX1" fmla="*/ 0 w 357976"/>
                <a:gd name="connsiteY1" fmla="*/ 0 h 206741"/>
              </a:gdLst>
              <a:ahLst/>
              <a:cxnLst>
                <a:cxn ang="0">
                  <a:pos x="connsiteX0" y="connsiteY0"/>
                </a:cxn>
                <a:cxn ang="0">
                  <a:pos x="connsiteX1" y="connsiteY1"/>
                </a:cxn>
              </a:cxnLst>
              <a:rect l="l" t="t" r="r" b="b"/>
              <a:pathLst>
                <a:path w="357976" h="206741">
                  <a:moveTo>
                    <a:pt x="357976" y="206741"/>
                  </a:moveTo>
                  <a:lnTo>
                    <a:pt x="0" y="0"/>
                  </a:lnTo>
                </a:path>
              </a:pathLst>
            </a:custGeom>
            <a:ln w="3175" cap="flat">
              <a:solidFill>
                <a:schemeClr val="tx2">
                  <a:lumMod val="60000"/>
                  <a:lumOff val="40000"/>
                </a:schemeClr>
              </a:solidFill>
              <a:prstDash val="solid"/>
              <a:miter/>
            </a:ln>
          </p:spPr>
          <p:txBody>
            <a:bodyPr rtlCol="0" anchor="ctr"/>
            <a:lstStyle/>
            <a:p>
              <a:endParaRPr lang="en-IN" sz="1800"/>
            </a:p>
          </p:txBody>
        </p:sp>
        <p:sp>
          <p:nvSpPr>
            <p:cNvPr id="238" name="Freeform: Shape 237">
              <a:extLst>
                <a:ext uri="{FF2B5EF4-FFF2-40B4-BE49-F238E27FC236}">
                  <a16:creationId xmlns:a16="http://schemas.microsoft.com/office/drawing/2014/main" id="{712E8BE9-C8FB-BE9D-D8DF-6B5FEE3FA836}"/>
                </a:ext>
              </a:extLst>
            </p:cNvPr>
            <p:cNvSpPr/>
            <p:nvPr/>
          </p:nvSpPr>
          <p:spPr>
            <a:xfrm flipH="1">
              <a:off x="726972" y="2298"/>
              <a:ext cx="741622" cy="856420"/>
            </a:xfrm>
            <a:custGeom>
              <a:avLst/>
              <a:gdLst>
                <a:gd name="connsiteX0" fmla="*/ 0 w 715952"/>
                <a:gd name="connsiteY0" fmla="*/ 620130 h 826777"/>
                <a:gd name="connsiteX1" fmla="*/ 357976 w 715952"/>
                <a:gd name="connsiteY1" fmla="*/ 826777 h 826777"/>
                <a:gd name="connsiteX2" fmla="*/ 715953 w 715952"/>
                <a:gd name="connsiteY2" fmla="*/ 620130 h 826777"/>
                <a:gd name="connsiteX3" fmla="*/ 715953 w 715952"/>
                <a:gd name="connsiteY3" fmla="*/ 206741 h 826777"/>
                <a:gd name="connsiteX4" fmla="*/ 357976 w 715952"/>
                <a:gd name="connsiteY4" fmla="*/ 0 h 826777"/>
                <a:gd name="connsiteX5" fmla="*/ 0 w 715952"/>
                <a:gd name="connsiteY5" fmla="*/ 206741 h 826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5952" h="826777">
                  <a:moveTo>
                    <a:pt x="0" y="620130"/>
                  </a:moveTo>
                  <a:lnTo>
                    <a:pt x="357976" y="826777"/>
                  </a:lnTo>
                  <a:lnTo>
                    <a:pt x="715953" y="620130"/>
                  </a:lnTo>
                  <a:lnTo>
                    <a:pt x="715953" y="206741"/>
                  </a:lnTo>
                  <a:lnTo>
                    <a:pt x="357976" y="0"/>
                  </a:lnTo>
                  <a:lnTo>
                    <a:pt x="0" y="206741"/>
                  </a:lnTo>
                </a:path>
              </a:pathLst>
            </a:custGeom>
            <a:noFill/>
            <a:ln w="3175" cap="flat">
              <a:solidFill>
                <a:schemeClr val="tx2">
                  <a:lumMod val="60000"/>
                  <a:lumOff val="40000"/>
                </a:schemeClr>
              </a:solidFill>
              <a:prstDash val="solid"/>
              <a:miter/>
            </a:ln>
          </p:spPr>
          <p:txBody>
            <a:bodyPr rtlCol="0" anchor="ctr"/>
            <a:lstStyle/>
            <a:p>
              <a:endParaRPr lang="en-IN" sz="1800"/>
            </a:p>
          </p:txBody>
        </p:sp>
        <p:sp>
          <p:nvSpPr>
            <p:cNvPr id="239" name="Freeform: Shape 238">
              <a:extLst>
                <a:ext uri="{FF2B5EF4-FFF2-40B4-BE49-F238E27FC236}">
                  <a16:creationId xmlns:a16="http://schemas.microsoft.com/office/drawing/2014/main" id="{7578CE52-759C-CCF4-C763-89428EC5FD89}"/>
                </a:ext>
              </a:extLst>
            </p:cNvPr>
            <p:cNvSpPr/>
            <p:nvPr/>
          </p:nvSpPr>
          <p:spPr>
            <a:xfrm flipH="1">
              <a:off x="1088071" y="430509"/>
              <a:ext cx="9712" cy="428210"/>
            </a:xfrm>
            <a:custGeom>
              <a:avLst/>
              <a:gdLst>
                <a:gd name="connsiteX0" fmla="*/ 0 w 9376"/>
                <a:gd name="connsiteY0" fmla="*/ 0 h 413388"/>
                <a:gd name="connsiteX1" fmla="*/ 0 w 9376"/>
                <a:gd name="connsiteY1" fmla="*/ 413389 h 413388"/>
              </a:gdLst>
              <a:ahLst/>
              <a:cxnLst>
                <a:cxn ang="0">
                  <a:pos x="connsiteX0" y="connsiteY0"/>
                </a:cxn>
                <a:cxn ang="0">
                  <a:pos x="connsiteX1" y="connsiteY1"/>
                </a:cxn>
              </a:cxnLst>
              <a:rect l="l" t="t" r="r" b="b"/>
              <a:pathLst>
                <a:path w="9376" h="413388">
                  <a:moveTo>
                    <a:pt x="0" y="0"/>
                  </a:moveTo>
                  <a:lnTo>
                    <a:pt x="0" y="413389"/>
                  </a:lnTo>
                </a:path>
              </a:pathLst>
            </a:custGeom>
            <a:ln w="3175" cap="flat">
              <a:solidFill>
                <a:schemeClr val="tx2">
                  <a:lumMod val="60000"/>
                  <a:lumOff val="40000"/>
                </a:schemeClr>
              </a:solidFill>
              <a:prstDash val="solid"/>
              <a:miter/>
            </a:ln>
          </p:spPr>
          <p:txBody>
            <a:bodyPr rtlCol="0" anchor="ctr"/>
            <a:lstStyle/>
            <a:p>
              <a:endParaRPr lang="en-IN" sz="1800"/>
            </a:p>
          </p:txBody>
        </p:sp>
        <p:sp>
          <p:nvSpPr>
            <p:cNvPr id="240" name="Freeform: Shape 239">
              <a:extLst>
                <a:ext uri="{FF2B5EF4-FFF2-40B4-BE49-F238E27FC236}">
                  <a16:creationId xmlns:a16="http://schemas.microsoft.com/office/drawing/2014/main" id="{1CB9C579-B442-B9C6-C2E0-7A59FC1D43AD}"/>
                </a:ext>
              </a:extLst>
            </p:cNvPr>
            <p:cNvSpPr/>
            <p:nvPr/>
          </p:nvSpPr>
          <p:spPr>
            <a:xfrm flipH="1">
              <a:off x="726972" y="216451"/>
              <a:ext cx="370811" cy="214056"/>
            </a:xfrm>
            <a:custGeom>
              <a:avLst/>
              <a:gdLst>
                <a:gd name="connsiteX0" fmla="*/ 357976 w 357976"/>
                <a:gd name="connsiteY0" fmla="*/ 0 h 206647"/>
                <a:gd name="connsiteX1" fmla="*/ 0 w 357976"/>
                <a:gd name="connsiteY1" fmla="*/ 206647 h 206647"/>
              </a:gdLst>
              <a:ahLst/>
              <a:cxnLst>
                <a:cxn ang="0">
                  <a:pos x="connsiteX0" y="connsiteY0"/>
                </a:cxn>
                <a:cxn ang="0">
                  <a:pos x="connsiteX1" y="connsiteY1"/>
                </a:cxn>
              </a:cxnLst>
              <a:rect l="l" t="t" r="r" b="b"/>
              <a:pathLst>
                <a:path w="357976" h="206647">
                  <a:moveTo>
                    <a:pt x="357976" y="0"/>
                  </a:moveTo>
                  <a:lnTo>
                    <a:pt x="0" y="206647"/>
                  </a:lnTo>
                </a:path>
              </a:pathLst>
            </a:custGeom>
            <a:ln w="3175" cap="flat">
              <a:solidFill>
                <a:schemeClr val="tx2">
                  <a:lumMod val="60000"/>
                  <a:lumOff val="40000"/>
                </a:schemeClr>
              </a:solidFill>
              <a:prstDash val="solid"/>
              <a:miter/>
            </a:ln>
          </p:spPr>
          <p:txBody>
            <a:bodyPr rtlCol="0" anchor="ctr"/>
            <a:lstStyle/>
            <a:p>
              <a:endParaRPr lang="en-IN" sz="1800"/>
            </a:p>
          </p:txBody>
        </p:sp>
        <p:sp>
          <p:nvSpPr>
            <p:cNvPr id="241" name="Freeform: Shape 240">
              <a:extLst>
                <a:ext uri="{FF2B5EF4-FFF2-40B4-BE49-F238E27FC236}">
                  <a16:creationId xmlns:a16="http://schemas.microsoft.com/office/drawing/2014/main" id="{01208B2C-B173-BF24-C8DB-7D0C5267C808}"/>
                </a:ext>
              </a:extLst>
            </p:cNvPr>
            <p:cNvSpPr/>
            <p:nvPr/>
          </p:nvSpPr>
          <p:spPr>
            <a:xfrm flipH="1">
              <a:off x="1097783" y="216451"/>
              <a:ext cx="370811" cy="214056"/>
            </a:xfrm>
            <a:custGeom>
              <a:avLst/>
              <a:gdLst>
                <a:gd name="connsiteX0" fmla="*/ 357976 w 357976"/>
                <a:gd name="connsiteY0" fmla="*/ 206647 h 206647"/>
                <a:gd name="connsiteX1" fmla="*/ 0 w 357976"/>
                <a:gd name="connsiteY1" fmla="*/ 0 h 206647"/>
              </a:gdLst>
              <a:ahLst/>
              <a:cxnLst>
                <a:cxn ang="0">
                  <a:pos x="connsiteX0" y="connsiteY0"/>
                </a:cxn>
                <a:cxn ang="0">
                  <a:pos x="connsiteX1" y="connsiteY1"/>
                </a:cxn>
              </a:cxnLst>
              <a:rect l="l" t="t" r="r" b="b"/>
              <a:pathLst>
                <a:path w="357976" h="206647">
                  <a:moveTo>
                    <a:pt x="357976" y="206647"/>
                  </a:moveTo>
                  <a:lnTo>
                    <a:pt x="0" y="0"/>
                  </a:lnTo>
                </a:path>
              </a:pathLst>
            </a:custGeom>
            <a:ln w="3175" cap="flat">
              <a:solidFill>
                <a:schemeClr val="tx2">
                  <a:lumMod val="60000"/>
                  <a:lumOff val="40000"/>
                </a:schemeClr>
              </a:solidFill>
              <a:prstDash val="solid"/>
              <a:miter/>
            </a:ln>
          </p:spPr>
          <p:txBody>
            <a:bodyPr rtlCol="0" anchor="ctr"/>
            <a:lstStyle/>
            <a:p>
              <a:endParaRPr lang="en-IN" sz="1800"/>
            </a:p>
          </p:txBody>
        </p:sp>
        <p:sp>
          <p:nvSpPr>
            <p:cNvPr id="242" name="Freeform: Shape 241">
              <a:extLst>
                <a:ext uri="{FF2B5EF4-FFF2-40B4-BE49-F238E27FC236}">
                  <a16:creationId xmlns:a16="http://schemas.microsoft.com/office/drawing/2014/main" id="{3E86E5FF-C66E-AD84-7558-DB84A0B01B26}"/>
                </a:ext>
              </a:extLst>
            </p:cNvPr>
            <p:cNvSpPr/>
            <p:nvPr/>
          </p:nvSpPr>
          <p:spPr>
            <a:xfrm flipH="1">
              <a:off x="-14748" y="5998214"/>
              <a:ext cx="741719" cy="856420"/>
            </a:xfrm>
            <a:custGeom>
              <a:avLst/>
              <a:gdLst>
                <a:gd name="connsiteX0" fmla="*/ 0 w 716046"/>
                <a:gd name="connsiteY0" fmla="*/ 620130 h 826777"/>
                <a:gd name="connsiteX1" fmla="*/ 358070 w 716046"/>
                <a:gd name="connsiteY1" fmla="*/ 826777 h 826777"/>
                <a:gd name="connsiteX2" fmla="*/ 716047 w 716046"/>
                <a:gd name="connsiteY2" fmla="*/ 620130 h 826777"/>
                <a:gd name="connsiteX3" fmla="*/ 716047 w 716046"/>
                <a:gd name="connsiteY3" fmla="*/ 206742 h 826777"/>
                <a:gd name="connsiteX4" fmla="*/ 358070 w 716046"/>
                <a:gd name="connsiteY4" fmla="*/ 0 h 826777"/>
                <a:gd name="connsiteX5" fmla="*/ 0 w 716046"/>
                <a:gd name="connsiteY5" fmla="*/ 206742 h 826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6046" h="826777">
                  <a:moveTo>
                    <a:pt x="0" y="620130"/>
                  </a:moveTo>
                  <a:lnTo>
                    <a:pt x="358070" y="826777"/>
                  </a:lnTo>
                  <a:lnTo>
                    <a:pt x="716047" y="620130"/>
                  </a:lnTo>
                  <a:lnTo>
                    <a:pt x="716047" y="206742"/>
                  </a:lnTo>
                  <a:lnTo>
                    <a:pt x="358070" y="0"/>
                  </a:lnTo>
                  <a:lnTo>
                    <a:pt x="0" y="206742"/>
                  </a:lnTo>
                </a:path>
              </a:pathLst>
            </a:custGeom>
            <a:noFill/>
            <a:ln w="3175" cap="flat">
              <a:solidFill>
                <a:schemeClr val="tx2">
                  <a:lumMod val="60000"/>
                  <a:lumOff val="40000"/>
                </a:schemeClr>
              </a:solidFill>
              <a:prstDash val="solid"/>
              <a:miter/>
            </a:ln>
          </p:spPr>
          <p:txBody>
            <a:bodyPr rtlCol="0" anchor="ctr"/>
            <a:lstStyle/>
            <a:p>
              <a:endParaRPr lang="en-IN" sz="1800"/>
            </a:p>
          </p:txBody>
        </p:sp>
        <p:sp>
          <p:nvSpPr>
            <p:cNvPr id="243" name="Freeform: Shape 242">
              <a:extLst>
                <a:ext uri="{FF2B5EF4-FFF2-40B4-BE49-F238E27FC236}">
                  <a16:creationId xmlns:a16="http://schemas.microsoft.com/office/drawing/2014/main" id="{D15CC3C1-3735-DCDB-D463-DF77941ACBF2}"/>
                </a:ext>
              </a:extLst>
            </p:cNvPr>
            <p:cNvSpPr/>
            <p:nvPr/>
          </p:nvSpPr>
          <p:spPr>
            <a:xfrm flipH="1">
              <a:off x="346351" y="6426423"/>
              <a:ext cx="9712" cy="428210"/>
            </a:xfrm>
            <a:custGeom>
              <a:avLst/>
              <a:gdLst>
                <a:gd name="connsiteX0" fmla="*/ -1 w 9376"/>
                <a:gd name="connsiteY0" fmla="*/ 0 h 413388"/>
                <a:gd name="connsiteX1" fmla="*/ -1 w 9376"/>
                <a:gd name="connsiteY1" fmla="*/ 413388 h 413388"/>
              </a:gdLst>
              <a:ahLst/>
              <a:cxnLst>
                <a:cxn ang="0">
                  <a:pos x="connsiteX0" y="connsiteY0"/>
                </a:cxn>
                <a:cxn ang="0">
                  <a:pos x="connsiteX1" y="connsiteY1"/>
                </a:cxn>
              </a:cxnLst>
              <a:rect l="l" t="t" r="r" b="b"/>
              <a:pathLst>
                <a:path w="9376" h="413388">
                  <a:moveTo>
                    <a:pt x="-1" y="0"/>
                  </a:moveTo>
                  <a:lnTo>
                    <a:pt x="-1" y="413388"/>
                  </a:lnTo>
                </a:path>
              </a:pathLst>
            </a:custGeom>
            <a:ln w="3175" cap="flat">
              <a:solidFill>
                <a:schemeClr val="tx2">
                  <a:lumMod val="60000"/>
                  <a:lumOff val="40000"/>
                </a:schemeClr>
              </a:solidFill>
              <a:prstDash val="solid"/>
              <a:miter/>
            </a:ln>
          </p:spPr>
          <p:txBody>
            <a:bodyPr rtlCol="0" anchor="ctr"/>
            <a:lstStyle/>
            <a:p>
              <a:endParaRPr lang="en-IN" sz="1800"/>
            </a:p>
          </p:txBody>
        </p:sp>
        <p:sp>
          <p:nvSpPr>
            <p:cNvPr id="244" name="Freeform: Shape 243">
              <a:extLst>
                <a:ext uri="{FF2B5EF4-FFF2-40B4-BE49-F238E27FC236}">
                  <a16:creationId xmlns:a16="http://schemas.microsoft.com/office/drawing/2014/main" id="{7C015C27-C2A6-56AA-2174-203189EE01B8}"/>
                </a:ext>
              </a:extLst>
            </p:cNvPr>
            <p:cNvSpPr/>
            <p:nvPr/>
          </p:nvSpPr>
          <p:spPr>
            <a:xfrm flipH="1">
              <a:off x="-14748" y="6212367"/>
              <a:ext cx="370811" cy="214056"/>
            </a:xfrm>
            <a:custGeom>
              <a:avLst/>
              <a:gdLst>
                <a:gd name="connsiteX0" fmla="*/ 357976 w 357976"/>
                <a:gd name="connsiteY0" fmla="*/ 0 h 206647"/>
                <a:gd name="connsiteX1" fmla="*/ -1 w 357976"/>
                <a:gd name="connsiteY1" fmla="*/ 206648 h 206647"/>
              </a:gdLst>
              <a:ahLst/>
              <a:cxnLst>
                <a:cxn ang="0">
                  <a:pos x="connsiteX0" y="connsiteY0"/>
                </a:cxn>
                <a:cxn ang="0">
                  <a:pos x="connsiteX1" y="connsiteY1"/>
                </a:cxn>
              </a:cxnLst>
              <a:rect l="l" t="t" r="r" b="b"/>
              <a:pathLst>
                <a:path w="357976" h="206647">
                  <a:moveTo>
                    <a:pt x="357976" y="0"/>
                  </a:moveTo>
                  <a:lnTo>
                    <a:pt x="-1" y="206648"/>
                  </a:lnTo>
                </a:path>
              </a:pathLst>
            </a:custGeom>
            <a:ln w="3175" cap="flat">
              <a:solidFill>
                <a:schemeClr val="tx2">
                  <a:lumMod val="60000"/>
                  <a:lumOff val="40000"/>
                </a:schemeClr>
              </a:solidFill>
              <a:prstDash val="solid"/>
              <a:miter/>
            </a:ln>
          </p:spPr>
          <p:txBody>
            <a:bodyPr rtlCol="0" anchor="ctr"/>
            <a:lstStyle/>
            <a:p>
              <a:endParaRPr lang="en-IN" sz="1800"/>
            </a:p>
          </p:txBody>
        </p:sp>
        <p:sp>
          <p:nvSpPr>
            <p:cNvPr id="245" name="Freeform: Shape 244">
              <a:extLst>
                <a:ext uri="{FF2B5EF4-FFF2-40B4-BE49-F238E27FC236}">
                  <a16:creationId xmlns:a16="http://schemas.microsoft.com/office/drawing/2014/main" id="{5FBC794C-A87D-9B50-D5AA-62F5456E9F10}"/>
                </a:ext>
              </a:extLst>
            </p:cNvPr>
            <p:cNvSpPr/>
            <p:nvPr/>
          </p:nvSpPr>
          <p:spPr>
            <a:xfrm flipH="1">
              <a:off x="356063" y="6212367"/>
              <a:ext cx="370908" cy="214056"/>
            </a:xfrm>
            <a:custGeom>
              <a:avLst/>
              <a:gdLst>
                <a:gd name="connsiteX0" fmla="*/ 358070 w 358070"/>
                <a:gd name="connsiteY0" fmla="*/ 206648 h 206647"/>
                <a:gd name="connsiteX1" fmla="*/ 0 w 358070"/>
                <a:gd name="connsiteY1" fmla="*/ 0 h 206647"/>
              </a:gdLst>
              <a:ahLst/>
              <a:cxnLst>
                <a:cxn ang="0">
                  <a:pos x="connsiteX0" y="connsiteY0"/>
                </a:cxn>
                <a:cxn ang="0">
                  <a:pos x="connsiteX1" y="connsiteY1"/>
                </a:cxn>
              </a:cxnLst>
              <a:rect l="l" t="t" r="r" b="b"/>
              <a:pathLst>
                <a:path w="358070" h="206647">
                  <a:moveTo>
                    <a:pt x="358070" y="206648"/>
                  </a:moveTo>
                  <a:lnTo>
                    <a:pt x="0" y="0"/>
                  </a:lnTo>
                </a:path>
              </a:pathLst>
            </a:custGeom>
            <a:ln w="3175" cap="flat">
              <a:solidFill>
                <a:schemeClr val="tx2">
                  <a:lumMod val="60000"/>
                  <a:lumOff val="40000"/>
                </a:schemeClr>
              </a:solidFill>
              <a:prstDash val="solid"/>
              <a:miter/>
            </a:ln>
          </p:spPr>
          <p:txBody>
            <a:bodyPr rtlCol="0" anchor="ctr"/>
            <a:lstStyle/>
            <a:p>
              <a:endParaRPr lang="en-IN" sz="1800"/>
            </a:p>
          </p:txBody>
        </p:sp>
        <p:sp>
          <p:nvSpPr>
            <p:cNvPr id="246" name="Freeform: Shape 245">
              <a:extLst>
                <a:ext uri="{FF2B5EF4-FFF2-40B4-BE49-F238E27FC236}">
                  <a16:creationId xmlns:a16="http://schemas.microsoft.com/office/drawing/2014/main" id="{014FFC80-97FD-F123-A30A-23A9E7A011AE}"/>
                </a:ext>
              </a:extLst>
            </p:cNvPr>
            <p:cNvSpPr/>
            <p:nvPr/>
          </p:nvSpPr>
          <p:spPr>
            <a:xfrm flipH="1">
              <a:off x="-14748" y="5141793"/>
              <a:ext cx="741719" cy="856420"/>
            </a:xfrm>
            <a:custGeom>
              <a:avLst/>
              <a:gdLst>
                <a:gd name="connsiteX0" fmla="*/ 0 w 716046"/>
                <a:gd name="connsiteY0" fmla="*/ 620130 h 826777"/>
                <a:gd name="connsiteX1" fmla="*/ 358070 w 716046"/>
                <a:gd name="connsiteY1" fmla="*/ 826777 h 826777"/>
                <a:gd name="connsiteX2" fmla="*/ 716047 w 716046"/>
                <a:gd name="connsiteY2" fmla="*/ 620130 h 826777"/>
                <a:gd name="connsiteX3" fmla="*/ 716047 w 716046"/>
                <a:gd name="connsiteY3" fmla="*/ 206741 h 826777"/>
                <a:gd name="connsiteX4" fmla="*/ 358070 w 716046"/>
                <a:gd name="connsiteY4" fmla="*/ 0 h 826777"/>
                <a:gd name="connsiteX5" fmla="*/ 0 w 716046"/>
                <a:gd name="connsiteY5" fmla="*/ 206741 h 826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6046" h="826777">
                  <a:moveTo>
                    <a:pt x="0" y="620130"/>
                  </a:moveTo>
                  <a:lnTo>
                    <a:pt x="358070" y="826777"/>
                  </a:lnTo>
                  <a:lnTo>
                    <a:pt x="716047" y="620130"/>
                  </a:lnTo>
                  <a:lnTo>
                    <a:pt x="716047" y="206741"/>
                  </a:lnTo>
                  <a:lnTo>
                    <a:pt x="358070" y="0"/>
                  </a:lnTo>
                  <a:lnTo>
                    <a:pt x="0" y="206741"/>
                  </a:lnTo>
                </a:path>
              </a:pathLst>
            </a:custGeom>
            <a:noFill/>
            <a:ln w="3175" cap="flat">
              <a:solidFill>
                <a:schemeClr val="tx2">
                  <a:lumMod val="60000"/>
                  <a:lumOff val="40000"/>
                </a:schemeClr>
              </a:solidFill>
              <a:prstDash val="solid"/>
              <a:miter/>
            </a:ln>
          </p:spPr>
          <p:txBody>
            <a:bodyPr rtlCol="0" anchor="ctr"/>
            <a:lstStyle/>
            <a:p>
              <a:endParaRPr lang="en-IN" sz="1800"/>
            </a:p>
          </p:txBody>
        </p:sp>
        <p:sp>
          <p:nvSpPr>
            <p:cNvPr id="247" name="Freeform: Shape 246">
              <a:extLst>
                <a:ext uri="{FF2B5EF4-FFF2-40B4-BE49-F238E27FC236}">
                  <a16:creationId xmlns:a16="http://schemas.microsoft.com/office/drawing/2014/main" id="{DEAE515D-702A-80E4-357C-14CEF3B50434}"/>
                </a:ext>
              </a:extLst>
            </p:cNvPr>
            <p:cNvSpPr/>
            <p:nvPr/>
          </p:nvSpPr>
          <p:spPr>
            <a:xfrm flipH="1">
              <a:off x="346351" y="5570003"/>
              <a:ext cx="9712" cy="428210"/>
            </a:xfrm>
            <a:custGeom>
              <a:avLst/>
              <a:gdLst>
                <a:gd name="connsiteX0" fmla="*/ -1 w 9376"/>
                <a:gd name="connsiteY0" fmla="*/ 0 h 413388"/>
                <a:gd name="connsiteX1" fmla="*/ -1 w 9376"/>
                <a:gd name="connsiteY1" fmla="*/ 413389 h 413388"/>
              </a:gdLst>
              <a:ahLst/>
              <a:cxnLst>
                <a:cxn ang="0">
                  <a:pos x="connsiteX0" y="connsiteY0"/>
                </a:cxn>
                <a:cxn ang="0">
                  <a:pos x="connsiteX1" y="connsiteY1"/>
                </a:cxn>
              </a:cxnLst>
              <a:rect l="l" t="t" r="r" b="b"/>
              <a:pathLst>
                <a:path w="9376" h="413388">
                  <a:moveTo>
                    <a:pt x="-1" y="0"/>
                  </a:moveTo>
                  <a:lnTo>
                    <a:pt x="-1" y="413389"/>
                  </a:lnTo>
                </a:path>
              </a:pathLst>
            </a:custGeom>
            <a:ln w="3175" cap="flat">
              <a:solidFill>
                <a:schemeClr val="tx2">
                  <a:lumMod val="60000"/>
                  <a:lumOff val="40000"/>
                </a:schemeClr>
              </a:solidFill>
              <a:prstDash val="solid"/>
              <a:miter/>
            </a:ln>
          </p:spPr>
          <p:txBody>
            <a:bodyPr rtlCol="0" anchor="ctr"/>
            <a:lstStyle/>
            <a:p>
              <a:endParaRPr lang="en-IN" sz="1800"/>
            </a:p>
          </p:txBody>
        </p:sp>
        <p:sp>
          <p:nvSpPr>
            <p:cNvPr id="248" name="Freeform: Shape 247">
              <a:extLst>
                <a:ext uri="{FF2B5EF4-FFF2-40B4-BE49-F238E27FC236}">
                  <a16:creationId xmlns:a16="http://schemas.microsoft.com/office/drawing/2014/main" id="{8FAADDB1-30EB-4ED7-30B7-3F9D336EDB25}"/>
                </a:ext>
              </a:extLst>
            </p:cNvPr>
            <p:cNvSpPr/>
            <p:nvPr/>
          </p:nvSpPr>
          <p:spPr>
            <a:xfrm flipH="1">
              <a:off x="-14748" y="5355947"/>
              <a:ext cx="370811" cy="214056"/>
            </a:xfrm>
            <a:custGeom>
              <a:avLst/>
              <a:gdLst>
                <a:gd name="connsiteX0" fmla="*/ 357976 w 357976"/>
                <a:gd name="connsiteY0" fmla="*/ 0 h 206647"/>
                <a:gd name="connsiteX1" fmla="*/ -1 w 357976"/>
                <a:gd name="connsiteY1" fmla="*/ 206648 h 206647"/>
              </a:gdLst>
              <a:ahLst/>
              <a:cxnLst>
                <a:cxn ang="0">
                  <a:pos x="connsiteX0" y="connsiteY0"/>
                </a:cxn>
                <a:cxn ang="0">
                  <a:pos x="connsiteX1" y="connsiteY1"/>
                </a:cxn>
              </a:cxnLst>
              <a:rect l="l" t="t" r="r" b="b"/>
              <a:pathLst>
                <a:path w="357976" h="206647">
                  <a:moveTo>
                    <a:pt x="357976" y="0"/>
                  </a:moveTo>
                  <a:lnTo>
                    <a:pt x="-1" y="206648"/>
                  </a:lnTo>
                </a:path>
              </a:pathLst>
            </a:custGeom>
            <a:ln w="3175" cap="flat">
              <a:solidFill>
                <a:schemeClr val="tx2">
                  <a:lumMod val="60000"/>
                  <a:lumOff val="40000"/>
                </a:schemeClr>
              </a:solidFill>
              <a:prstDash val="solid"/>
              <a:miter/>
            </a:ln>
          </p:spPr>
          <p:txBody>
            <a:bodyPr rtlCol="0" anchor="ctr"/>
            <a:lstStyle/>
            <a:p>
              <a:endParaRPr lang="en-IN" sz="1800"/>
            </a:p>
          </p:txBody>
        </p:sp>
        <p:sp>
          <p:nvSpPr>
            <p:cNvPr id="249" name="Freeform: Shape 248">
              <a:extLst>
                <a:ext uri="{FF2B5EF4-FFF2-40B4-BE49-F238E27FC236}">
                  <a16:creationId xmlns:a16="http://schemas.microsoft.com/office/drawing/2014/main" id="{8BD5E610-A38F-7FF5-4610-FF72FAB45FD3}"/>
                </a:ext>
              </a:extLst>
            </p:cNvPr>
            <p:cNvSpPr/>
            <p:nvPr/>
          </p:nvSpPr>
          <p:spPr>
            <a:xfrm flipH="1">
              <a:off x="356063" y="5355947"/>
              <a:ext cx="370908" cy="214056"/>
            </a:xfrm>
            <a:custGeom>
              <a:avLst/>
              <a:gdLst>
                <a:gd name="connsiteX0" fmla="*/ 358070 w 358070"/>
                <a:gd name="connsiteY0" fmla="*/ 206648 h 206647"/>
                <a:gd name="connsiteX1" fmla="*/ 0 w 358070"/>
                <a:gd name="connsiteY1" fmla="*/ 0 h 206647"/>
              </a:gdLst>
              <a:ahLst/>
              <a:cxnLst>
                <a:cxn ang="0">
                  <a:pos x="connsiteX0" y="connsiteY0"/>
                </a:cxn>
                <a:cxn ang="0">
                  <a:pos x="connsiteX1" y="connsiteY1"/>
                </a:cxn>
              </a:cxnLst>
              <a:rect l="l" t="t" r="r" b="b"/>
              <a:pathLst>
                <a:path w="358070" h="206647">
                  <a:moveTo>
                    <a:pt x="358070" y="206648"/>
                  </a:moveTo>
                  <a:lnTo>
                    <a:pt x="0" y="0"/>
                  </a:lnTo>
                </a:path>
              </a:pathLst>
            </a:custGeom>
            <a:ln w="3175" cap="flat">
              <a:solidFill>
                <a:schemeClr val="tx2">
                  <a:lumMod val="60000"/>
                  <a:lumOff val="40000"/>
                </a:schemeClr>
              </a:solidFill>
              <a:prstDash val="solid"/>
              <a:miter/>
            </a:ln>
          </p:spPr>
          <p:txBody>
            <a:bodyPr rtlCol="0" anchor="ctr"/>
            <a:lstStyle/>
            <a:p>
              <a:endParaRPr lang="en-IN" sz="1800"/>
            </a:p>
          </p:txBody>
        </p:sp>
        <p:sp>
          <p:nvSpPr>
            <p:cNvPr id="250" name="Freeform: Shape 249">
              <a:extLst>
                <a:ext uri="{FF2B5EF4-FFF2-40B4-BE49-F238E27FC236}">
                  <a16:creationId xmlns:a16="http://schemas.microsoft.com/office/drawing/2014/main" id="{A592AF9A-07CE-26D2-5D55-DAF5947C6F2C}"/>
                </a:ext>
              </a:extLst>
            </p:cNvPr>
            <p:cNvSpPr/>
            <p:nvPr/>
          </p:nvSpPr>
          <p:spPr>
            <a:xfrm flipH="1">
              <a:off x="-14748" y="4284692"/>
              <a:ext cx="741719" cy="856420"/>
            </a:xfrm>
            <a:custGeom>
              <a:avLst/>
              <a:gdLst>
                <a:gd name="connsiteX0" fmla="*/ 0 w 716046"/>
                <a:gd name="connsiteY0" fmla="*/ 620130 h 826777"/>
                <a:gd name="connsiteX1" fmla="*/ 358070 w 716046"/>
                <a:gd name="connsiteY1" fmla="*/ 826777 h 826777"/>
                <a:gd name="connsiteX2" fmla="*/ 716047 w 716046"/>
                <a:gd name="connsiteY2" fmla="*/ 620130 h 826777"/>
                <a:gd name="connsiteX3" fmla="*/ 716047 w 716046"/>
                <a:gd name="connsiteY3" fmla="*/ 206741 h 826777"/>
                <a:gd name="connsiteX4" fmla="*/ 358070 w 716046"/>
                <a:gd name="connsiteY4" fmla="*/ 0 h 826777"/>
                <a:gd name="connsiteX5" fmla="*/ 0 w 716046"/>
                <a:gd name="connsiteY5" fmla="*/ 206741 h 826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6046" h="826777">
                  <a:moveTo>
                    <a:pt x="0" y="620130"/>
                  </a:moveTo>
                  <a:lnTo>
                    <a:pt x="358070" y="826777"/>
                  </a:lnTo>
                  <a:lnTo>
                    <a:pt x="716047" y="620130"/>
                  </a:lnTo>
                  <a:lnTo>
                    <a:pt x="716047" y="206741"/>
                  </a:lnTo>
                  <a:lnTo>
                    <a:pt x="358070" y="0"/>
                  </a:lnTo>
                  <a:lnTo>
                    <a:pt x="0" y="206741"/>
                  </a:lnTo>
                </a:path>
              </a:pathLst>
            </a:custGeom>
            <a:noFill/>
            <a:ln w="3175" cap="flat">
              <a:solidFill>
                <a:schemeClr val="tx2">
                  <a:lumMod val="60000"/>
                  <a:lumOff val="40000"/>
                </a:schemeClr>
              </a:solidFill>
              <a:prstDash val="solid"/>
              <a:miter/>
            </a:ln>
          </p:spPr>
          <p:txBody>
            <a:bodyPr rtlCol="0" anchor="ctr"/>
            <a:lstStyle/>
            <a:p>
              <a:endParaRPr lang="en-IN" sz="1800"/>
            </a:p>
          </p:txBody>
        </p:sp>
        <p:sp>
          <p:nvSpPr>
            <p:cNvPr id="251" name="Freeform: Shape 250">
              <a:extLst>
                <a:ext uri="{FF2B5EF4-FFF2-40B4-BE49-F238E27FC236}">
                  <a16:creationId xmlns:a16="http://schemas.microsoft.com/office/drawing/2014/main" id="{318B4426-341A-9300-877E-552D11D80A53}"/>
                </a:ext>
              </a:extLst>
            </p:cNvPr>
            <p:cNvSpPr/>
            <p:nvPr/>
          </p:nvSpPr>
          <p:spPr>
            <a:xfrm flipH="1">
              <a:off x="346351" y="4712903"/>
              <a:ext cx="9712" cy="428210"/>
            </a:xfrm>
            <a:custGeom>
              <a:avLst/>
              <a:gdLst>
                <a:gd name="connsiteX0" fmla="*/ -1 w 9376"/>
                <a:gd name="connsiteY0" fmla="*/ 0 h 413388"/>
                <a:gd name="connsiteX1" fmla="*/ -1 w 9376"/>
                <a:gd name="connsiteY1" fmla="*/ 413389 h 413388"/>
              </a:gdLst>
              <a:ahLst/>
              <a:cxnLst>
                <a:cxn ang="0">
                  <a:pos x="connsiteX0" y="connsiteY0"/>
                </a:cxn>
                <a:cxn ang="0">
                  <a:pos x="connsiteX1" y="connsiteY1"/>
                </a:cxn>
              </a:cxnLst>
              <a:rect l="l" t="t" r="r" b="b"/>
              <a:pathLst>
                <a:path w="9376" h="413388">
                  <a:moveTo>
                    <a:pt x="-1" y="0"/>
                  </a:moveTo>
                  <a:lnTo>
                    <a:pt x="-1" y="413389"/>
                  </a:lnTo>
                </a:path>
              </a:pathLst>
            </a:custGeom>
            <a:ln w="3175" cap="flat">
              <a:solidFill>
                <a:schemeClr val="tx2">
                  <a:lumMod val="60000"/>
                  <a:lumOff val="40000"/>
                </a:schemeClr>
              </a:solidFill>
              <a:prstDash val="solid"/>
              <a:miter/>
            </a:ln>
          </p:spPr>
          <p:txBody>
            <a:bodyPr rtlCol="0" anchor="ctr"/>
            <a:lstStyle/>
            <a:p>
              <a:endParaRPr lang="en-IN" sz="1800"/>
            </a:p>
          </p:txBody>
        </p:sp>
        <p:sp>
          <p:nvSpPr>
            <p:cNvPr id="252" name="Freeform: Shape 251">
              <a:extLst>
                <a:ext uri="{FF2B5EF4-FFF2-40B4-BE49-F238E27FC236}">
                  <a16:creationId xmlns:a16="http://schemas.microsoft.com/office/drawing/2014/main" id="{20CD79B9-84E7-AA2E-EBEB-E02D0A9F6AFA}"/>
                </a:ext>
              </a:extLst>
            </p:cNvPr>
            <p:cNvSpPr/>
            <p:nvPr/>
          </p:nvSpPr>
          <p:spPr>
            <a:xfrm flipH="1">
              <a:off x="-14748" y="4498846"/>
              <a:ext cx="370811" cy="214056"/>
            </a:xfrm>
            <a:custGeom>
              <a:avLst/>
              <a:gdLst>
                <a:gd name="connsiteX0" fmla="*/ 357976 w 357976"/>
                <a:gd name="connsiteY0" fmla="*/ 0 h 206647"/>
                <a:gd name="connsiteX1" fmla="*/ -1 w 357976"/>
                <a:gd name="connsiteY1" fmla="*/ 206648 h 206647"/>
              </a:gdLst>
              <a:ahLst/>
              <a:cxnLst>
                <a:cxn ang="0">
                  <a:pos x="connsiteX0" y="connsiteY0"/>
                </a:cxn>
                <a:cxn ang="0">
                  <a:pos x="connsiteX1" y="connsiteY1"/>
                </a:cxn>
              </a:cxnLst>
              <a:rect l="l" t="t" r="r" b="b"/>
              <a:pathLst>
                <a:path w="357976" h="206647">
                  <a:moveTo>
                    <a:pt x="357976" y="0"/>
                  </a:moveTo>
                  <a:lnTo>
                    <a:pt x="-1" y="206648"/>
                  </a:lnTo>
                </a:path>
              </a:pathLst>
            </a:custGeom>
            <a:ln w="3175" cap="flat">
              <a:solidFill>
                <a:schemeClr val="tx2">
                  <a:lumMod val="60000"/>
                  <a:lumOff val="40000"/>
                </a:schemeClr>
              </a:solidFill>
              <a:prstDash val="solid"/>
              <a:miter/>
            </a:ln>
          </p:spPr>
          <p:txBody>
            <a:bodyPr rtlCol="0" anchor="ctr"/>
            <a:lstStyle/>
            <a:p>
              <a:endParaRPr lang="en-IN" sz="1800"/>
            </a:p>
          </p:txBody>
        </p:sp>
        <p:sp>
          <p:nvSpPr>
            <p:cNvPr id="253" name="Freeform: Shape 252">
              <a:extLst>
                <a:ext uri="{FF2B5EF4-FFF2-40B4-BE49-F238E27FC236}">
                  <a16:creationId xmlns:a16="http://schemas.microsoft.com/office/drawing/2014/main" id="{B75C8333-4899-933D-EE71-D6C52A70B865}"/>
                </a:ext>
              </a:extLst>
            </p:cNvPr>
            <p:cNvSpPr/>
            <p:nvPr/>
          </p:nvSpPr>
          <p:spPr>
            <a:xfrm flipH="1">
              <a:off x="356063" y="4498846"/>
              <a:ext cx="370908" cy="214056"/>
            </a:xfrm>
            <a:custGeom>
              <a:avLst/>
              <a:gdLst>
                <a:gd name="connsiteX0" fmla="*/ 358070 w 358070"/>
                <a:gd name="connsiteY0" fmla="*/ 206648 h 206647"/>
                <a:gd name="connsiteX1" fmla="*/ 0 w 358070"/>
                <a:gd name="connsiteY1" fmla="*/ 0 h 206647"/>
              </a:gdLst>
              <a:ahLst/>
              <a:cxnLst>
                <a:cxn ang="0">
                  <a:pos x="connsiteX0" y="connsiteY0"/>
                </a:cxn>
                <a:cxn ang="0">
                  <a:pos x="connsiteX1" y="connsiteY1"/>
                </a:cxn>
              </a:cxnLst>
              <a:rect l="l" t="t" r="r" b="b"/>
              <a:pathLst>
                <a:path w="358070" h="206647">
                  <a:moveTo>
                    <a:pt x="358070" y="206648"/>
                  </a:moveTo>
                  <a:lnTo>
                    <a:pt x="0" y="0"/>
                  </a:lnTo>
                </a:path>
              </a:pathLst>
            </a:custGeom>
            <a:ln w="3175" cap="flat">
              <a:solidFill>
                <a:schemeClr val="tx2">
                  <a:lumMod val="60000"/>
                  <a:lumOff val="40000"/>
                </a:schemeClr>
              </a:solidFill>
              <a:prstDash val="solid"/>
              <a:miter/>
            </a:ln>
          </p:spPr>
          <p:txBody>
            <a:bodyPr rtlCol="0" anchor="ctr"/>
            <a:lstStyle/>
            <a:p>
              <a:endParaRPr lang="en-IN" sz="1800"/>
            </a:p>
          </p:txBody>
        </p:sp>
        <p:sp>
          <p:nvSpPr>
            <p:cNvPr id="254" name="Freeform: Shape 253">
              <a:extLst>
                <a:ext uri="{FF2B5EF4-FFF2-40B4-BE49-F238E27FC236}">
                  <a16:creationId xmlns:a16="http://schemas.microsoft.com/office/drawing/2014/main" id="{7668571D-BDC5-805A-56A5-82C92B5587F0}"/>
                </a:ext>
              </a:extLst>
            </p:cNvPr>
            <p:cNvSpPr/>
            <p:nvPr/>
          </p:nvSpPr>
          <p:spPr>
            <a:xfrm flipH="1">
              <a:off x="-14748" y="3428369"/>
              <a:ext cx="741719" cy="856323"/>
            </a:xfrm>
            <a:custGeom>
              <a:avLst/>
              <a:gdLst>
                <a:gd name="connsiteX0" fmla="*/ 0 w 716046"/>
                <a:gd name="connsiteY0" fmla="*/ 620036 h 826683"/>
                <a:gd name="connsiteX1" fmla="*/ 358070 w 716046"/>
                <a:gd name="connsiteY1" fmla="*/ 826684 h 826683"/>
                <a:gd name="connsiteX2" fmla="*/ 716047 w 716046"/>
                <a:gd name="connsiteY2" fmla="*/ 620036 h 826683"/>
                <a:gd name="connsiteX3" fmla="*/ 716047 w 716046"/>
                <a:gd name="connsiteY3" fmla="*/ 206648 h 826683"/>
                <a:gd name="connsiteX4" fmla="*/ 358070 w 716046"/>
                <a:gd name="connsiteY4" fmla="*/ 0 h 826683"/>
                <a:gd name="connsiteX5" fmla="*/ 0 w 716046"/>
                <a:gd name="connsiteY5" fmla="*/ 206648 h 826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6046" h="826683">
                  <a:moveTo>
                    <a:pt x="0" y="620036"/>
                  </a:moveTo>
                  <a:lnTo>
                    <a:pt x="358070" y="826684"/>
                  </a:lnTo>
                  <a:lnTo>
                    <a:pt x="716047" y="620036"/>
                  </a:lnTo>
                  <a:lnTo>
                    <a:pt x="716047" y="206648"/>
                  </a:lnTo>
                  <a:lnTo>
                    <a:pt x="358070" y="0"/>
                  </a:lnTo>
                  <a:lnTo>
                    <a:pt x="0" y="206648"/>
                  </a:lnTo>
                </a:path>
              </a:pathLst>
            </a:custGeom>
            <a:noFill/>
            <a:ln w="3175" cap="flat">
              <a:solidFill>
                <a:schemeClr val="tx2">
                  <a:lumMod val="60000"/>
                  <a:lumOff val="40000"/>
                </a:schemeClr>
              </a:solidFill>
              <a:prstDash val="solid"/>
              <a:miter/>
            </a:ln>
          </p:spPr>
          <p:txBody>
            <a:bodyPr rtlCol="0" anchor="ctr"/>
            <a:lstStyle/>
            <a:p>
              <a:endParaRPr lang="en-IN" sz="1800"/>
            </a:p>
          </p:txBody>
        </p:sp>
        <p:sp>
          <p:nvSpPr>
            <p:cNvPr id="255" name="Freeform: Shape 254">
              <a:extLst>
                <a:ext uri="{FF2B5EF4-FFF2-40B4-BE49-F238E27FC236}">
                  <a16:creationId xmlns:a16="http://schemas.microsoft.com/office/drawing/2014/main" id="{6A1B4E7E-A80D-A993-01F4-796C196A09A1}"/>
                </a:ext>
              </a:extLst>
            </p:cNvPr>
            <p:cNvSpPr/>
            <p:nvPr/>
          </p:nvSpPr>
          <p:spPr>
            <a:xfrm flipH="1">
              <a:off x="346351" y="3856482"/>
              <a:ext cx="9712" cy="428210"/>
            </a:xfrm>
            <a:custGeom>
              <a:avLst/>
              <a:gdLst>
                <a:gd name="connsiteX0" fmla="*/ -1 w 9376"/>
                <a:gd name="connsiteY0" fmla="*/ 0 h 413388"/>
                <a:gd name="connsiteX1" fmla="*/ -1 w 9376"/>
                <a:gd name="connsiteY1" fmla="*/ 413389 h 413388"/>
              </a:gdLst>
              <a:ahLst/>
              <a:cxnLst>
                <a:cxn ang="0">
                  <a:pos x="connsiteX0" y="connsiteY0"/>
                </a:cxn>
                <a:cxn ang="0">
                  <a:pos x="connsiteX1" y="connsiteY1"/>
                </a:cxn>
              </a:cxnLst>
              <a:rect l="l" t="t" r="r" b="b"/>
              <a:pathLst>
                <a:path w="9376" h="413388">
                  <a:moveTo>
                    <a:pt x="-1" y="0"/>
                  </a:moveTo>
                  <a:lnTo>
                    <a:pt x="-1" y="413389"/>
                  </a:lnTo>
                </a:path>
              </a:pathLst>
            </a:custGeom>
            <a:ln w="3175" cap="flat">
              <a:solidFill>
                <a:schemeClr val="tx2">
                  <a:lumMod val="60000"/>
                  <a:lumOff val="40000"/>
                </a:schemeClr>
              </a:solidFill>
              <a:prstDash val="solid"/>
              <a:miter/>
            </a:ln>
          </p:spPr>
          <p:txBody>
            <a:bodyPr rtlCol="0" anchor="ctr"/>
            <a:lstStyle/>
            <a:p>
              <a:endParaRPr lang="en-IN" sz="1800"/>
            </a:p>
          </p:txBody>
        </p:sp>
        <p:sp>
          <p:nvSpPr>
            <p:cNvPr id="256" name="Freeform: Shape 255">
              <a:extLst>
                <a:ext uri="{FF2B5EF4-FFF2-40B4-BE49-F238E27FC236}">
                  <a16:creationId xmlns:a16="http://schemas.microsoft.com/office/drawing/2014/main" id="{F06728A5-5440-6879-8F40-E5EAEE125FA9}"/>
                </a:ext>
              </a:extLst>
            </p:cNvPr>
            <p:cNvSpPr/>
            <p:nvPr/>
          </p:nvSpPr>
          <p:spPr>
            <a:xfrm flipH="1">
              <a:off x="-14748" y="3642425"/>
              <a:ext cx="370811" cy="214056"/>
            </a:xfrm>
            <a:custGeom>
              <a:avLst/>
              <a:gdLst>
                <a:gd name="connsiteX0" fmla="*/ 357976 w 357976"/>
                <a:gd name="connsiteY0" fmla="*/ 0 h 206647"/>
                <a:gd name="connsiteX1" fmla="*/ -1 w 357976"/>
                <a:gd name="connsiteY1" fmla="*/ 206647 h 206647"/>
              </a:gdLst>
              <a:ahLst/>
              <a:cxnLst>
                <a:cxn ang="0">
                  <a:pos x="connsiteX0" y="connsiteY0"/>
                </a:cxn>
                <a:cxn ang="0">
                  <a:pos x="connsiteX1" y="connsiteY1"/>
                </a:cxn>
              </a:cxnLst>
              <a:rect l="l" t="t" r="r" b="b"/>
              <a:pathLst>
                <a:path w="357976" h="206647">
                  <a:moveTo>
                    <a:pt x="357976" y="0"/>
                  </a:moveTo>
                  <a:lnTo>
                    <a:pt x="-1" y="206647"/>
                  </a:lnTo>
                </a:path>
              </a:pathLst>
            </a:custGeom>
            <a:ln w="3175" cap="flat">
              <a:solidFill>
                <a:schemeClr val="tx2">
                  <a:lumMod val="60000"/>
                  <a:lumOff val="40000"/>
                </a:schemeClr>
              </a:solidFill>
              <a:prstDash val="solid"/>
              <a:miter/>
            </a:ln>
          </p:spPr>
          <p:txBody>
            <a:bodyPr rtlCol="0" anchor="ctr"/>
            <a:lstStyle/>
            <a:p>
              <a:endParaRPr lang="en-IN" sz="1800"/>
            </a:p>
          </p:txBody>
        </p:sp>
        <p:sp>
          <p:nvSpPr>
            <p:cNvPr id="257" name="Freeform: Shape 256">
              <a:extLst>
                <a:ext uri="{FF2B5EF4-FFF2-40B4-BE49-F238E27FC236}">
                  <a16:creationId xmlns:a16="http://schemas.microsoft.com/office/drawing/2014/main" id="{1C540166-028C-5921-4527-638A5E50C75F}"/>
                </a:ext>
              </a:extLst>
            </p:cNvPr>
            <p:cNvSpPr/>
            <p:nvPr/>
          </p:nvSpPr>
          <p:spPr>
            <a:xfrm flipH="1">
              <a:off x="356063" y="3642425"/>
              <a:ext cx="370908" cy="214056"/>
            </a:xfrm>
            <a:custGeom>
              <a:avLst/>
              <a:gdLst>
                <a:gd name="connsiteX0" fmla="*/ 358070 w 358070"/>
                <a:gd name="connsiteY0" fmla="*/ 206647 h 206647"/>
                <a:gd name="connsiteX1" fmla="*/ 0 w 358070"/>
                <a:gd name="connsiteY1" fmla="*/ 0 h 206647"/>
              </a:gdLst>
              <a:ahLst/>
              <a:cxnLst>
                <a:cxn ang="0">
                  <a:pos x="connsiteX0" y="connsiteY0"/>
                </a:cxn>
                <a:cxn ang="0">
                  <a:pos x="connsiteX1" y="connsiteY1"/>
                </a:cxn>
              </a:cxnLst>
              <a:rect l="l" t="t" r="r" b="b"/>
              <a:pathLst>
                <a:path w="358070" h="206647">
                  <a:moveTo>
                    <a:pt x="358070" y="206647"/>
                  </a:moveTo>
                  <a:lnTo>
                    <a:pt x="0" y="0"/>
                  </a:lnTo>
                </a:path>
              </a:pathLst>
            </a:custGeom>
            <a:ln w="3175" cap="flat">
              <a:solidFill>
                <a:schemeClr val="tx2">
                  <a:lumMod val="60000"/>
                  <a:lumOff val="40000"/>
                </a:schemeClr>
              </a:solidFill>
              <a:prstDash val="solid"/>
              <a:miter/>
            </a:ln>
          </p:spPr>
          <p:txBody>
            <a:bodyPr rtlCol="0" anchor="ctr"/>
            <a:lstStyle/>
            <a:p>
              <a:endParaRPr lang="en-IN" sz="1800"/>
            </a:p>
          </p:txBody>
        </p:sp>
        <p:sp>
          <p:nvSpPr>
            <p:cNvPr id="258" name="Freeform: Shape 257">
              <a:extLst>
                <a:ext uri="{FF2B5EF4-FFF2-40B4-BE49-F238E27FC236}">
                  <a16:creationId xmlns:a16="http://schemas.microsoft.com/office/drawing/2014/main" id="{C5E197FD-0DB1-A690-2C22-7B22AD934A69}"/>
                </a:ext>
              </a:extLst>
            </p:cNvPr>
            <p:cNvSpPr/>
            <p:nvPr/>
          </p:nvSpPr>
          <p:spPr>
            <a:xfrm flipH="1">
              <a:off x="-14748" y="2572240"/>
              <a:ext cx="741719" cy="856420"/>
            </a:xfrm>
            <a:custGeom>
              <a:avLst/>
              <a:gdLst>
                <a:gd name="connsiteX0" fmla="*/ 0 w 716046"/>
                <a:gd name="connsiteY0" fmla="*/ 620036 h 826777"/>
                <a:gd name="connsiteX1" fmla="*/ 358070 w 716046"/>
                <a:gd name="connsiteY1" fmla="*/ 826777 h 826777"/>
                <a:gd name="connsiteX2" fmla="*/ 716047 w 716046"/>
                <a:gd name="connsiteY2" fmla="*/ 620036 h 826777"/>
                <a:gd name="connsiteX3" fmla="*/ 716047 w 716046"/>
                <a:gd name="connsiteY3" fmla="*/ 206647 h 826777"/>
                <a:gd name="connsiteX4" fmla="*/ 358070 w 716046"/>
                <a:gd name="connsiteY4" fmla="*/ 0 h 826777"/>
                <a:gd name="connsiteX5" fmla="*/ 0 w 716046"/>
                <a:gd name="connsiteY5" fmla="*/ 206647 h 826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6046" h="826777">
                  <a:moveTo>
                    <a:pt x="0" y="620036"/>
                  </a:moveTo>
                  <a:lnTo>
                    <a:pt x="358070" y="826777"/>
                  </a:lnTo>
                  <a:lnTo>
                    <a:pt x="716047" y="620036"/>
                  </a:lnTo>
                  <a:lnTo>
                    <a:pt x="716047" y="206647"/>
                  </a:lnTo>
                  <a:lnTo>
                    <a:pt x="358070" y="0"/>
                  </a:lnTo>
                  <a:lnTo>
                    <a:pt x="0" y="206647"/>
                  </a:lnTo>
                </a:path>
              </a:pathLst>
            </a:custGeom>
            <a:noFill/>
            <a:ln w="3175" cap="flat">
              <a:solidFill>
                <a:schemeClr val="tx2">
                  <a:lumMod val="60000"/>
                  <a:lumOff val="40000"/>
                </a:schemeClr>
              </a:solidFill>
              <a:prstDash val="solid"/>
              <a:miter/>
            </a:ln>
          </p:spPr>
          <p:txBody>
            <a:bodyPr rtlCol="0" anchor="ctr"/>
            <a:lstStyle/>
            <a:p>
              <a:endParaRPr lang="en-IN" sz="1800"/>
            </a:p>
          </p:txBody>
        </p:sp>
        <p:sp>
          <p:nvSpPr>
            <p:cNvPr id="259" name="Freeform: Shape 258">
              <a:extLst>
                <a:ext uri="{FF2B5EF4-FFF2-40B4-BE49-F238E27FC236}">
                  <a16:creationId xmlns:a16="http://schemas.microsoft.com/office/drawing/2014/main" id="{2AFA887C-BF52-8FBA-A0DA-C7FB2F27C96B}"/>
                </a:ext>
              </a:extLst>
            </p:cNvPr>
            <p:cNvSpPr/>
            <p:nvPr/>
          </p:nvSpPr>
          <p:spPr>
            <a:xfrm flipH="1">
              <a:off x="346351" y="3000451"/>
              <a:ext cx="9712" cy="428210"/>
            </a:xfrm>
            <a:custGeom>
              <a:avLst/>
              <a:gdLst>
                <a:gd name="connsiteX0" fmla="*/ -1 w 9376"/>
                <a:gd name="connsiteY0" fmla="*/ 0 h 413388"/>
                <a:gd name="connsiteX1" fmla="*/ -1 w 9376"/>
                <a:gd name="connsiteY1" fmla="*/ 413389 h 413388"/>
              </a:gdLst>
              <a:ahLst/>
              <a:cxnLst>
                <a:cxn ang="0">
                  <a:pos x="connsiteX0" y="connsiteY0"/>
                </a:cxn>
                <a:cxn ang="0">
                  <a:pos x="connsiteX1" y="connsiteY1"/>
                </a:cxn>
              </a:cxnLst>
              <a:rect l="l" t="t" r="r" b="b"/>
              <a:pathLst>
                <a:path w="9376" h="413388">
                  <a:moveTo>
                    <a:pt x="-1" y="0"/>
                  </a:moveTo>
                  <a:lnTo>
                    <a:pt x="-1" y="413389"/>
                  </a:lnTo>
                </a:path>
              </a:pathLst>
            </a:custGeom>
            <a:ln w="3175" cap="flat">
              <a:solidFill>
                <a:schemeClr val="tx2">
                  <a:lumMod val="60000"/>
                  <a:lumOff val="40000"/>
                </a:schemeClr>
              </a:solidFill>
              <a:prstDash val="solid"/>
              <a:miter/>
            </a:ln>
          </p:spPr>
          <p:txBody>
            <a:bodyPr rtlCol="0" anchor="ctr"/>
            <a:lstStyle/>
            <a:p>
              <a:endParaRPr lang="en-IN" sz="1800"/>
            </a:p>
          </p:txBody>
        </p:sp>
        <p:sp>
          <p:nvSpPr>
            <p:cNvPr id="260" name="Freeform: Shape 259">
              <a:extLst>
                <a:ext uri="{FF2B5EF4-FFF2-40B4-BE49-F238E27FC236}">
                  <a16:creationId xmlns:a16="http://schemas.microsoft.com/office/drawing/2014/main" id="{6274FAC2-ECAF-20AC-E7F2-9551A2210968}"/>
                </a:ext>
              </a:extLst>
            </p:cNvPr>
            <p:cNvSpPr/>
            <p:nvPr/>
          </p:nvSpPr>
          <p:spPr>
            <a:xfrm flipH="1">
              <a:off x="-14748" y="2786296"/>
              <a:ext cx="370811" cy="214153"/>
            </a:xfrm>
            <a:custGeom>
              <a:avLst/>
              <a:gdLst>
                <a:gd name="connsiteX0" fmla="*/ 357976 w 357976"/>
                <a:gd name="connsiteY0" fmla="*/ 0 h 206741"/>
                <a:gd name="connsiteX1" fmla="*/ -1 w 357976"/>
                <a:gd name="connsiteY1" fmla="*/ 206741 h 206741"/>
              </a:gdLst>
              <a:ahLst/>
              <a:cxnLst>
                <a:cxn ang="0">
                  <a:pos x="connsiteX0" y="connsiteY0"/>
                </a:cxn>
                <a:cxn ang="0">
                  <a:pos x="connsiteX1" y="connsiteY1"/>
                </a:cxn>
              </a:cxnLst>
              <a:rect l="l" t="t" r="r" b="b"/>
              <a:pathLst>
                <a:path w="357976" h="206741">
                  <a:moveTo>
                    <a:pt x="357976" y="0"/>
                  </a:moveTo>
                  <a:lnTo>
                    <a:pt x="-1" y="206741"/>
                  </a:lnTo>
                </a:path>
              </a:pathLst>
            </a:custGeom>
            <a:ln w="3175" cap="flat">
              <a:solidFill>
                <a:schemeClr val="tx2">
                  <a:lumMod val="60000"/>
                  <a:lumOff val="40000"/>
                </a:schemeClr>
              </a:solidFill>
              <a:prstDash val="solid"/>
              <a:miter/>
            </a:ln>
          </p:spPr>
          <p:txBody>
            <a:bodyPr rtlCol="0" anchor="ctr"/>
            <a:lstStyle/>
            <a:p>
              <a:endParaRPr lang="en-IN" sz="1800"/>
            </a:p>
          </p:txBody>
        </p:sp>
        <p:sp>
          <p:nvSpPr>
            <p:cNvPr id="261" name="Freeform: Shape 260">
              <a:extLst>
                <a:ext uri="{FF2B5EF4-FFF2-40B4-BE49-F238E27FC236}">
                  <a16:creationId xmlns:a16="http://schemas.microsoft.com/office/drawing/2014/main" id="{35AAE8ED-C14A-A018-10C6-654E46311AC5}"/>
                </a:ext>
              </a:extLst>
            </p:cNvPr>
            <p:cNvSpPr/>
            <p:nvPr/>
          </p:nvSpPr>
          <p:spPr>
            <a:xfrm flipH="1">
              <a:off x="356063" y="2786296"/>
              <a:ext cx="370908" cy="214153"/>
            </a:xfrm>
            <a:custGeom>
              <a:avLst/>
              <a:gdLst>
                <a:gd name="connsiteX0" fmla="*/ 358070 w 358070"/>
                <a:gd name="connsiteY0" fmla="*/ 206741 h 206741"/>
                <a:gd name="connsiteX1" fmla="*/ 0 w 358070"/>
                <a:gd name="connsiteY1" fmla="*/ 0 h 206741"/>
              </a:gdLst>
              <a:ahLst/>
              <a:cxnLst>
                <a:cxn ang="0">
                  <a:pos x="connsiteX0" y="connsiteY0"/>
                </a:cxn>
                <a:cxn ang="0">
                  <a:pos x="connsiteX1" y="connsiteY1"/>
                </a:cxn>
              </a:cxnLst>
              <a:rect l="l" t="t" r="r" b="b"/>
              <a:pathLst>
                <a:path w="358070" h="206741">
                  <a:moveTo>
                    <a:pt x="358070" y="206741"/>
                  </a:moveTo>
                  <a:lnTo>
                    <a:pt x="0" y="0"/>
                  </a:lnTo>
                </a:path>
              </a:pathLst>
            </a:custGeom>
            <a:ln w="3175" cap="flat">
              <a:solidFill>
                <a:schemeClr val="tx2">
                  <a:lumMod val="60000"/>
                  <a:lumOff val="40000"/>
                </a:schemeClr>
              </a:solidFill>
              <a:prstDash val="solid"/>
              <a:miter/>
            </a:ln>
          </p:spPr>
          <p:txBody>
            <a:bodyPr rtlCol="0" anchor="ctr"/>
            <a:lstStyle/>
            <a:p>
              <a:endParaRPr lang="en-IN" sz="1800"/>
            </a:p>
          </p:txBody>
        </p:sp>
        <p:sp>
          <p:nvSpPr>
            <p:cNvPr id="262" name="Freeform: Shape 261">
              <a:extLst>
                <a:ext uri="{FF2B5EF4-FFF2-40B4-BE49-F238E27FC236}">
                  <a16:creationId xmlns:a16="http://schemas.microsoft.com/office/drawing/2014/main" id="{CD7C74A6-5B86-F66B-F96D-31D8F9729FB9}"/>
                </a:ext>
              </a:extLst>
            </p:cNvPr>
            <p:cNvSpPr/>
            <p:nvPr/>
          </p:nvSpPr>
          <p:spPr>
            <a:xfrm flipH="1">
              <a:off x="-14748" y="1715819"/>
              <a:ext cx="741719" cy="856420"/>
            </a:xfrm>
            <a:custGeom>
              <a:avLst/>
              <a:gdLst>
                <a:gd name="connsiteX0" fmla="*/ 0 w 716046"/>
                <a:gd name="connsiteY0" fmla="*/ 620130 h 826777"/>
                <a:gd name="connsiteX1" fmla="*/ 358070 w 716046"/>
                <a:gd name="connsiteY1" fmla="*/ 826778 h 826777"/>
                <a:gd name="connsiteX2" fmla="*/ 716047 w 716046"/>
                <a:gd name="connsiteY2" fmla="*/ 620130 h 826777"/>
                <a:gd name="connsiteX3" fmla="*/ 716047 w 716046"/>
                <a:gd name="connsiteY3" fmla="*/ 206741 h 826777"/>
                <a:gd name="connsiteX4" fmla="*/ 358070 w 716046"/>
                <a:gd name="connsiteY4" fmla="*/ 0 h 826777"/>
                <a:gd name="connsiteX5" fmla="*/ 0 w 716046"/>
                <a:gd name="connsiteY5" fmla="*/ 206741 h 826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6046" h="826777">
                  <a:moveTo>
                    <a:pt x="0" y="620130"/>
                  </a:moveTo>
                  <a:lnTo>
                    <a:pt x="358070" y="826778"/>
                  </a:lnTo>
                  <a:lnTo>
                    <a:pt x="716047" y="620130"/>
                  </a:lnTo>
                  <a:lnTo>
                    <a:pt x="716047" y="206741"/>
                  </a:lnTo>
                  <a:lnTo>
                    <a:pt x="358070" y="0"/>
                  </a:lnTo>
                  <a:lnTo>
                    <a:pt x="0" y="206741"/>
                  </a:lnTo>
                </a:path>
              </a:pathLst>
            </a:custGeom>
            <a:noFill/>
            <a:ln w="3175" cap="flat">
              <a:solidFill>
                <a:schemeClr val="tx2">
                  <a:lumMod val="60000"/>
                  <a:lumOff val="40000"/>
                </a:schemeClr>
              </a:solidFill>
              <a:prstDash val="solid"/>
              <a:miter/>
            </a:ln>
          </p:spPr>
          <p:txBody>
            <a:bodyPr rtlCol="0" anchor="ctr"/>
            <a:lstStyle/>
            <a:p>
              <a:endParaRPr lang="en-IN" sz="1800"/>
            </a:p>
          </p:txBody>
        </p:sp>
        <p:sp>
          <p:nvSpPr>
            <p:cNvPr id="263" name="Freeform: Shape 262">
              <a:extLst>
                <a:ext uri="{FF2B5EF4-FFF2-40B4-BE49-F238E27FC236}">
                  <a16:creationId xmlns:a16="http://schemas.microsoft.com/office/drawing/2014/main" id="{5E9232AA-FF8C-A729-11DC-B2B73E9B9EFD}"/>
                </a:ext>
              </a:extLst>
            </p:cNvPr>
            <p:cNvSpPr/>
            <p:nvPr/>
          </p:nvSpPr>
          <p:spPr>
            <a:xfrm flipH="1">
              <a:off x="346351" y="2144029"/>
              <a:ext cx="9712" cy="428210"/>
            </a:xfrm>
            <a:custGeom>
              <a:avLst/>
              <a:gdLst>
                <a:gd name="connsiteX0" fmla="*/ -1 w 9376"/>
                <a:gd name="connsiteY0" fmla="*/ 0 h 413388"/>
                <a:gd name="connsiteX1" fmla="*/ -1 w 9376"/>
                <a:gd name="connsiteY1" fmla="*/ 413389 h 413388"/>
              </a:gdLst>
              <a:ahLst/>
              <a:cxnLst>
                <a:cxn ang="0">
                  <a:pos x="connsiteX0" y="connsiteY0"/>
                </a:cxn>
                <a:cxn ang="0">
                  <a:pos x="connsiteX1" y="connsiteY1"/>
                </a:cxn>
              </a:cxnLst>
              <a:rect l="l" t="t" r="r" b="b"/>
              <a:pathLst>
                <a:path w="9376" h="413388">
                  <a:moveTo>
                    <a:pt x="-1" y="0"/>
                  </a:moveTo>
                  <a:lnTo>
                    <a:pt x="-1" y="413389"/>
                  </a:lnTo>
                </a:path>
              </a:pathLst>
            </a:custGeom>
            <a:ln w="3175" cap="flat">
              <a:solidFill>
                <a:schemeClr val="tx2">
                  <a:lumMod val="60000"/>
                  <a:lumOff val="40000"/>
                </a:schemeClr>
              </a:solidFill>
              <a:prstDash val="solid"/>
              <a:miter/>
            </a:ln>
          </p:spPr>
          <p:txBody>
            <a:bodyPr rtlCol="0" anchor="ctr"/>
            <a:lstStyle/>
            <a:p>
              <a:endParaRPr lang="en-IN" sz="1800"/>
            </a:p>
          </p:txBody>
        </p:sp>
        <p:sp>
          <p:nvSpPr>
            <p:cNvPr id="264" name="Freeform: Shape 263">
              <a:extLst>
                <a:ext uri="{FF2B5EF4-FFF2-40B4-BE49-F238E27FC236}">
                  <a16:creationId xmlns:a16="http://schemas.microsoft.com/office/drawing/2014/main" id="{898EF19B-9570-78F2-84AD-388D43DE5553}"/>
                </a:ext>
              </a:extLst>
            </p:cNvPr>
            <p:cNvSpPr/>
            <p:nvPr/>
          </p:nvSpPr>
          <p:spPr>
            <a:xfrm flipH="1">
              <a:off x="-14748" y="1929973"/>
              <a:ext cx="370811" cy="214056"/>
            </a:xfrm>
            <a:custGeom>
              <a:avLst/>
              <a:gdLst>
                <a:gd name="connsiteX0" fmla="*/ 357976 w 357976"/>
                <a:gd name="connsiteY0" fmla="*/ 0 h 206647"/>
                <a:gd name="connsiteX1" fmla="*/ -1 w 357976"/>
                <a:gd name="connsiteY1" fmla="*/ 206647 h 206647"/>
              </a:gdLst>
              <a:ahLst/>
              <a:cxnLst>
                <a:cxn ang="0">
                  <a:pos x="connsiteX0" y="connsiteY0"/>
                </a:cxn>
                <a:cxn ang="0">
                  <a:pos x="connsiteX1" y="connsiteY1"/>
                </a:cxn>
              </a:cxnLst>
              <a:rect l="l" t="t" r="r" b="b"/>
              <a:pathLst>
                <a:path w="357976" h="206647">
                  <a:moveTo>
                    <a:pt x="357976" y="0"/>
                  </a:moveTo>
                  <a:lnTo>
                    <a:pt x="-1" y="206647"/>
                  </a:lnTo>
                </a:path>
              </a:pathLst>
            </a:custGeom>
            <a:ln w="3175" cap="flat">
              <a:solidFill>
                <a:schemeClr val="tx2">
                  <a:lumMod val="60000"/>
                  <a:lumOff val="40000"/>
                </a:schemeClr>
              </a:solidFill>
              <a:prstDash val="solid"/>
              <a:miter/>
            </a:ln>
          </p:spPr>
          <p:txBody>
            <a:bodyPr rtlCol="0" anchor="ctr"/>
            <a:lstStyle/>
            <a:p>
              <a:endParaRPr lang="en-IN" sz="1800"/>
            </a:p>
          </p:txBody>
        </p:sp>
        <p:sp>
          <p:nvSpPr>
            <p:cNvPr id="265" name="Freeform: Shape 264">
              <a:extLst>
                <a:ext uri="{FF2B5EF4-FFF2-40B4-BE49-F238E27FC236}">
                  <a16:creationId xmlns:a16="http://schemas.microsoft.com/office/drawing/2014/main" id="{CF283D04-74DE-12D9-470C-C9725739327A}"/>
                </a:ext>
              </a:extLst>
            </p:cNvPr>
            <p:cNvSpPr/>
            <p:nvPr/>
          </p:nvSpPr>
          <p:spPr>
            <a:xfrm flipH="1">
              <a:off x="356063" y="1929973"/>
              <a:ext cx="370908" cy="214056"/>
            </a:xfrm>
            <a:custGeom>
              <a:avLst/>
              <a:gdLst>
                <a:gd name="connsiteX0" fmla="*/ 358070 w 358070"/>
                <a:gd name="connsiteY0" fmla="*/ 206647 h 206647"/>
                <a:gd name="connsiteX1" fmla="*/ 0 w 358070"/>
                <a:gd name="connsiteY1" fmla="*/ 0 h 206647"/>
              </a:gdLst>
              <a:ahLst/>
              <a:cxnLst>
                <a:cxn ang="0">
                  <a:pos x="connsiteX0" y="connsiteY0"/>
                </a:cxn>
                <a:cxn ang="0">
                  <a:pos x="connsiteX1" y="connsiteY1"/>
                </a:cxn>
              </a:cxnLst>
              <a:rect l="l" t="t" r="r" b="b"/>
              <a:pathLst>
                <a:path w="358070" h="206647">
                  <a:moveTo>
                    <a:pt x="358070" y="206647"/>
                  </a:moveTo>
                  <a:lnTo>
                    <a:pt x="0" y="0"/>
                  </a:lnTo>
                </a:path>
              </a:pathLst>
            </a:custGeom>
            <a:ln w="3175" cap="flat">
              <a:solidFill>
                <a:schemeClr val="tx2">
                  <a:lumMod val="60000"/>
                  <a:lumOff val="40000"/>
                </a:schemeClr>
              </a:solidFill>
              <a:prstDash val="solid"/>
              <a:miter/>
            </a:ln>
          </p:spPr>
          <p:txBody>
            <a:bodyPr rtlCol="0" anchor="ctr"/>
            <a:lstStyle/>
            <a:p>
              <a:endParaRPr lang="en-IN" sz="1800"/>
            </a:p>
          </p:txBody>
        </p:sp>
        <p:sp>
          <p:nvSpPr>
            <p:cNvPr id="266" name="Freeform: Shape 265">
              <a:extLst>
                <a:ext uri="{FF2B5EF4-FFF2-40B4-BE49-F238E27FC236}">
                  <a16:creationId xmlns:a16="http://schemas.microsoft.com/office/drawing/2014/main" id="{F0D53435-FE5E-DECE-4522-AFC6390D8A9B}"/>
                </a:ext>
              </a:extLst>
            </p:cNvPr>
            <p:cNvSpPr/>
            <p:nvPr/>
          </p:nvSpPr>
          <p:spPr>
            <a:xfrm flipH="1">
              <a:off x="-14748" y="858719"/>
              <a:ext cx="741719" cy="856420"/>
            </a:xfrm>
            <a:custGeom>
              <a:avLst/>
              <a:gdLst>
                <a:gd name="connsiteX0" fmla="*/ 0 w 716046"/>
                <a:gd name="connsiteY0" fmla="*/ 620036 h 826777"/>
                <a:gd name="connsiteX1" fmla="*/ 358070 w 716046"/>
                <a:gd name="connsiteY1" fmla="*/ 826777 h 826777"/>
                <a:gd name="connsiteX2" fmla="*/ 716047 w 716046"/>
                <a:gd name="connsiteY2" fmla="*/ 620036 h 826777"/>
                <a:gd name="connsiteX3" fmla="*/ 716047 w 716046"/>
                <a:gd name="connsiteY3" fmla="*/ 206647 h 826777"/>
                <a:gd name="connsiteX4" fmla="*/ 358070 w 716046"/>
                <a:gd name="connsiteY4" fmla="*/ 0 h 826777"/>
                <a:gd name="connsiteX5" fmla="*/ 0 w 716046"/>
                <a:gd name="connsiteY5" fmla="*/ 206647 h 826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6046" h="826777">
                  <a:moveTo>
                    <a:pt x="0" y="620036"/>
                  </a:moveTo>
                  <a:lnTo>
                    <a:pt x="358070" y="826777"/>
                  </a:lnTo>
                  <a:lnTo>
                    <a:pt x="716047" y="620036"/>
                  </a:lnTo>
                  <a:lnTo>
                    <a:pt x="716047" y="206647"/>
                  </a:lnTo>
                  <a:lnTo>
                    <a:pt x="358070" y="0"/>
                  </a:lnTo>
                  <a:lnTo>
                    <a:pt x="0" y="206647"/>
                  </a:lnTo>
                </a:path>
              </a:pathLst>
            </a:custGeom>
            <a:noFill/>
            <a:ln w="3175" cap="flat">
              <a:solidFill>
                <a:schemeClr val="tx2">
                  <a:lumMod val="60000"/>
                  <a:lumOff val="40000"/>
                </a:schemeClr>
              </a:solidFill>
              <a:prstDash val="solid"/>
              <a:miter/>
            </a:ln>
          </p:spPr>
          <p:txBody>
            <a:bodyPr rtlCol="0" anchor="ctr"/>
            <a:lstStyle/>
            <a:p>
              <a:endParaRPr lang="en-IN" sz="1800"/>
            </a:p>
          </p:txBody>
        </p:sp>
        <p:sp>
          <p:nvSpPr>
            <p:cNvPr id="267" name="Freeform: Shape 266">
              <a:extLst>
                <a:ext uri="{FF2B5EF4-FFF2-40B4-BE49-F238E27FC236}">
                  <a16:creationId xmlns:a16="http://schemas.microsoft.com/office/drawing/2014/main" id="{0B7038DB-129E-D563-A1E8-07B16A948F19}"/>
                </a:ext>
              </a:extLst>
            </p:cNvPr>
            <p:cNvSpPr/>
            <p:nvPr/>
          </p:nvSpPr>
          <p:spPr>
            <a:xfrm flipH="1">
              <a:off x="346351" y="1286929"/>
              <a:ext cx="9712" cy="428210"/>
            </a:xfrm>
            <a:custGeom>
              <a:avLst/>
              <a:gdLst>
                <a:gd name="connsiteX0" fmla="*/ -1 w 9376"/>
                <a:gd name="connsiteY0" fmla="*/ 0 h 413388"/>
                <a:gd name="connsiteX1" fmla="*/ -1 w 9376"/>
                <a:gd name="connsiteY1" fmla="*/ 413389 h 413388"/>
              </a:gdLst>
              <a:ahLst/>
              <a:cxnLst>
                <a:cxn ang="0">
                  <a:pos x="connsiteX0" y="connsiteY0"/>
                </a:cxn>
                <a:cxn ang="0">
                  <a:pos x="connsiteX1" y="connsiteY1"/>
                </a:cxn>
              </a:cxnLst>
              <a:rect l="l" t="t" r="r" b="b"/>
              <a:pathLst>
                <a:path w="9376" h="413388">
                  <a:moveTo>
                    <a:pt x="-1" y="0"/>
                  </a:moveTo>
                  <a:lnTo>
                    <a:pt x="-1" y="413389"/>
                  </a:lnTo>
                </a:path>
              </a:pathLst>
            </a:custGeom>
            <a:ln w="3175" cap="flat">
              <a:solidFill>
                <a:schemeClr val="tx2">
                  <a:lumMod val="60000"/>
                  <a:lumOff val="40000"/>
                </a:schemeClr>
              </a:solidFill>
              <a:prstDash val="solid"/>
              <a:miter/>
            </a:ln>
          </p:spPr>
          <p:txBody>
            <a:bodyPr rtlCol="0" anchor="ctr"/>
            <a:lstStyle/>
            <a:p>
              <a:endParaRPr lang="en-IN" sz="1800"/>
            </a:p>
          </p:txBody>
        </p:sp>
        <p:sp>
          <p:nvSpPr>
            <p:cNvPr id="268" name="Freeform: Shape 267">
              <a:extLst>
                <a:ext uri="{FF2B5EF4-FFF2-40B4-BE49-F238E27FC236}">
                  <a16:creationId xmlns:a16="http://schemas.microsoft.com/office/drawing/2014/main" id="{8F25D13E-6731-5277-2571-C8C31A33B09B}"/>
                </a:ext>
              </a:extLst>
            </p:cNvPr>
            <p:cNvSpPr/>
            <p:nvPr/>
          </p:nvSpPr>
          <p:spPr>
            <a:xfrm flipH="1">
              <a:off x="-14748" y="1072775"/>
              <a:ext cx="370811" cy="214153"/>
            </a:xfrm>
            <a:custGeom>
              <a:avLst/>
              <a:gdLst>
                <a:gd name="connsiteX0" fmla="*/ 357976 w 357976"/>
                <a:gd name="connsiteY0" fmla="*/ 0 h 206741"/>
                <a:gd name="connsiteX1" fmla="*/ -1 w 357976"/>
                <a:gd name="connsiteY1" fmla="*/ 206741 h 206741"/>
              </a:gdLst>
              <a:ahLst/>
              <a:cxnLst>
                <a:cxn ang="0">
                  <a:pos x="connsiteX0" y="connsiteY0"/>
                </a:cxn>
                <a:cxn ang="0">
                  <a:pos x="connsiteX1" y="connsiteY1"/>
                </a:cxn>
              </a:cxnLst>
              <a:rect l="l" t="t" r="r" b="b"/>
              <a:pathLst>
                <a:path w="357976" h="206741">
                  <a:moveTo>
                    <a:pt x="357976" y="0"/>
                  </a:moveTo>
                  <a:lnTo>
                    <a:pt x="-1" y="206741"/>
                  </a:lnTo>
                </a:path>
              </a:pathLst>
            </a:custGeom>
            <a:ln w="3175" cap="flat">
              <a:solidFill>
                <a:schemeClr val="tx2">
                  <a:lumMod val="60000"/>
                  <a:lumOff val="40000"/>
                </a:schemeClr>
              </a:solidFill>
              <a:prstDash val="solid"/>
              <a:miter/>
            </a:ln>
          </p:spPr>
          <p:txBody>
            <a:bodyPr rtlCol="0" anchor="ctr"/>
            <a:lstStyle/>
            <a:p>
              <a:endParaRPr lang="en-IN" sz="1800"/>
            </a:p>
          </p:txBody>
        </p:sp>
        <p:sp>
          <p:nvSpPr>
            <p:cNvPr id="269" name="Freeform: Shape 268">
              <a:extLst>
                <a:ext uri="{FF2B5EF4-FFF2-40B4-BE49-F238E27FC236}">
                  <a16:creationId xmlns:a16="http://schemas.microsoft.com/office/drawing/2014/main" id="{19C75B2D-7C31-2E08-3BF4-FEAEBEF4A413}"/>
                </a:ext>
              </a:extLst>
            </p:cNvPr>
            <p:cNvSpPr/>
            <p:nvPr/>
          </p:nvSpPr>
          <p:spPr>
            <a:xfrm flipH="1">
              <a:off x="356063" y="1072775"/>
              <a:ext cx="370908" cy="214153"/>
            </a:xfrm>
            <a:custGeom>
              <a:avLst/>
              <a:gdLst>
                <a:gd name="connsiteX0" fmla="*/ 358070 w 358070"/>
                <a:gd name="connsiteY0" fmla="*/ 206741 h 206741"/>
                <a:gd name="connsiteX1" fmla="*/ 0 w 358070"/>
                <a:gd name="connsiteY1" fmla="*/ 0 h 206741"/>
              </a:gdLst>
              <a:ahLst/>
              <a:cxnLst>
                <a:cxn ang="0">
                  <a:pos x="connsiteX0" y="connsiteY0"/>
                </a:cxn>
                <a:cxn ang="0">
                  <a:pos x="connsiteX1" y="connsiteY1"/>
                </a:cxn>
              </a:cxnLst>
              <a:rect l="l" t="t" r="r" b="b"/>
              <a:pathLst>
                <a:path w="358070" h="206741">
                  <a:moveTo>
                    <a:pt x="358070" y="206741"/>
                  </a:moveTo>
                  <a:lnTo>
                    <a:pt x="0" y="0"/>
                  </a:lnTo>
                </a:path>
              </a:pathLst>
            </a:custGeom>
            <a:ln w="3175" cap="flat">
              <a:solidFill>
                <a:schemeClr val="tx2">
                  <a:lumMod val="60000"/>
                  <a:lumOff val="40000"/>
                </a:schemeClr>
              </a:solidFill>
              <a:prstDash val="solid"/>
              <a:miter/>
            </a:ln>
          </p:spPr>
          <p:txBody>
            <a:bodyPr rtlCol="0" anchor="ctr"/>
            <a:lstStyle/>
            <a:p>
              <a:endParaRPr lang="en-IN" sz="1800"/>
            </a:p>
          </p:txBody>
        </p:sp>
        <p:sp>
          <p:nvSpPr>
            <p:cNvPr id="270" name="Freeform: Shape 269">
              <a:extLst>
                <a:ext uri="{FF2B5EF4-FFF2-40B4-BE49-F238E27FC236}">
                  <a16:creationId xmlns:a16="http://schemas.microsoft.com/office/drawing/2014/main" id="{7E357C14-8C84-7D27-E978-B9236CA47100}"/>
                </a:ext>
              </a:extLst>
            </p:cNvPr>
            <p:cNvSpPr/>
            <p:nvPr/>
          </p:nvSpPr>
          <p:spPr>
            <a:xfrm flipH="1">
              <a:off x="-14748" y="2298"/>
              <a:ext cx="741719" cy="856420"/>
            </a:xfrm>
            <a:custGeom>
              <a:avLst/>
              <a:gdLst>
                <a:gd name="connsiteX0" fmla="*/ 0 w 716046"/>
                <a:gd name="connsiteY0" fmla="*/ 620130 h 826777"/>
                <a:gd name="connsiteX1" fmla="*/ 358070 w 716046"/>
                <a:gd name="connsiteY1" fmla="*/ 826777 h 826777"/>
                <a:gd name="connsiteX2" fmla="*/ 716047 w 716046"/>
                <a:gd name="connsiteY2" fmla="*/ 620130 h 826777"/>
                <a:gd name="connsiteX3" fmla="*/ 716047 w 716046"/>
                <a:gd name="connsiteY3" fmla="*/ 206741 h 826777"/>
                <a:gd name="connsiteX4" fmla="*/ 358070 w 716046"/>
                <a:gd name="connsiteY4" fmla="*/ 0 h 826777"/>
                <a:gd name="connsiteX5" fmla="*/ 0 w 716046"/>
                <a:gd name="connsiteY5" fmla="*/ 206741 h 826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6046" h="826777">
                  <a:moveTo>
                    <a:pt x="0" y="620130"/>
                  </a:moveTo>
                  <a:lnTo>
                    <a:pt x="358070" y="826777"/>
                  </a:lnTo>
                  <a:lnTo>
                    <a:pt x="716047" y="620130"/>
                  </a:lnTo>
                  <a:lnTo>
                    <a:pt x="716047" y="206741"/>
                  </a:lnTo>
                  <a:lnTo>
                    <a:pt x="358070" y="0"/>
                  </a:lnTo>
                  <a:lnTo>
                    <a:pt x="0" y="206741"/>
                  </a:lnTo>
                </a:path>
              </a:pathLst>
            </a:custGeom>
            <a:noFill/>
            <a:ln w="3175" cap="flat">
              <a:solidFill>
                <a:schemeClr val="tx2">
                  <a:lumMod val="60000"/>
                  <a:lumOff val="40000"/>
                </a:schemeClr>
              </a:solidFill>
              <a:prstDash val="solid"/>
              <a:miter/>
            </a:ln>
          </p:spPr>
          <p:txBody>
            <a:bodyPr rtlCol="0" anchor="ctr"/>
            <a:lstStyle/>
            <a:p>
              <a:endParaRPr lang="en-IN" sz="1800"/>
            </a:p>
          </p:txBody>
        </p:sp>
        <p:sp>
          <p:nvSpPr>
            <p:cNvPr id="271" name="Freeform: Shape 270">
              <a:extLst>
                <a:ext uri="{FF2B5EF4-FFF2-40B4-BE49-F238E27FC236}">
                  <a16:creationId xmlns:a16="http://schemas.microsoft.com/office/drawing/2014/main" id="{09808EE0-165F-3521-8424-DB4363DFB786}"/>
                </a:ext>
              </a:extLst>
            </p:cNvPr>
            <p:cNvSpPr/>
            <p:nvPr/>
          </p:nvSpPr>
          <p:spPr>
            <a:xfrm flipH="1">
              <a:off x="346351" y="430509"/>
              <a:ext cx="9712" cy="428210"/>
            </a:xfrm>
            <a:custGeom>
              <a:avLst/>
              <a:gdLst>
                <a:gd name="connsiteX0" fmla="*/ -1 w 9376"/>
                <a:gd name="connsiteY0" fmla="*/ 0 h 413388"/>
                <a:gd name="connsiteX1" fmla="*/ -1 w 9376"/>
                <a:gd name="connsiteY1" fmla="*/ 413389 h 413388"/>
              </a:gdLst>
              <a:ahLst/>
              <a:cxnLst>
                <a:cxn ang="0">
                  <a:pos x="connsiteX0" y="connsiteY0"/>
                </a:cxn>
                <a:cxn ang="0">
                  <a:pos x="connsiteX1" y="connsiteY1"/>
                </a:cxn>
              </a:cxnLst>
              <a:rect l="l" t="t" r="r" b="b"/>
              <a:pathLst>
                <a:path w="9376" h="413388">
                  <a:moveTo>
                    <a:pt x="-1" y="0"/>
                  </a:moveTo>
                  <a:lnTo>
                    <a:pt x="-1" y="413389"/>
                  </a:lnTo>
                </a:path>
              </a:pathLst>
            </a:custGeom>
            <a:ln w="3175" cap="flat">
              <a:solidFill>
                <a:schemeClr val="tx2">
                  <a:lumMod val="60000"/>
                  <a:lumOff val="40000"/>
                </a:schemeClr>
              </a:solidFill>
              <a:prstDash val="solid"/>
              <a:miter/>
            </a:ln>
          </p:spPr>
          <p:txBody>
            <a:bodyPr rtlCol="0" anchor="ctr"/>
            <a:lstStyle/>
            <a:p>
              <a:endParaRPr lang="en-IN" sz="1800"/>
            </a:p>
          </p:txBody>
        </p:sp>
        <p:sp>
          <p:nvSpPr>
            <p:cNvPr id="272" name="Freeform: Shape 271">
              <a:extLst>
                <a:ext uri="{FF2B5EF4-FFF2-40B4-BE49-F238E27FC236}">
                  <a16:creationId xmlns:a16="http://schemas.microsoft.com/office/drawing/2014/main" id="{2B406726-8A7F-A6A5-4C6A-7DE757E05C7C}"/>
                </a:ext>
              </a:extLst>
            </p:cNvPr>
            <p:cNvSpPr/>
            <p:nvPr/>
          </p:nvSpPr>
          <p:spPr>
            <a:xfrm flipH="1">
              <a:off x="-14748" y="216451"/>
              <a:ext cx="370811" cy="214056"/>
            </a:xfrm>
            <a:custGeom>
              <a:avLst/>
              <a:gdLst>
                <a:gd name="connsiteX0" fmla="*/ 357976 w 357976"/>
                <a:gd name="connsiteY0" fmla="*/ 0 h 206647"/>
                <a:gd name="connsiteX1" fmla="*/ -1 w 357976"/>
                <a:gd name="connsiteY1" fmla="*/ 206647 h 206647"/>
              </a:gdLst>
              <a:ahLst/>
              <a:cxnLst>
                <a:cxn ang="0">
                  <a:pos x="connsiteX0" y="connsiteY0"/>
                </a:cxn>
                <a:cxn ang="0">
                  <a:pos x="connsiteX1" y="connsiteY1"/>
                </a:cxn>
              </a:cxnLst>
              <a:rect l="l" t="t" r="r" b="b"/>
              <a:pathLst>
                <a:path w="357976" h="206647">
                  <a:moveTo>
                    <a:pt x="357976" y="0"/>
                  </a:moveTo>
                  <a:lnTo>
                    <a:pt x="-1" y="206647"/>
                  </a:lnTo>
                </a:path>
              </a:pathLst>
            </a:custGeom>
            <a:ln w="3175" cap="flat">
              <a:solidFill>
                <a:schemeClr val="tx2">
                  <a:lumMod val="60000"/>
                  <a:lumOff val="40000"/>
                </a:schemeClr>
              </a:solidFill>
              <a:prstDash val="solid"/>
              <a:miter/>
            </a:ln>
          </p:spPr>
          <p:txBody>
            <a:bodyPr rtlCol="0" anchor="ctr"/>
            <a:lstStyle/>
            <a:p>
              <a:endParaRPr lang="en-IN" sz="1800"/>
            </a:p>
          </p:txBody>
        </p:sp>
        <p:sp>
          <p:nvSpPr>
            <p:cNvPr id="273" name="Freeform: Shape 272">
              <a:extLst>
                <a:ext uri="{FF2B5EF4-FFF2-40B4-BE49-F238E27FC236}">
                  <a16:creationId xmlns:a16="http://schemas.microsoft.com/office/drawing/2014/main" id="{3879B1B7-B341-A2E0-D53A-D955AB01910B}"/>
                </a:ext>
              </a:extLst>
            </p:cNvPr>
            <p:cNvSpPr/>
            <p:nvPr/>
          </p:nvSpPr>
          <p:spPr>
            <a:xfrm flipH="1">
              <a:off x="356063" y="216451"/>
              <a:ext cx="370908" cy="214056"/>
            </a:xfrm>
            <a:custGeom>
              <a:avLst/>
              <a:gdLst>
                <a:gd name="connsiteX0" fmla="*/ 358070 w 358070"/>
                <a:gd name="connsiteY0" fmla="*/ 206647 h 206647"/>
                <a:gd name="connsiteX1" fmla="*/ 0 w 358070"/>
                <a:gd name="connsiteY1" fmla="*/ 0 h 206647"/>
              </a:gdLst>
              <a:ahLst/>
              <a:cxnLst>
                <a:cxn ang="0">
                  <a:pos x="connsiteX0" y="connsiteY0"/>
                </a:cxn>
                <a:cxn ang="0">
                  <a:pos x="connsiteX1" y="connsiteY1"/>
                </a:cxn>
              </a:cxnLst>
              <a:rect l="l" t="t" r="r" b="b"/>
              <a:pathLst>
                <a:path w="358070" h="206647">
                  <a:moveTo>
                    <a:pt x="358070" y="206647"/>
                  </a:moveTo>
                  <a:lnTo>
                    <a:pt x="0" y="0"/>
                  </a:lnTo>
                </a:path>
              </a:pathLst>
            </a:custGeom>
            <a:ln w="3175" cap="flat">
              <a:solidFill>
                <a:schemeClr val="tx2">
                  <a:lumMod val="60000"/>
                  <a:lumOff val="40000"/>
                </a:schemeClr>
              </a:solidFill>
              <a:prstDash val="solid"/>
              <a:miter/>
            </a:ln>
          </p:spPr>
          <p:txBody>
            <a:bodyPr rtlCol="0" anchor="ctr"/>
            <a:lstStyle/>
            <a:p>
              <a:endParaRPr lang="en-IN" sz="1800"/>
            </a:p>
          </p:txBody>
        </p:sp>
      </p:grpSp>
      <p:sp>
        <p:nvSpPr>
          <p:cNvPr id="142" name="Rectangle 141">
            <a:extLst>
              <a:ext uri="{FF2B5EF4-FFF2-40B4-BE49-F238E27FC236}">
                <a16:creationId xmlns:a16="http://schemas.microsoft.com/office/drawing/2014/main" id="{292C7F84-3091-F0B5-9A21-47F098756C6A}"/>
              </a:ext>
            </a:extLst>
          </p:cNvPr>
          <p:cNvSpPr/>
          <p:nvPr/>
        </p:nvSpPr>
        <p:spPr>
          <a:xfrm>
            <a:off x="9258382" y="0"/>
            <a:ext cx="2967493" cy="6858000"/>
          </a:xfrm>
          <a:prstGeom prst="rect">
            <a:avLst/>
          </a:prstGeom>
          <a:gradFill flip="none" rotWithShape="1">
            <a:gsLst>
              <a:gs pos="25000">
                <a:schemeClr val="accent1"/>
              </a:gs>
              <a:gs pos="100000">
                <a:schemeClr val="accent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a:p>
        </p:txBody>
      </p:sp>
      <p:sp>
        <p:nvSpPr>
          <p:cNvPr id="274" name="Rectangle 273">
            <a:extLst>
              <a:ext uri="{FF2B5EF4-FFF2-40B4-BE49-F238E27FC236}">
                <a16:creationId xmlns:a16="http://schemas.microsoft.com/office/drawing/2014/main" id="{B858FAD4-3B59-40B9-9425-B2C42408D63F}"/>
              </a:ext>
            </a:extLst>
          </p:cNvPr>
          <p:cNvSpPr/>
          <p:nvPr userDrawn="1"/>
        </p:nvSpPr>
        <p:spPr>
          <a:xfrm>
            <a:off x="1126154" y="3212976"/>
            <a:ext cx="3022948" cy="3014536"/>
          </a:xfrm>
          <a:prstGeom prst="rect">
            <a:avLst/>
          </a:prstGeom>
          <a:solidFill>
            <a:srgbClr val="F57D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a:p>
        </p:txBody>
      </p:sp>
      <p:sp>
        <p:nvSpPr>
          <p:cNvPr id="275" name="Rectangle 274">
            <a:extLst>
              <a:ext uri="{FF2B5EF4-FFF2-40B4-BE49-F238E27FC236}">
                <a16:creationId xmlns:a16="http://schemas.microsoft.com/office/drawing/2014/main" id="{6ECAA8A9-CB54-B54E-4343-EFD8253E442D}"/>
              </a:ext>
            </a:extLst>
          </p:cNvPr>
          <p:cNvSpPr/>
          <p:nvPr userDrawn="1"/>
        </p:nvSpPr>
        <p:spPr>
          <a:xfrm>
            <a:off x="4516475" y="3212976"/>
            <a:ext cx="3022948" cy="3014536"/>
          </a:xfrm>
          <a:prstGeom prst="rect">
            <a:avLst/>
          </a:prstGeom>
          <a:solidFill>
            <a:srgbClr val="F57D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a:p>
        </p:txBody>
      </p:sp>
      <p:sp>
        <p:nvSpPr>
          <p:cNvPr id="278" name="Rectangle 277">
            <a:extLst>
              <a:ext uri="{FF2B5EF4-FFF2-40B4-BE49-F238E27FC236}">
                <a16:creationId xmlns:a16="http://schemas.microsoft.com/office/drawing/2014/main" id="{56A0A585-44B6-F244-9CBB-FED74A3A2E4C}"/>
              </a:ext>
            </a:extLst>
          </p:cNvPr>
          <p:cNvSpPr/>
          <p:nvPr userDrawn="1"/>
        </p:nvSpPr>
        <p:spPr>
          <a:xfrm>
            <a:off x="7904023" y="3212976"/>
            <a:ext cx="3022948" cy="3014536"/>
          </a:xfrm>
          <a:prstGeom prst="rect">
            <a:avLst/>
          </a:prstGeom>
          <a:solidFill>
            <a:srgbClr val="F57D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a:p>
        </p:txBody>
      </p:sp>
      <p:sp>
        <p:nvSpPr>
          <p:cNvPr id="285" name="Picture Placeholder 284">
            <a:extLst>
              <a:ext uri="{FF2B5EF4-FFF2-40B4-BE49-F238E27FC236}">
                <a16:creationId xmlns:a16="http://schemas.microsoft.com/office/drawing/2014/main" id="{964C5CD1-869D-98F0-DA33-5E6BE1EF8959}"/>
              </a:ext>
            </a:extLst>
          </p:cNvPr>
          <p:cNvSpPr>
            <a:spLocks noGrp="1"/>
          </p:cNvSpPr>
          <p:nvPr userDrawn="1">
            <p:ph type="pic" sz="quarter" idx="13"/>
          </p:nvPr>
        </p:nvSpPr>
        <p:spPr>
          <a:xfrm>
            <a:off x="1126154" y="620688"/>
            <a:ext cx="3022948" cy="2880320"/>
          </a:xfrm>
          <a:custGeom>
            <a:avLst/>
            <a:gdLst>
              <a:gd name="connsiteX0" fmla="*/ 0 w 3022161"/>
              <a:gd name="connsiteY0" fmla="*/ 0 h 2880320"/>
              <a:gd name="connsiteX1" fmla="*/ 3022161 w 3022161"/>
              <a:gd name="connsiteY1" fmla="*/ 0 h 2880320"/>
              <a:gd name="connsiteX2" fmla="*/ 3022161 w 3022161"/>
              <a:gd name="connsiteY2" fmla="*/ 2880320 h 2880320"/>
              <a:gd name="connsiteX3" fmla="*/ 0 w 3022161"/>
              <a:gd name="connsiteY3" fmla="*/ 2880320 h 2880320"/>
            </a:gdLst>
            <a:ahLst/>
            <a:cxnLst>
              <a:cxn ang="0">
                <a:pos x="connsiteX0" y="connsiteY0"/>
              </a:cxn>
              <a:cxn ang="0">
                <a:pos x="connsiteX1" y="connsiteY1"/>
              </a:cxn>
              <a:cxn ang="0">
                <a:pos x="connsiteX2" y="connsiteY2"/>
              </a:cxn>
              <a:cxn ang="0">
                <a:pos x="connsiteX3" y="connsiteY3"/>
              </a:cxn>
            </a:cxnLst>
            <a:rect l="l" t="t" r="r" b="b"/>
            <a:pathLst>
              <a:path w="3022161" h="2880320">
                <a:moveTo>
                  <a:pt x="0" y="0"/>
                </a:moveTo>
                <a:lnTo>
                  <a:pt x="3022161" y="0"/>
                </a:lnTo>
                <a:lnTo>
                  <a:pt x="3022161" y="2880320"/>
                </a:lnTo>
                <a:lnTo>
                  <a:pt x="0" y="2880320"/>
                </a:lnTo>
                <a:close/>
              </a:path>
            </a:pathLst>
          </a:custGeom>
        </p:spPr>
        <p:txBody>
          <a:bodyPr wrap="square" anchor="ctr">
            <a:noAutofit/>
          </a:bodyPr>
          <a:lstStyle>
            <a:lvl1pPr marL="0" indent="0" algn="ctr">
              <a:buFontTx/>
              <a:buNone/>
              <a:defRPr>
                <a:solidFill>
                  <a:schemeClr val="bg1"/>
                </a:solidFill>
              </a:defRPr>
            </a:lvl1pPr>
          </a:lstStyle>
          <a:p>
            <a:endParaRPr lang="en-IN"/>
          </a:p>
        </p:txBody>
      </p:sp>
      <p:sp>
        <p:nvSpPr>
          <p:cNvPr id="284" name="Picture Placeholder 283">
            <a:extLst>
              <a:ext uri="{FF2B5EF4-FFF2-40B4-BE49-F238E27FC236}">
                <a16:creationId xmlns:a16="http://schemas.microsoft.com/office/drawing/2014/main" id="{79B765C4-5FA7-1687-4423-A9E76E9E623A}"/>
              </a:ext>
            </a:extLst>
          </p:cNvPr>
          <p:cNvSpPr>
            <a:spLocks noGrp="1"/>
          </p:cNvSpPr>
          <p:nvPr userDrawn="1">
            <p:ph type="pic" sz="quarter" idx="14"/>
          </p:nvPr>
        </p:nvSpPr>
        <p:spPr>
          <a:xfrm>
            <a:off x="4516475" y="620688"/>
            <a:ext cx="3022948" cy="2880320"/>
          </a:xfrm>
          <a:custGeom>
            <a:avLst/>
            <a:gdLst>
              <a:gd name="connsiteX0" fmla="*/ 0 w 3022161"/>
              <a:gd name="connsiteY0" fmla="*/ 0 h 2880320"/>
              <a:gd name="connsiteX1" fmla="*/ 3022161 w 3022161"/>
              <a:gd name="connsiteY1" fmla="*/ 0 h 2880320"/>
              <a:gd name="connsiteX2" fmla="*/ 3022161 w 3022161"/>
              <a:gd name="connsiteY2" fmla="*/ 2880320 h 2880320"/>
              <a:gd name="connsiteX3" fmla="*/ 0 w 3022161"/>
              <a:gd name="connsiteY3" fmla="*/ 2880320 h 2880320"/>
            </a:gdLst>
            <a:ahLst/>
            <a:cxnLst>
              <a:cxn ang="0">
                <a:pos x="connsiteX0" y="connsiteY0"/>
              </a:cxn>
              <a:cxn ang="0">
                <a:pos x="connsiteX1" y="connsiteY1"/>
              </a:cxn>
              <a:cxn ang="0">
                <a:pos x="connsiteX2" y="connsiteY2"/>
              </a:cxn>
              <a:cxn ang="0">
                <a:pos x="connsiteX3" y="connsiteY3"/>
              </a:cxn>
            </a:cxnLst>
            <a:rect l="l" t="t" r="r" b="b"/>
            <a:pathLst>
              <a:path w="3022161" h="2880320">
                <a:moveTo>
                  <a:pt x="0" y="0"/>
                </a:moveTo>
                <a:lnTo>
                  <a:pt x="3022161" y="0"/>
                </a:lnTo>
                <a:lnTo>
                  <a:pt x="3022161" y="2880320"/>
                </a:lnTo>
                <a:lnTo>
                  <a:pt x="0" y="2880320"/>
                </a:lnTo>
                <a:close/>
              </a:path>
            </a:pathLst>
          </a:custGeom>
        </p:spPr>
        <p:txBody>
          <a:bodyPr wrap="square" anchor="ctr">
            <a:noAutofit/>
          </a:bodyPr>
          <a:lstStyle>
            <a:lvl1pPr marL="0" indent="0" algn="ctr">
              <a:buFontTx/>
              <a:buNone/>
              <a:defRPr>
                <a:solidFill>
                  <a:schemeClr val="bg1"/>
                </a:solidFill>
              </a:defRPr>
            </a:lvl1pPr>
          </a:lstStyle>
          <a:p>
            <a:endParaRPr lang="en-IN"/>
          </a:p>
        </p:txBody>
      </p:sp>
      <p:sp>
        <p:nvSpPr>
          <p:cNvPr id="283" name="Picture Placeholder 282">
            <a:extLst>
              <a:ext uri="{FF2B5EF4-FFF2-40B4-BE49-F238E27FC236}">
                <a16:creationId xmlns:a16="http://schemas.microsoft.com/office/drawing/2014/main" id="{BFB745FC-3021-1718-8F12-5652F49B5BD9}"/>
              </a:ext>
            </a:extLst>
          </p:cNvPr>
          <p:cNvSpPr>
            <a:spLocks noGrp="1"/>
          </p:cNvSpPr>
          <p:nvPr userDrawn="1">
            <p:ph type="pic" sz="quarter" idx="15"/>
          </p:nvPr>
        </p:nvSpPr>
        <p:spPr>
          <a:xfrm>
            <a:off x="7904023" y="620688"/>
            <a:ext cx="3022948" cy="2880320"/>
          </a:xfrm>
          <a:custGeom>
            <a:avLst/>
            <a:gdLst>
              <a:gd name="connsiteX0" fmla="*/ 0 w 3022161"/>
              <a:gd name="connsiteY0" fmla="*/ 0 h 2880320"/>
              <a:gd name="connsiteX1" fmla="*/ 3022161 w 3022161"/>
              <a:gd name="connsiteY1" fmla="*/ 0 h 2880320"/>
              <a:gd name="connsiteX2" fmla="*/ 3022161 w 3022161"/>
              <a:gd name="connsiteY2" fmla="*/ 2880320 h 2880320"/>
              <a:gd name="connsiteX3" fmla="*/ 0 w 3022161"/>
              <a:gd name="connsiteY3" fmla="*/ 2880320 h 2880320"/>
            </a:gdLst>
            <a:ahLst/>
            <a:cxnLst>
              <a:cxn ang="0">
                <a:pos x="connsiteX0" y="connsiteY0"/>
              </a:cxn>
              <a:cxn ang="0">
                <a:pos x="connsiteX1" y="connsiteY1"/>
              </a:cxn>
              <a:cxn ang="0">
                <a:pos x="connsiteX2" y="connsiteY2"/>
              </a:cxn>
              <a:cxn ang="0">
                <a:pos x="connsiteX3" y="connsiteY3"/>
              </a:cxn>
            </a:cxnLst>
            <a:rect l="l" t="t" r="r" b="b"/>
            <a:pathLst>
              <a:path w="3022161" h="2880320">
                <a:moveTo>
                  <a:pt x="0" y="0"/>
                </a:moveTo>
                <a:lnTo>
                  <a:pt x="3022161" y="0"/>
                </a:lnTo>
                <a:lnTo>
                  <a:pt x="3022161" y="2880320"/>
                </a:lnTo>
                <a:lnTo>
                  <a:pt x="0" y="2880320"/>
                </a:lnTo>
                <a:close/>
              </a:path>
            </a:pathLst>
          </a:custGeom>
        </p:spPr>
        <p:txBody>
          <a:bodyPr wrap="square" anchor="ctr">
            <a:noAutofit/>
          </a:bodyPr>
          <a:lstStyle>
            <a:lvl1pPr marL="0" indent="0" algn="ctr">
              <a:buFontTx/>
              <a:buNone/>
              <a:defRPr>
                <a:solidFill>
                  <a:schemeClr val="bg1"/>
                </a:solidFill>
              </a:defRPr>
            </a:lvl1pPr>
          </a:lstStyle>
          <a:p>
            <a:endParaRPr lang="en-IN"/>
          </a:p>
        </p:txBody>
      </p:sp>
    </p:spTree>
    <p:extLst>
      <p:ext uri="{BB962C8B-B14F-4D97-AF65-F5344CB8AC3E}">
        <p14:creationId xmlns:p14="http://schemas.microsoft.com/office/powerpoint/2010/main" val="179567145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Lesson 1">
    <p:spTree>
      <p:nvGrpSpPr>
        <p:cNvPr id="1" name=""/>
        <p:cNvGrpSpPr/>
        <p:nvPr/>
      </p:nvGrpSpPr>
      <p:grpSpPr>
        <a:xfrm>
          <a:off x="0" y="0"/>
          <a:ext cx="0" cy="0"/>
          <a:chOff x="0" y="0"/>
          <a:chExt cx="0" cy="0"/>
        </a:xfrm>
      </p:grpSpPr>
      <p:sp>
        <p:nvSpPr>
          <p:cNvPr id="33" name="Text Placeholder 28">
            <a:extLst>
              <a:ext uri="{FF2B5EF4-FFF2-40B4-BE49-F238E27FC236}">
                <a16:creationId xmlns:a16="http://schemas.microsoft.com/office/drawing/2014/main" id="{1F693764-D452-5E3C-8672-7D31D8E432E4}"/>
              </a:ext>
            </a:extLst>
          </p:cNvPr>
          <p:cNvSpPr>
            <a:spLocks noGrp="1"/>
          </p:cNvSpPr>
          <p:nvPr>
            <p:ph type="body" sz="quarter" idx="11" hasCustomPrompt="1"/>
          </p:nvPr>
        </p:nvSpPr>
        <p:spPr>
          <a:xfrm>
            <a:off x="835791" y="260350"/>
            <a:ext cx="4528748" cy="1377951"/>
          </a:xfrm>
        </p:spPr>
        <p:txBody>
          <a:bodyPr anchor="b">
            <a:noAutofit/>
          </a:bodyPr>
          <a:lstStyle>
            <a:lvl1pPr marL="0" indent="0">
              <a:buFontTx/>
              <a:buNone/>
              <a:defRPr sz="5400">
                <a:solidFill>
                  <a:schemeClr val="accent2"/>
                </a:solidFill>
                <a:latin typeface="Segoe UI Black" panose="020B0A02040204020203" pitchFamily="34" charset="0"/>
                <a:ea typeface="Segoe UI Black" panose="020B0A02040204020203" pitchFamily="34" charset="0"/>
              </a:defRPr>
            </a:lvl1pPr>
            <a:lvl2pPr marL="609479" indent="0">
              <a:buFontTx/>
              <a:buNone/>
              <a:defRPr/>
            </a:lvl2pPr>
            <a:lvl3pPr marL="1218956" indent="0">
              <a:buFontTx/>
              <a:buNone/>
              <a:defRPr/>
            </a:lvl3pPr>
            <a:lvl4pPr marL="1828434" indent="0">
              <a:buFontTx/>
              <a:buNone/>
              <a:defRPr/>
            </a:lvl4pPr>
            <a:lvl5pPr marL="2437912" indent="0">
              <a:buFontTx/>
              <a:buNone/>
              <a:defRPr/>
            </a:lvl5pPr>
          </a:lstStyle>
          <a:p>
            <a:pPr lvl="0"/>
            <a:r>
              <a:rPr lang="en-US" dirty="0"/>
              <a:t>CLICK TO EDIT</a:t>
            </a:r>
            <a:endParaRPr lang="en-IN" dirty="0"/>
          </a:p>
        </p:txBody>
      </p:sp>
      <p:sp>
        <p:nvSpPr>
          <p:cNvPr id="34" name="Text Placeholder 28">
            <a:extLst>
              <a:ext uri="{FF2B5EF4-FFF2-40B4-BE49-F238E27FC236}">
                <a16:creationId xmlns:a16="http://schemas.microsoft.com/office/drawing/2014/main" id="{51E75FA9-473A-52CC-A291-A793787847EE}"/>
              </a:ext>
            </a:extLst>
          </p:cNvPr>
          <p:cNvSpPr>
            <a:spLocks noGrp="1"/>
          </p:cNvSpPr>
          <p:nvPr>
            <p:ph type="body" sz="quarter" idx="12"/>
          </p:nvPr>
        </p:nvSpPr>
        <p:spPr>
          <a:xfrm>
            <a:off x="835791" y="1828799"/>
            <a:ext cx="4528748" cy="1418899"/>
          </a:xfrm>
        </p:spPr>
        <p:txBody>
          <a:bodyPr>
            <a:normAutofit/>
          </a:bodyPr>
          <a:lstStyle>
            <a:lvl1pPr marL="0" indent="0">
              <a:buFontTx/>
              <a:buNone/>
              <a:defRPr sz="4000" b="1">
                <a:solidFill>
                  <a:schemeClr val="tx2"/>
                </a:solidFill>
                <a:latin typeface="Segoe UI Black" panose="020B0A02040204020203" pitchFamily="34" charset="0"/>
                <a:ea typeface="Segoe UI Black" panose="020B0A02040204020203" pitchFamily="34" charset="0"/>
              </a:defRPr>
            </a:lvl1pPr>
            <a:lvl2pPr marL="609479" indent="0">
              <a:buFontTx/>
              <a:buNone/>
              <a:defRPr/>
            </a:lvl2pPr>
            <a:lvl3pPr marL="1218956" indent="0">
              <a:buFontTx/>
              <a:buNone/>
              <a:defRPr/>
            </a:lvl3pPr>
            <a:lvl4pPr marL="1828434" indent="0">
              <a:buFontTx/>
              <a:buNone/>
              <a:defRPr/>
            </a:lvl4pPr>
            <a:lvl5pPr marL="2437912" indent="0">
              <a:buFontTx/>
              <a:buNone/>
              <a:defRPr/>
            </a:lvl5pPr>
          </a:lstStyle>
          <a:p>
            <a:pPr lvl="0"/>
            <a:r>
              <a:rPr lang="en-US" dirty="0"/>
              <a:t>Click to edit</a:t>
            </a:r>
            <a:endParaRPr lang="en-IN" dirty="0"/>
          </a:p>
        </p:txBody>
      </p:sp>
      <p:sp>
        <p:nvSpPr>
          <p:cNvPr id="35" name="Text Placeholder 28">
            <a:extLst>
              <a:ext uri="{FF2B5EF4-FFF2-40B4-BE49-F238E27FC236}">
                <a16:creationId xmlns:a16="http://schemas.microsoft.com/office/drawing/2014/main" id="{7534DC2A-DAB0-0C0A-C5E0-68296A9A2FB3}"/>
              </a:ext>
            </a:extLst>
          </p:cNvPr>
          <p:cNvSpPr>
            <a:spLocks noGrp="1"/>
          </p:cNvSpPr>
          <p:nvPr>
            <p:ph type="body" sz="quarter" idx="13"/>
          </p:nvPr>
        </p:nvSpPr>
        <p:spPr>
          <a:xfrm>
            <a:off x="835791" y="3467757"/>
            <a:ext cx="4528748" cy="2625539"/>
          </a:xfrm>
        </p:spPr>
        <p:txBody>
          <a:bodyPr>
            <a:normAutofit/>
          </a:bodyPr>
          <a:lstStyle>
            <a:lvl1pPr marL="0" indent="0">
              <a:lnSpc>
                <a:spcPct val="110000"/>
              </a:lnSpc>
              <a:spcBef>
                <a:spcPts val="0"/>
              </a:spcBef>
              <a:buFontTx/>
              <a:buNone/>
              <a:defRPr sz="1400">
                <a:solidFill>
                  <a:schemeClr val="tx1">
                    <a:lumMod val="65000"/>
                    <a:lumOff val="35000"/>
                  </a:schemeClr>
                </a:solidFill>
                <a:latin typeface="+mn-lt"/>
                <a:ea typeface="Segoe UI Black" panose="020B0A02040204020203" pitchFamily="34" charset="0"/>
              </a:defRPr>
            </a:lvl1pPr>
            <a:lvl2pPr marL="609479" indent="0">
              <a:buFontTx/>
              <a:buNone/>
              <a:defRPr/>
            </a:lvl2pPr>
            <a:lvl3pPr marL="1218956" indent="0">
              <a:buFontTx/>
              <a:buNone/>
              <a:defRPr/>
            </a:lvl3pPr>
            <a:lvl4pPr marL="1828434" indent="0">
              <a:buFontTx/>
              <a:buNone/>
              <a:defRPr/>
            </a:lvl4pPr>
            <a:lvl5pPr marL="2437912" indent="0">
              <a:buFontTx/>
              <a:buNone/>
              <a:defRPr/>
            </a:lvl5pPr>
          </a:lstStyle>
          <a:p>
            <a:pPr lvl="0"/>
            <a:r>
              <a:rPr lang="en-US" dirty="0"/>
              <a:t>Click to edit</a:t>
            </a:r>
            <a:endParaRPr lang="en-IN" dirty="0"/>
          </a:p>
        </p:txBody>
      </p:sp>
    </p:spTree>
    <p:extLst>
      <p:ext uri="{BB962C8B-B14F-4D97-AF65-F5344CB8AC3E}">
        <p14:creationId xmlns:p14="http://schemas.microsoft.com/office/powerpoint/2010/main" val="91710671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4987990"/>
            <a:ext cx="10363200" cy="610820"/>
          </a:xfrm>
        </p:spPr>
        <p:txBody>
          <a:bodyPr/>
          <a:lstStyle>
            <a:lvl1pPr algn="ctr">
              <a:defRPr lang="en-US" sz="4000" kern="1200" smtClean="0">
                <a:solidFill>
                  <a:schemeClr val="tx1">
                    <a:lumMod val="75000"/>
                    <a:lumOff val="25000"/>
                  </a:schemeClr>
                </a:solidFill>
                <a:latin typeface="Segoe UI" panose="020B0502040204020203" pitchFamily="34" charset="0"/>
                <a:ea typeface="+mj-ea"/>
                <a:cs typeface="Segoe UI" panose="020B0502040204020203" pitchFamily="34" charset="0"/>
              </a:defRPr>
            </a:lvl1pPr>
          </a:lstStyle>
          <a:p>
            <a:r>
              <a:rPr lang="en-US" dirty="0"/>
              <a:t>Click to edit Master title style</a:t>
            </a:r>
          </a:p>
        </p:txBody>
      </p:sp>
      <p:sp>
        <p:nvSpPr>
          <p:cNvPr id="3" name="Subtitle 2"/>
          <p:cNvSpPr>
            <a:spLocks noGrp="1"/>
          </p:cNvSpPr>
          <p:nvPr>
            <p:ph type="subTitle" idx="1"/>
          </p:nvPr>
        </p:nvSpPr>
        <p:spPr>
          <a:xfrm>
            <a:off x="1828800" y="5509360"/>
            <a:ext cx="8534400" cy="764440"/>
          </a:xfrm>
        </p:spPr>
        <p:txBody>
          <a:bodyPr>
            <a:normAutofit/>
          </a:bodyPr>
          <a:lstStyle>
            <a:lvl1pPr marL="0" indent="0" algn="ctr">
              <a:buNone/>
              <a:defRPr lang="en-US" sz="2400" kern="1200" smtClean="0">
                <a:solidFill>
                  <a:schemeClr val="tx1">
                    <a:lumMod val="65000"/>
                    <a:lumOff val="35000"/>
                  </a:schemeClr>
                </a:solidFill>
                <a:latin typeface="Segoe UI" panose="020B0502040204020203" pitchFamily="34" charset="0"/>
                <a:ea typeface="+mj-ea"/>
                <a:cs typeface="Segoe UI" panose="020B0502040204020203" pitchFamily="34" charset="0"/>
              </a:defRPr>
            </a:lvl1pPr>
            <a:lvl2pPr marL="609534" indent="0" algn="ctr">
              <a:buNone/>
              <a:defRPr>
                <a:solidFill>
                  <a:schemeClr val="tx1">
                    <a:tint val="75000"/>
                  </a:schemeClr>
                </a:solidFill>
              </a:defRPr>
            </a:lvl2pPr>
            <a:lvl3pPr marL="1219068" indent="0" algn="ctr">
              <a:buNone/>
              <a:defRPr>
                <a:solidFill>
                  <a:schemeClr val="tx1">
                    <a:tint val="75000"/>
                  </a:schemeClr>
                </a:solidFill>
              </a:defRPr>
            </a:lvl3pPr>
            <a:lvl4pPr marL="1828602" indent="0" algn="ctr">
              <a:buNone/>
              <a:defRPr>
                <a:solidFill>
                  <a:schemeClr val="tx1">
                    <a:tint val="75000"/>
                  </a:schemeClr>
                </a:solidFill>
              </a:defRPr>
            </a:lvl4pPr>
            <a:lvl5pPr marL="2438136" indent="0" algn="ctr">
              <a:buNone/>
              <a:defRPr>
                <a:solidFill>
                  <a:schemeClr val="tx1">
                    <a:tint val="75000"/>
                  </a:schemeClr>
                </a:solidFill>
              </a:defRPr>
            </a:lvl5pPr>
            <a:lvl6pPr marL="3047670" indent="0" algn="ctr">
              <a:buNone/>
              <a:defRPr>
                <a:solidFill>
                  <a:schemeClr val="tx1">
                    <a:tint val="75000"/>
                  </a:schemeClr>
                </a:solidFill>
              </a:defRPr>
            </a:lvl6pPr>
            <a:lvl7pPr marL="3657205" indent="0" algn="ctr">
              <a:buNone/>
              <a:defRPr>
                <a:solidFill>
                  <a:schemeClr val="tx1">
                    <a:tint val="75000"/>
                  </a:schemeClr>
                </a:solidFill>
              </a:defRPr>
            </a:lvl7pPr>
            <a:lvl8pPr marL="4266737" indent="0" algn="ctr">
              <a:buNone/>
              <a:defRPr>
                <a:solidFill>
                  <a:schemeClr val="tx1">
                    <a:tint val="75000"/>
                  </a:schemeClr>
                </a:solidFill>
              </a:defRPr>
            </a:lvl8pPr>
            <a:lvl9pPr marL="487627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atin typeface="Segoe UI" panose="020B0502040204020203" pitchFamily="34" charset="0"/>
                <a:cs typeface="Segoe UI" panose="020B0502040204020203" pitchFamily="34" charset="0"/>
              </a:defRPr>
            </a:lvl1pPr>
          </a:lstStyle>
          <a:p>
            <a:fld id="{FD1176A7-B091-469C-82C8-89C693043C40}" type="datetimeFigureOut">
              <a:rPr lang="en-US" smtClean="0"/>
              <a:pPr/>
              <a:t>2/4/2024</a:t>
            </a:fld>
            <a:endParaRPr lang="en-US"/>
          </a:p>
        </p:txBody>
      </p:sp>
      <p:sp>
        <p:nvSpPr>
          <p:cNvPr id="5" name="Footer Placeholder 4"/>
          <p:cNvSpPr>
            <a:spLocks noGrp="1"/>
          </p:cNvSpPr>
          <p:nvPr>
            <p:ph type="ftr" sz="quarter" idx="11"/>
          </p:nvPr>
        </p:nvSpPr>
        <p:spPr/>
        <p:txBody>
          <a:bodyPr/>
          <a:lstStyle>
            <a:lvl1pPr>
              <a:defRPr>
                <a:latin typeface="Segoe UI" panose="020B0502040204020203" pitchFamily="34" charset="0"/>
                <a:cs typeface="Segoe UI" panose="020B0502040204020203"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Segoe UI" panose="020B0502040204020203" pitchFamily="34" charset="0"/>
                <a:cs typeface="Segoe UI" panose="020B0502040204020203" pitchFamily="34" charset="0"/>
              </a:defRPr>
            </a:lvl1pPr>
          </a:lstStyle>
          <a:p>
            <a:fld id="{5939B1FA-81F2-4940-9AF3-5EAFB5D6669B}" type="slidenum">
              <a:rPr lang="en-US" smtClean="0"/>
              <a:pPr/>
              <a:t>‹#›</a:t>
            </a:fld>
            <a:endParaRPr lang="en-US"/>
          </a:p>
        </p:txBody>
      </p:sp>
    </p:spTree>
    <p:extLst>
      <p:ext uri="{BB962C8B-B14F-4D97-AF65-F5344CB8AC3E}">
        <p14:creationId xmlns:p14="http://schemas.microsoft.com/office/powerpoint/2010/main" val="1003390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6BF31-1727-14B2-959E-5DD07F591D9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a-IR"/>
          </a:p>
        </p:txBody>
      </p:sp>
      <p:sp>
        <p:nvSpPr>
          <p:cNvPr id="3" name="Content Placeholder 2">
            <a:extLst>
              <a:ext uri="{FF2B5EF4-FFF2-40B4-BE49-F238E27FC236}">
                <a16:creationId xmlns:a16="http://schemas.microsoft.com/office/drawing/2014/main" id="{9F8CD036-1CB7-7876-3232-87D23608AC5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Text Placeholder 3">
            <a:extLst>
              <a:ext uri="{FF2B5EF4-FFF2-40B4-BE49-F238E27FC236}">
                <a16:creationId xmlns:a16="http://schemas.microsoft.com/office/drawing/2014/main" id="{D8114E2A-F3E0-E335-01C8-CD4CF44D8D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703504D-4664-B3AF-69FB-74758892574A}"/>
              </a:ext>
            </a:extLst>
          </p:cNvPr>
          <p:cNvSpPr>
            <a:spLocks noGrp="1"/>
          </p:cNvSpPr>
          <p:nvPr>
            <p:ph type="dt" sz="half" idx="10"/>
          </p:nvPr>
        </p:nvSpPr>
        <p:spPr/>
        <p:txBody>
          <a:bodyPr/>
          <a:lstStyle/>
          <a:p>
            <a:fld id="{A6F51AA7-65CC-48C6-8CA8-5D8081237790}" type="datetimeFigureOut">
              <a:rPr lang="fa-IR" smtClean="0"/>
              <a:t>1445/07/25</a:t>
            </a:fld>
            <a:endParaRPr lang="fa-IR"/>
          </a:p>
        </p:txBody>
      </p:sp>
      <p:sp>
        <p:nvSpPr>
          <p:cNvPr id="6" name="Footer Placeholder 5">
            <a:extLst>
              <a:ext uri="{FF2B5EF4-FFF2-40B4-BE49-F238E27FC236}">
                <a16:creationId xmlns:a16="http://schemas.microsoft.com/office/drawing/2014/main" id="{5C61E19A-366F-6341-D4A0-713B23FB116D}"/>
              </a:ext>
            </a:extLst>
          </p:cNvPr>
          <p:cNvSpPr>
            <a:spLocks noGrp="1"/>
          </p:cNvSpPr>
          <p:nvPr>
            <p:ph type="ftr" sz="quarter" idx="11"/>
          </p:nvPr>
        </p:nvSpPr>
        <p:spPr/>
        <p:txBody>
          <a:bodyPr/>
          <a:lstStyle/>
          <a:p>
            <a:endParaRPr lang="fa-IR"/>
          </a:p>
        </p:txBody>
      </p:sp>
      <p:sp>
        <p:nvSpPr>
          <p:cNvPr id="7" name="Slide Number Placeholder 6">
            <a:extLst>
              <a:ext uri="{FF2B5EF4-FFF2-40B4-BE49-F238E27FC236}">
                <a16:creationId xmlns:a16="http://schemas.microsoft.com/office/drawing/2014/main" id="{A12319E3-7413-D87C-162C-139CBE26AA88}"/>
              </a:ext>
            </a:extLst>
          </p:cNvPr>
          <p:cNvSpPr>
            <a:spLocks noGrp="1"/>
          </p:cNvSpPr>
          <p:nvPr>
            <p:ph type="sldNum" sz="quarter" idx="12"/>
          </p:nvPr>
        </p:nvSpPr>
        <p:spPr/>
        <p:txBody>
          <a:bodyPr/>
          <a:lstStyle/>
          <a:p>
            <a:fld id="{F6D154D5-CDE0-4D0A-B0A5-B38F42349F99}" type="slidenum">
              <a:rPr lang="fa-IR" smtClean="0"/>
              <a:t>‹#›</a:t>
            </a:fld>
            <a:endParaRPr lang="fa-IR"/>
          </a:p>
        </p:txBody>
      </p:sp>
    </p:spTree>
    <p:extLst>
      <p:ext uri="{BB962C8B-B14F-4D97-AF65-F5344CB8AC3E}">
        <p14:creationId xmlns:p14="http://schemas.microsoft.com/office/powerpoint/2010/main" val="182313441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59" indent="0" algn="ctr">
              <a:buNone/>
              <a:defRPr>
                <a:solidFill>
                  <a:schemeClr val="tx1">
                    <a:tint val="75000"/>
                  </a:schemeClr>
                </a:solidFill>
              </a:defRPr>
            </a:lvl2pPr>
            <a:lvl3pPr marL="1219119" indent="0" algn="ctr">
              <a:buNone/>
              <a:defRPr>
                <a:solidFill>
                  <a:schemeClr val="tx1">
                    <a:tint val="75000"/>
                  </a:schemeClr>
                </a:solidFill>
              </a:defRPr>
            </a:lvl3pPr>
            <a:lvl4pPr marL="1828678" indent="0" algn="ctr">
              <a:buNone/>
              <a:defRPr>
                <a:solidFill>
                  <a:schemeClr val="tx1">
                    <a:tint val="75000"/>
                  </a:schemeClr>
                </a:solidFill>
              </a:defRPr>
            </a:lvl4pPr>
            <a:lvl5pPr marL="2438238" indent="0" algn="ctr">
              <a:buNone/>
              <a:defRPr>
                <a:solidFill>
                  <a:schemeClr val="tx1">
                    <a:tint val="75000"/>
                  </a:schemeClr>
                </a:solidFill>
              </a:defRPr>
            </a:lvl5pPr>
            <a:lvl6pPr marL="3047797" indent="0" algn="ctr">
              <a:buNone/>
              <a:defRPr>
                <a:solidFill>
                  <a:schemeClr val="tx1">
                    <a:tint val="75000"/>
                  </a:schemeClr>
                </a:solidFill>
              </a:defRPr>
            </a:lvl6pPr>
            <a:lvl7pPr marL="3657357" indent="0" algn="ctr">
              <a:buNone/>
              <a:defRPr>
                <a:solidFill>
                  <a:schemeClr val="tx1">
                    <a:tint val="75000"/>
                  </a:schemeClr>
                </a:solidFill>
              </a:defRPr>
            </a:lvl7pPr>
            <a:lvl8pPr marL="4266915" indent="0" algn="ctr">
              <a:buNone/>
              <a:defRPr>
                <a:solidFill>
                  <a:schemeClr val="tx1">
                    <a:tint val="75000"/>
                  </a:schemeClr>
                </a:solidFill>
              </a:defRPr>
            </a:lvl8pPr>
            <a:lvl9pPr marL="4876475"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FD1176A7-B091-469C-82C8-89C693043C40}" type="datetimeFigureOut">
              <a:rPr lang="en-US" smtClean="0"/>
              <a:pPr/>
              <a:t>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39B1FA-81F2-4940-9AF3-5EAFB5D6669B}" type="slidenum">
              <a:rPr lang="en-US" smtClean="0"/>
              <a:pPr/>
              <a:t>‹#›</a:t>
            </a:fld>
            <a:endParaRPr lang="en-US"/>
          </a:p>
        </p:txBody>
      </p:sp>
    </p:spTree>
    <p:extLst>
      <p:ext uri="{BB962C8B-B14F-4D97-AF65-F5344CB8AC3E}">
        <p14:creationId xmlns:p14="http://schemas.microsoft.com/office/powerpoint/2010/main" val="120414099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1176A7-B091-469C-82C8-89C693043C40}" type="datetimeFigureOut">
              <a:rPr lang="en-US" smtClean="0"/>
              <a:pPr/>
              <a:t>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39B1FA-81F2-4940-9AF3-5EAFB5D6669B}" type="slidenum">
              <a:rPr lang="en-US" smtClean="0"/>
              <a:pPr/>
              <a:t>‹#›</a:t>
            </a:fld>
            <a:endParaRPr lang="en-US"/>
          </a:p>
        </p:txBody>
      </p:sp>
    </p:spTree>
    <p:extLst>
      <p:ext uri="{BB962C8B-B14F-4D97-AF65-F5344CB8AC3E}">
        <p14:creationId xmlns:p14="http://schemas.microsoft.com/office/powerpoint/2010/main" val="363371352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noAutofit/>
          </a:bodyPr>
          <a:lstStyle>
            <a:lvl1pPr algn="l">
              <a:defRPr sz="4267" b="1" cap="all"/>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59" indent="0">
              <a:buNone/>
              <a:defRPr sz="2400">
                <a:solidFill>
                  <a:schemeClr val="tx1">
                    <a:tint val="75000"/>
                  </a:schemeClr>
                </a:solidFill>
              </a:defRPr>
            </a:lvl2pPr>
            <a:lvl3pPr marL="1219119" indent="0">
              <a:buNone/>
              <a:defRPr sz="2133">
                <a:solidFill>
                  <a:schemeClr val="tx1">
                    <a:tint val="75000"/>
                  </a:schemeClr>
                </a:solidFill>
              </a:defRPr>
            </a:lvl3pPr>
            <a:lvl4pPr marL="1828678" indent="0">
              <a:buNone/>
              <a:defRPr sz="1867">
                <a:solidFill>
                  <a:schemeClr val="tx1">
                    <a:tint val="75000"/>
                  </a:schemeClr>
                </a:solidFill>
              </a:defRPr>
            </a:lvl4pPr>
            <a:lvl5pPr marL="2438238" indent="0">
              <a:buNone/>
              <a:defRPr sz="1867">
                <a:solidFill>
                  <a:schemeClr val="tx1">
                    <a:tint val="75000"/>
                  </a:schemeClr>
                </a:solidFill>
              </a:defRPr>
            </a:lvl5pPr>
            <a:lvl6pPr marL="3047797" indent="0">
              <a:buNone/>
              <a:defRPr sz="1867">
                <a:solidFill>
                  <a:schemeClr val="tx1">
                    <a:tint val="75000"/>
                  </a:schemeClr>
                </a:solidFill>
              </a:defRPr>
            </a:lvl6pPr>
            <a:lvl7pPr marL="3657357" indent="0">
              <a:buNone/>
              <a:defRPr sz="1867">
                <a:solidFill>
                  <a:schemeClr val="tx1">
                    <a:tint val="75000"/>
                  </a:schemeClr>
                </a:solidFill>
              </a:defRPr>
            </a:lvl7pPr>
            <a:lvl8pPr marL="4266915" indent="0">
              <a:buNone/>
              <a:defRPr sz="1867">
                <a:solidFill>
                  <a:schemeClr val="tx1">
                    <a:tint val="75000"/>
                  </a:schemeClr>
                </a:solidFill>
              </a:defRPr>
            </a:lvl8pPr>
            <a:lvl9pPr marL="4876475"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D1176A7-B091-469C-82C8-89C693043C40}" type="datetimeFigureOut">
              <a:rPr lang="en-US" smtClean="0"/>
              <a:pPr/>
              <a:t>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39B1FA-81F2-4940-9AF3-5EAFB5D6669B}" type="slidenum">
              <a:rPr lang="en-US" smtClean="0"/>
              <a:pPr/>
              <a:t>‹#›</a:t>
            </a:fld>
            <a:endParaRPr lang="en-US"/>
          </a:p>
        </p:txBody>
      </p:sp>
    </p:spTree>
    <p:extLst>
      <p:ext uri="{BB962C8B-B14F-4D97-AF65-F5344CB8AC3E}">
        <p14:creationId xmlns:p14="http://schemas.microsoft.com/office/powerpoint/2010/main" val="77638906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D1176A7-B091-469C-82C8-89C693043C40}" type="datetimeFigureOut">
              <a:rPr lang="en-US" smtClean="0"/>
              <a:pPr/>
              <a:t>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39B1FA-81F2-4940-9AF3-5EAFB5D6669B}" type="slidenum">
              <a:rPr lang="en-US" smtClean="0"/>
              <a:pPr/>
              <a:t>‹#›</a:t>
            </a:fld>
            <a:endParaRPr lang="en-US"/>
          </a:p>
        </p:txBody>
      </p:sp>
    </p:spTree>
    <p:extLst>
      <p:ext uri="{BB962C8B-B14F-4D97-AF65-F5344CB8AC3E}">
        <p14:creationId xmlns:p14="http://schemas.microsoft.com/office/powerpoint/2010/main" val="22692079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609600" y="1535113"/>
            <a:ext cx="5386917" cy="639763"/>
          </a:xfrm>
        </p:spPr>
        <p:txBody>
          <a:bodyPr anchor="b">
            <a:normAutofit/>
          </a:bodyPr>
          <a:lstStyle>
            <a:lvl1pPr marL="0" indent="0">
              <a:buNone/>
              <a:defRPr sz="2667" b="1"/>
            </a:lvl1pPr>
            <a:lvl2pPr marL="609559" indent="0">
              <a:buNone/>
              <a:defRPr sz="2667" b="1"/>
            </a:lvl2pPr>
            <a:lvl3pPr marL="1219119" indent="0">
              <a:buNone/>
              <a:defRPr sz="2400" b="1"/>
            </a:lvl3pPr>
            <a:lvl4pPr marL="1828678" indent="0">
              <a:buNone/>
              <a:defRPr sz="2133" b="1"/>
            </a:lvl4pPr>
            <a:lvl5pPr marL="2438238" indent="0">
              <a:buNone/>
              <a:defRPr sz="2133" b="1"/>
            </a:lvl5pPr>
            <a:lvl6pPr marL="3047797" indent="0">
              <a:buNone/>
              <a:defRPr sz="2133" b="1"/>
            </a:lvl6pPr>
            <a:lvl7pPr marL="3657357" indent="0">
              <a:buNone/>
              <a:defRPr sz="2133" b="1"/>
            </a:lvl7pPr>
            <a:lvl8pPr marL="4266915" indent="0">
              <a:buNone/>
              <a:defRPr sz="2133" b="1"/>
            </a:lvl8pPr>
            <a:lvl9pPr marL="4876475" indent="0">
              <a:buNone/>
              <a:defRPr sz="2133"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3"/>
            <a:ext cx="5389033" cy="639763"/>
          </a:xfrm>
        </p:spPr>
        <p:txBody>
          <a:bodyPr anchor="b">
            <a:normAutofit/>
          </a:bodyPr>
          <a:lstStyle>
            <a:lvl1pPr marL="0" indent="0">
              <a:buNone/>
              <a:defRPr sz="2667" b="1"/>
            </a:lvl1pPr>
            <a:lvl2pPr marL="609559" indent="0">
              <a:buNone/>
              <a:defRPr sz="2667" b="1"/>
            </a:lvl2pPr>
            <a:lvl3pPr marL="1219119" indent="0">
              <a:buNone/>
              <a:defRPr sz="2400" b="1"/>
            </a:lvl3pPr>
            <a:lvl4pPr marL="1828678" indent="0">
              <a:buNone/>
              <a:defRPr sz="2133" b="1"/>
            </a:lvl4pPr>
            <a:lvl5pPr marL="2438238" indent="0">
              <a:buNone/>
              <a:defRPr sz="2133" b="1"/>
            </a:lvl5pPr>
            <a:lvl6pPr marL="3047797" indent="0">
              <a:buNone/>
              <a:defRPr sz="2133" b="1"/>
            </a:lvl6pPr>
            <a:lvl7pPr marL="3657357" indent="0">
              <a:buNone/>
              <a:defRPr sz="2133" b="1"/>
            </a:lvl7pPr>
            <a:lvl8pPr marL="4266915" indent="0">
              <a:buNone/>
              <a:defRPr sz="2133" b="1"/>
            </a:lvl8pPr>
            <a:lvl9pPr marL="4876475"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D1176A7-B091-469C-82C8-89C693043C40}" type="datetimeFigureOut">
              <a:rPr lang="en-US" smtClean="0"/>
              <a:pPr/>
              <a:t>2/4/2024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39B1FA-81F2-4940-9AF3-5EAFB5D6669B}" type="slidenum">
              <a:rPr lang="en-US" smtClean="0"/>
              <a:pPr/>
              <a:t>‹#›</a:t>
            </a:fld>
            <a:endParaRPr lang="en-US"/>
          </a:p>
        </p:txBody>
      </p:sp>
    </p:spTree>
    <p:extLst>
      <p:ext uri="{BB962C8B-B14F-4D97-AF65-F5344CB8AC3E}">
        <p14:creationId xmlns:p14="http://schemas.microsoft.com/office/powerpoint/2010/main" val="427810879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D1176A7-B091-469C-82C8-89C693043C40}" type="datetimeFigureOut">
              <a:rPr lang="en-US" smtClean="0"/>
              <a:pPr/>
              <a:t>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39B1FA-81F2-4940-9AF3-5EAFB5D6669B}" type="slidenum">
              <a:rPr lang="en-US" smtClean="0"/>
              <a:pPr/>
              <a:t>‹#›</a:t>
            </a:fld>
            <a:endParaRPr lang="en-US"/>
          </a:p>
        </p:txBody>
      </p:sp>
      <p:sp>
        <p:nvSpPr>
          <p:cNvPr id="6" name="Title 1"/>
          <p:cNvSpPr>
            <a:spLocks noGrp="1"/>
          </p:cNvSpPr>
          <p:nvPr>
            <p:ph type="title"/>
          </p:nvPr>
        </p:nvSpPr>
        <p:spPr>
          <a:xfrm>
            <a:off x="609600" y="274640"/>
            <a:ext cx="10972800" cy="715961"/>
          </a:xfrm>
        </p:spPr>
        <p:txBody>
          <a:bodyPr>
            <a:normAutofit/>
          </a:bodyPr>
          <a:lstStyle>
            <a:lvl1pPr algn="l">
              <a:defRPr sz="3733">
                <a:solidFill>
                  <a:schemeClr val="tx1">
                    <a:lumMod val="65000"/>
                    <a:lumOff val="35000"/>
                  </a:schemeClr>
                </a:solidFill>
              </a:defRPr>
            </a:lvl1pPr>
          </a:lstStyle>
          <a:p>
            <a:r>
              <a:rPr lang="en-US" dirty="0"/>
              <a:t>Click to edit Master title style</a:t>
            </a:r>
          </a:p>
        </p:txBody>
      </p:sp>
    </p:spTree>
    <p:extLst>
      <p:ext uri="{BB962C8B-B14F-4D97-AF65-F5344CB8AC3E}">
        <p14:creationId xmlns:p14="http://schemas.microsoft.com/office/powerpoint/2010/main" val="412050409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D1176A7-B091-469C-82C8-89C693043C40}" type="datetimeFigureOut">
              <a:rPr lang="en-US" smtClean="0"/>
              <a:pPr/>
              <a:t>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39B1FA-81F2-4940-9AF3-5EAFB5D6669B}" type="slidenum">
              <a:rPr lang="en-US" smtClean="0"/>
              <a:pPr/>
              <a:t>‹#›</a:t>
            </a:fld>
            <a:endParaRPr lang="en-US"/>
          </a:p>
        </p:txBody>
      </p:sp>
      <p:sp>
        <p:nvSpPr>
          <p:cNvPr id="6" name="Title 1"/>
          <p:cNvSpPr>
            <a:spLocks noGrp="1"/>
          </p:cNvSpPr>
          <p:nvPr>
            <p:ph type="title"/>
          </p:nvPr>
        </p:nvSpPr>
        <p:spPr>
          <a:xfrm>
            <a:off x="609600" y="274640"/>
            <a:ext cx="10972800" cy="715961"/>
          </a:xfrm>
        </p:spPr>
        <p:txBody>
          <a:bodyPr>
            <a:normAutofit/>
          </a:bodyPr>
          <a:lstStyle>
            <a:lvl1pPr algn="l">
              <a:defRPr sz="3733">
                <a:solidFill>
                  <a:schemeClr val="tx1"/>
                </a:solidFill>
              </a:defRPr>
            </a:lvl1pPr>
          </a:lstStyle>
          <a:p>
            <a:r>
              <a:rPr lang="en-US" dirty="0"/>
              <a:t>Click to edit Master title style</a:t>
            </a:r>
          </a:p>
        </p:txBody>
      </p:sp>
      <p:sp>
        <p:nvSpPr>
          <p:cNvPr id="7" name="Text Placeholder 9"/>
          <p:cNvSpPr>
            <a:spLocks noGrp="1"/>
          </p:cNvSpPr>
          <p:nvPr>
            <p:ph type="body" sz="quarter" idx="13" hasCustomPrompt="1"/>
          </p:nvPr>
        </p:nvSpPr>
        <p:spPr>
          <a:xfrm>
            <a:off x="609600" y="990600"/>
            <a:ext cx="10972800" cy="508000"/>
          </a:xfrm>
        </p:spPr>
        <p:txBody>
          <a:bodyPr>
            <a:noAutofit/>
          </a:bodyPr>
          <a:lstStyle>
            <a:lvl1pPr marL="0" indent="0">
              <a:buNone/>
              <a:defRPr sz="1867">
                <a:solidFill>
                  <a:schemeClr val="bg1">
                    <a:lumMod val="50000"/>
                  </a:schemeClr>
                </a:solidFill>
              </a:defRPr>
            </a:lvl1pPr>
          </a:lstStyle>
          <a:p>
            <a:pPr lvl="0"/>
            <a:r>
              <a:rPr lang="en-US" dirty="0"/>
              <a:t>Subtitle</a:t>
            </a:r>
          </a:p>
        </p:txBody>
      </p:sp>
    </p:spTree>
    <p:extLst>
      <p:ext uri="{BB962C8B-B14F-4D97-AF65-F5344CB8AC3E}">
        <p14:creationId xmlns:p14="http://schemas.microsoft.com/office/powerpoint/2010/main" val="132155790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7_Title Only">
    <p:bg>
      <p:bgPr>
        <a:solidFill>
          <a:schemeClr val="bg2"/>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D1176A7-B091-469C-82C8-89C693043C40}" type="datetimeFigureOut">
              <a:rPr lang="en-US" smtClean="0"/>
              <a:pPr/>
              <a:t>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39B1FA-81F2-4940-9AF3-5EAFB5D6669B}" type="slidenum">
              <a:rPr lang="en-US" smtClean="0"/>
              <a:pPr/>
              <a:t>‹#›</a:t>
            </a:fld>
            <a:endParaRPr lang="en-US"/>
          </a:p>
        </p:txBody>
      </p:sp>
      <p:sp>
        <p:nvSpPr>
          <p:cNvPr id="6" name="Title 1"/>
          <p:cNvSpPr>
            <a:spLocks noGrp="1"/>
          </p:cNvSpPr>
          <p:nvPr>
            <p:ph type="title"/>
          </p:nvPr>
        </p:nvSpPr>
        <p:spPr>
          <a:xfrm>
            <a:off x="609600" y="274640"/>
            <a:ext cx="10972800" cy="715961"/>
          </a:xfrm>
        </p:spPr>
        <p:txBody>
          <a:bodyPr>
            <a:normAutofit/>
          </a:bodyPr>
          <a:lstStyle>
            <a:lvl1pPr algn="l">
              <a:defRPr sz="3733">
                <a:solidFill>
                  <a:schemeClr val="tx1"/>
                </a:solidFill>
              </a:defRPr>
            </a:lvl1pPr>
          </a:lstStyle>
          <a:p>
            <a:r>
              <a:rPr lang="en-US" dirty="0"/>
              <a:t>Click to edit Master title style</a:t>
            </a:r>
          </a:p>
        </p:txBody>
      </p:sp>
      <p:sp>
        <p:nvSpPr>
          <p:cNvPr id="7" name="Text Placeholder 9"/>
          <p:cNvSpPr>
            <a:spLocks noGrp="1"/>
          </p:cNvSpPr>
          <p:nvPr>
            <p:ph type="body" sz="quarter" idx="13" hasCustomPrompt="1"/>
          </p:nvPr>
        </p:nvSpPr>
        <p:spPr>
          <a:xfrm>
            <a:off x="609600" y="990600"/>
            <a:ext cx="10972800" cy="508000"/>
          </a:xfrm>
        </p:spPr>
        <p:txBody>
          <a:bodyPr>
            <a:noAutofit/>
          </a:bodyPr>
          <a:lstStyle>
            <a:lvl1pPr marL="0" indent="0">
              <a:buNone/>
              <a:defRPr sz="1867">
                <a:solidFill>
                  <a:schemeClr val="bg1">
                    <a:lumMod val="50000"/>
                  </a:schemeClr>
                </a:solidFill>
              </a:defRPr>
            </a:lvl1pPr>
          </a:lstStyle>
          <a:p>
            <a:pPr lvl="0"/>
            <a:r>
              <a:rPr lang="en-US" dirty="0"/>
              <a:t>Subtitle</a:t>
            </a:r>
          </a:p>
        </p:txBody>
      </p:sp>
    </p:spTree>
    <p:extLst>
      <p:ext uri="{BB962C8B-B14F-4D97-AF65-F5344CB8AC3E}">
        <p14:creationId xmlns:p14="http://schemas.microsoft.com/office/powerpoint/2010/main" val="159252271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1176A7-B091-469C-82C8-89C693043C40}" type="datetimeFigureOut">
              <a:rPr lang="en-US" smtClean="0"/>
              <a:pPr/>
              <a:t>2/4/2024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39B1FA-81F2-4940-9AF3-5EAFB5D6669B}" type="slidenum">
              <a:rPr lang="en-US" smtClean="0"/>
              <a:pPr/>
              <a:t>‹#›</a:t>
            </a:fld>
            <a:endParaRPr lang="en-US"/>
          </a:p>
        </p:txBody>
      </p:sp>
    </p:spTree>
    <p:extLst>
      <p:ext uri="{BB962C8B-B14F-4D97-AF65-F5344CB8AC3E}">
        <p14:creationId xmlns:p14="http://schemas.microsoft.com/office/powerpoint/2010/main" val="45334860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867"/>
            </a:lvl1pPr>
            <a:lvl2pPr marL="609559" indent="0">
              <a:buNone/>
              <a:defRPr sz="1600"/>
            </a:lvl2pPr>
            <a:lvl3pPr marL="1219119" indent="0">
              <a:buNone/>
              <a:defRPr sz="1333"/>
            </a:lvl3pPr>
            <a:lvl4pPr marL="1828678" indent="0">
              <a:buNone/>
              <a:defRPr sz="1200"/>
            </a:lvl4pPr>
            <a:lvl5pPr marL="2438238" indent="0">
              <a:buNone/>
              <a:defRPr sz="1200"/>
            </a:lvl5pPr>
            <a:lvl6pPr marL="3047797" indent="0">
              <a:buNone/>
              <a:defRPr sz="1200"/>
            </a:lvl6pPr>
            <a:lvl7pPr marL="3657357" indent="0">
              <a:buNone/>
              <a:defRPr sz="1200"/>
            </a:lvl7pPr>
            <a:lvl8pPr marL="4266915" indent="0">
              <a:buNone/>
              <a:defRPr sz="1200"/>
            </a:lvl8pPr>
            <a:lvl9pPr marL="4876475"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FD1176A7-B091-469C-82C8-89C693043C40}" type="datetimeFigureOut">
              <a:rPr lang="en-US" smtClean="0"/>
              <a:pPr/>
              <a:t>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39B1FA-81F2-4940-9AF3-5EAFB5D6669B}" type="slidenum">
              <a:rPr lang="en-US" smtClean="0"/>
              <a:pPr/>
              <a:t>‹#›</a:t>
            </a:fld>
            <a:endParaRPr lang="en-US"/>
          </a:p>
        </p:txBody>
      </p:sp>
    </p:spTree>
    <p:extLst>
      <p:ext uri="{BB962C8B-B14F-4D97-AF65-F5344CB8AC3E}">
        <p14:creationId xmlns:p14="http://schemas.microsoft.com/office/powerpoint/2010/main" val="1520438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7A3D2-60A2-6D43-9629-99DDD7B05CF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a-IR"/>
          </a:p>
        </p:txBody>
      </p:sp>
      <p:sp>
        <p:nvSpPr>
          <p:cNvPr id="3" name="Picture Placeholder 2">
            <a:extLst>
              <a:ext uri="{FF2B5EF4-FFF2-40B4-BE49-F238E27FC236}">
                <a16:creationId xmlns:a16="http://schemas.microsoft.com/office/drawing/2014/main" id="{0E1503A9-5953-AC1C-B9F5-82D29F3EBEF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a:extLst>
              <a:ext uri="{FF2B5EF4-FFF2-40B4-BE49-F238E27FC236}">
                <a16:creationId xmlns:a16="http://schemas.microsoft.com/office/drawing/2014/main" id="{199F180D-E6FF-65DA-CA3D-AD1A7397CF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357FC5-586C-5493-43B3-7445940600D7}"/>
              </a:ext>
            </a:extLst>
          </p:cNvPr>
          <p:cNvSpPr>
            <a:spLocks noGrp="1"/>
          </p:cNvSpPr>
          <p:nvPr>
            <p:ph type="dt" sz="half" idx="10"/>
          </p:nvPr>
        </p:nvSpPr>
        <p:spPr/>
        <p:txBody>
          <a:bodyPr/>
          <a:lstStyle/>
          <a:p>
            <a:fld id="{A6F51AA7-65CC-48C6-8CA8-5D8081237790}" type="datetimeFigureOut">
              <a:rPr lang="fa-IR" smtClean="0"/>
              <a:t>1445/07/25</a:t>
            </a:fld>
            <a:endParaRPr lang="fa-IR"/>
          </a:p>
        </p:txBody>
      </p:sp>
      <p:sp>
        <p:nvSpPr>
          <p:cNvPr id="6" name="Footer Placeholder 5">
            <a:extLst>
              <a:ext uri="{FF2B5EF4-FFF2-40B4-BE49-F238E27FC236}">
                <a16:creationId xmlns:a16="http://schemas.microsoft.com/office/drawing/2014/main" id="{1179C051-088E-E256-02E7-0F771CE4B092}"/>
              </a:ext>
            </a:extLst>
          </p:cNvPr>
          <p:cNvSpPr>
            <a:spLocks noGrp="1"/>
          </p:cNvSpPr>
          <p:nvPr>
            <p:ph type="ftr" sz="quarter" idx="11"/>
          </p:nvPr>
        </p:nvSpPr>
        <p:spPr/>
        <p:txBody>
          <a:bodyPr/>
          <a:lstStyle/>
          <a:p>
            <a:endParaRPr lang="fa-IR"/>
          </a:p>
        </p:txBody>
      </p:sp>
      <p:sp>
        <p:nvSpPr>
          <p:cNvPr id="7" name="Slide Number Placeholder 6">
            <a:extLst>
              <a:ext uri="{FF2B5EF4-FFF2-40B4-BE49-F238E27FC236}">
                <a16:creationId xmlns:a16="http://schemas.microsoft.com/office/drawing/2014/main" id="{5BA08168-5E68-9E8B-E036-3275954D69D1}"/>
              </a:ext>
            </a:extLst>
          </p:cNvPr>
          <p:cNvSpPr>
            <a:spLocks noGrp="1"/>
          </p:cNvSpPr>
          <p:nvPr>
            <p:ph type="sldNum" sz="quarter" idx="12"/>
          </p:nvPr>
        </p:nvSpPr>
        <p:spPr/>
        <p:txBody>
          <a:bodyPr/>
          <a:lstStyle/>
          <a:p>
            <a:fld id="{F6D154D5-CDE0-4D0A-B0A5-B38F42349F99}" type="slidenum">
              <a:rPr lang="fa-IR" smtClean="0"/>
              <a:t>‹#›</a:t>
            </a:fld>
            <a:endParaRPr lang="fa-IR"/>
          </a:p>
        </p:txBody>
      </p:sp>
    </p:spTree>
    <p:extLst>
      <p:ext uri="{BB962C8B-B14F-4D97-AF65-F5344CB8AC3E}">
        <p14:creationId xmlns:p14="http://schemas.microsoft.com/office/powerpoint/2010/main" val="304279987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59" indent="0">
              <a:buNone/>
              <a:defRPr sz="3733"/>
            </a:lvl2pPr>
            <a:lvl3pPr marL="1219119" indent="0">
              <a:buNone/>
              <a:defRPr sz="3200"/>
            </a:lvl3pPr>
            <a:lvl4pPr marL="1828678" indent="0">
              <a:buNone/>
              <a:defRPr sz="2667"/>
            </a:lvl4pPr>
            <a:lvl5pPr marL="2438238" indent="0">
              <a:buNone/>
              <a:defRPr sz="2667"/>
            </a:lvl5pPr>
            <a:lvl6pPr marL="3047797" indent="0">
              <a:buNone/>
              <a:defRPr sz="2667"/>
            </a:lvl6pPr>
            <a:lvl7pPr marL="3657357" indent="0">
              <a:buNone/>
              <a:defRPr sz="2667"/>
            </a:lvl7pPr>
            <a:lvl8pPr marL="4266915" indent="0">
              <a:buNone/>
              <a:defRPr sz="2667"/>
            </a:lvl8pPr>
            <a:lvl9pPr marL="4876475" indent="0">
              <a:buNone/>
              <a:defRPr sz="2667"/>
            </a:lvl9pPr>
          </a:lstStyle>
          <a:p>
            <a:endParaRPr lang="en-US"/>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867"/>
            </a:lvl1pPr>
            <a:lvl2pPr marL="609559" indent="0">
              <a:buNone/>
              <a:defRPr sz="1600"/>
            </a:lvl2pPr>
            <a:lvl3pPr marL="1219119" indent="0">
              <a:buNone/>
              <a:defRPr sz="1333"/>
            </a:lvl3pPr>
            <a:lvl4pPr marL="1828678" indent="0">
              <a:buNone/>
              <a:defRPr sz="1200"/>
            </a:lvl4pPr>
            <a:lvl5pPr marL="2438238" indent="0">
              <a:buNone/>
              <a:defRPr sz="1200"/>
            </a:lvl5pPr>
            <a:lvl6pPr marL="3047797" indent="0">
              <a:buNone/>
              <a:defRPr sz="1200"/>
            </a:lvl6pPr>
            <a:lvl7pPr marL="3657357" indent="0">
              <a:buNone/>
              <a:defRPr sz="1200"/>
            </a:lvl7pPr>
            <a:lvl8pPr marL="4266915" indent="0">
              <a:buNone/>
              <a:defRPr sz="1200"/>
            </a:lvl8pPr>
            <a:lvl9pPr marL="4876475"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FD1176A7-B091-469C-82C8-89C693043C40}" type="datetimeFigureOut">
              <a:rPr lang="en-US" smtClean="0"/>
              <a:pPr/>
              <a:t>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39B1FA-81F2-4940-9AF3-5EAFB5D6669B}" type="slidenum">
              <a:rPr lang="en-US" smtClean="0"/>
              <a:pPr/>
              <a:t>‹#›</a:t>
            </a:fld>
            <a:endParaRPr lang="en-US"/>
          </a:p>
        </p:txBody>
      </p:sp>
    </p:spTree>
    <p:extLst>
      <p:ext uri="{BB962C8B-B14F-4D97-AF65-F5344CB8AC3E}">
        <p14:creationId xmlns:p14="http://schemas.microsoft.com/office/powerpoint/2010/main" val="59681097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1176A7-B091-469C-82C8-89C693043C40}" type="datetimeFigureOut">
              <a:rPr lang="en-US" smtClean="0"/>
              <a:pPr/>
              <a:t>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39B1FA-81F2-4940-9AF3-5EAFB5D6669B}" type="slidenum">
              <a:rPr lang="en-US" smtClean="0"/>
              <a:pPr/>
              <a:t>‹#›</a:t>
            </a:fld>
            <a:endParaRPr lang="en-US"/>
          </a:p>
        </p:txBody>
      </p:sp>
    </p:spTree>
    <p:extLst>
      <p:ext uri="{BB962C8B-B14F-4D97-AF65-F5344CB8AC3E}">
        <p14:creationId xmlns:p14="http://schemas.microsoft.com/office/powerpoint/2010/main" val="397004119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1176A7-B091-469C-82C8-89C693043C40}" type="datetimeFigureOut">
              <a:rPr lang="en-US" smtClean="0"/>
              <a:pPr/>
              <a:t>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39B1FA-81F2-4940-9AF3-5EAFB5D6669B}" type="slidenum">
              <a:rPr lang="en-US" smtClean="0"/>
              <a:pPr/>
              <a:t>‹#›</a:t>
            </a:fld>
            <a:endParaRPr lang="en-US"/>
          </a:p>
        </p:txBody>
      </p:sp>
    </p:spTree>
    <p:extLst>
      <p:ext uri="{BB962C8B-B14F-4D97-AF65-F5344CB8AC3E}">
        <p14:creationId xmlns:p14="http://schemas.microsoft.com/office/powerpoint/2010/main" val="355854675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2_slidemodel2">
    <p:bg>
      <p:bgPr>
        <a:gradFill flip="none" rotWithShape="1">
          <a:gsLst>
            <a:gs pos="55000">
              <a:srgbClr val="1181AE"/>
            </a:gs>
            <a:gs pos="0">
              <a:srgbClr val="1181AE"/>
            </a:gs>
            <a:gs pos="100000">
              <a:srgbClr val="095474"/>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D1176A7-B091-469C-82C8-89C693043C40}" type="datetimeFigureOut">
              <a:rPr lang="en-US" smtClean="0"/>
              <a:pPr/>
              <a:t>2/4/2024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939B1FA-81F2-4940-9AF3-5EAFB5D6669B}" type="slidenum">
              <a:rPr lang="en-US" smtClean="0"/>
              <a:pPr/>
              <a:t>‹#›</a:t>
            </a:fld>
            <a:endParaRPr lang="en-US" dirty="0"/>
          </a:p>
        </p:txBody>
      </p:sp>
    </p:spTree>
    <p:extLst>
      <p:ext uri="{BB962C8B-B14F-4D97-AF65-F5344CB8AC3E}">
        <p14:creationId xmlns:p14="http://schemas.microsoft.com/office/powerpoint/2010/main" val="352452507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7" name="Rectangle 6"/>
          <p:cNvSpPr/>
          <p:nvPr userDrawn="1"/>
        </p:nvSpPr>
        <p:spPr>
          <a:xfrm>
            <a:off x="0" y="3225800"/>
            <a:ext cx="12192000" cy="3632200"/>
          </a:xfrm>
          <a:prstGeom prst="rect">
            <a:avLst/>
          </a:prstGeom>
          <a:gradFill flip="none" rotWithShape="1">
            <a:gsLst>
              <a:gs pos="44000">
                <a:srgbClr val="CBCBCB">
                  <a:alpha val="22000"/>
                </a:srgbClr>
              </a:gs>
              <a:gs pos="100000">
                <a:srgbClr val="5F5F5F">
                  <a:alpha val="19000"/>
                </a:srgbClr>
              </a:gs>
              <a:gs pos="100000">
                <a:srgbClr val="FFFFFF">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 name="Title 1"/>
          <p:cNvSpPr>
            <a:spLocks noGrp="1"/>
          </p:cNvSpPr>
          <p:nvPr>
            <p:ph type="ctrTitle"/>
          </p:nvPr>
        </p:nvSpPr>
        <p:spPr>
          <a:xfrm>
            <a:off x="914400" y="4987990"/>
            <a:ext cx="10363200" cy="610820"/>
          </a:xfrm>
        </p:spPr>
        <p:txBody>
          <a:bodyPr/>
          <a:lstStyle>
            <a:lvl1pPr algn="ctr">
              <a:defRPr lang="en-US" sz="4000" kern="1200" smtClean="0">
                <a:solidFill>
                  <a:schemeClr val="tx1">
                    <a:lumMod val="75000"/>
                    <a:lumOff val="25000"/>
                  </a:schemeClr>
                </a:solidFill>
                <a:latin typeface="+mj-lt"/>
                <a:ea typeface="+mj-ea"/>
                <a:cs typeface="+mj-cs"/>
              </a:defRPr>
            </a:lvl1pPr>
          </a:lstStyle>
          <a:p>
            <a:r>
              <a:rPr lang="en-US" dirty="0"/>
              <a:t>Click to edit Master title style</a:t>
            </a:r>
          </a:p>
        </p:txBody>
      </p:sp>
      <p:sp>
        <p:nvSpPr>
          <p:cNvPr id="3" name="Subtitle 2"/>
          <p:cNvSpPr>
            <a:spLocks noGrp="1"/>
          </p:cNvSpPr>
          <p:nvPr>
            <p:ph type="subTitle" idx="1"/>
          </p:nvPr>
        </p:nvSpPr>
        <p:spPr>
          <a:xfrm>
            <a:off x="1828800" y="5509360"/>
            <a:ext cx="8534400" cy="764440"/>
          </a:xfrm>
        </p:spPr>
        <p:txBody>
          <a:bodyPr>
            <a:normAutofit/>
          </a:bodyPr>
          <a:lstStyle>
            <a:lvl1pPr marL="0" indent="0" algn="ctr">
              <a:buNone/>
              <a:defRPr lang="en-US" sz="2400" kern="1200" smtClean="0">
                <a:solidFill>
                  <a:schemeClr val="tx1">
                    <a:lumMod val="65000"/>
                    <a:lumOff val="35000"/>
                  </a:schemeClr>
                </a:solidFill>
                <a:latin typeface="+mj-lt"/>
                <a:ea typeface="+mj-ea"/>
                <a:cs typeface="+mj-cs"/>
              </a:defRPr>
            </a:lvl1pPr>
            <a:lvl2pPr marL="609534" indent="0" algn="ctr">
              <a:buNone/>
              <a:defRPr>
                <a:solidFill>
                  <a:schemeClr val="tx1">
                    <a:tint val="75000"/>
                  </a:schemeClr>
                </a:solidFill>
              </a:defRPr>
            </a:lvl2pPr>
            <a:lvl3pPr marL="1219068" indent="0" algn="ctr">
              <a:buNone/>
              <a:defRPr>
                <a:solidFill>
                  <a:schemeClr val="tx1">
                    <a:tint val="75000"/>
                  </a:schemeClr>
                </a:solidFill>
              </a:defRPr>
            </a:lvl3pPr>
            <a:lvl4pPr marL="1828602" indent="0" algn="ctr">
              <a:buNone/>
              <a:defRPr>
                <a:solidFill>
                  <a:schemeClr val="tx1">
                    <a:tint val="75000"/>
                  </a:schemeClr>
                </a:solidFill>
              </a:defRPr>
            </a:lvl4pPr>
            <a:lvl5pPr marL="2438136" indent="0" algn="ctr">
              <a:buNone/>
              <a:defRPr>
                <a:solidFill>
                  <a:schemeClr val="tx1">
                    <a:tint val="75000"/>
                  </a:schemeClr>
                </a:solidFill>
              </a:defRPr>
            </a:lvl5pPr>
            <a:lvl6pPr marL="3047670" indent="0" algn="ctr">
              <a:buNone/>
              <a:defRPr>
                <a:solidFill>
                  <a:schemeClr val="tx1">
                    <a:tint val="75000"/>
                  </a:schemeClr>
                </a:solidFill>
              </a:defRPr>
            </a:lvl6pPr>
            <a:lvl7pPr marL="3657205" indent="0" algn="ctr">
              <a:buNone/>
              <a:defRPr>
                <a:solidFill>
                  <a:schemeClr val="tx1">
                    <a:tint val="75000"/>
                  </a:schemeClr>
                </a:solidFill>
              </a:defRPr>
            </a:lvl7pPr>
            <a:lvl8pPr marL="4266737" indent="0" algn="ctr">
              <a:buNone/>
              <a:defRPr>
                <a:solidFill>
                  <a:schemeClr val="tx1">
                    <a:tint val="75000"/>
                  </a:schemeClr>
                </a:solidFill>
              </a:defRPr>
            </a:lvl8pPr>
            <a:lvl9pPr marL="487627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D1176A7-B091-469C-82C8-89C693043C40}" type="datetimeFigureOut">
              <a:rPr lang="en-US" smtClean="0"/>
              <a:pPr/>
              <a:t>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39B1FA-81F2-4940-9AF3-5EAFB5D6669B}" type="slidenum">
              <a:rPr lang="en-US" smtClean="0"/>
              <a:pPr/>
              <a:t>‹#›</a:t>
            </a:fld>
            <a:endParaRPr lang="en-US"/>
          </a:p>
        </p:txBody>
      </p:sp>
    </p:spTree>
    <p:extLst>
      <p:ext uri="{BB962C8B-B14F-4D97-AF65-F5344CB8AC3E}">
        <p14:creationId xmlns:p14="http://schemas.microsoft.com/office/powerpoint/2010/main" val="208403160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59" indent="0" algn="ctr">
              <a:buNone/>
              <a:defRPr>
                <a:solidFill>
                  <a:schemeClr val="tx1">
                    <a:tint val="75000"/>
                  </a:schemeClr>
                </a:solidFill>
              </a:defRPr>
            </a:lvl2pPr>
            <a:lvl3pPr marL="1219119" indent="0" algn="ctr">
              <a:buNone/>
              <a:defRPr>
                <a:solidFill>
                  <a:schemeClr val="tx1">
                    <a:tint val="75000"/>
                  </a:schemeClr>
                </a:solidFill>
              </a:defRPr>
            </a:lvl3pPr>
            <a:lvl4pPr marL="1828678" indent="0" algn="ctr">
              <a:buNone/>
              <a:defRPr>
                <a:solidFill>
                  <a:schemeClr val="tx1">
                    <a:tint val="75000"/>
                  </a:schemeClr>
                </a:solidFill>
              </a:defRPr>
            </a:lvl4pPr>
            <a:lvl5pPr marL="2438238" indent="0" algn="ctr">
              <a:buNone/>
              <a:defRPr>
                <a:solidFill>
                  <a:schemeClr val="tx1">
                    <a:tint val="75000"/>
                  </a:schemeClr>
                </a:solidFill>
              </a:defRPr>
            </a:lvl5pPr>
            <a:lvl6pPr marL="3047797" indent="0" algn="ctr">
              <a:buNone/>
              <a:defRPr>
                <a:solidFill>
                  <a:schemeClr val="tx1">
                    <a:tint val="75000"/>
                  </a:schemeClr>
                </a:solidFill>
              </a:defRPr>
            </a:lvl6pPr>
            <a:lvl7pPr marL="3657357" indent="0" algn="ctr">
              <a:buNone/>
              <a:defRPr>
                <a:solidFill>
                  <a:schemeClr val="tx1">
                    <a:tint val="75000"/>
                  </a:schemeClr>
                </a:solidFill>
              </a:defRPr>
            </a:lvl7pPr>
            <a:lvl8pPr marL="4266915" indent="0" algn="ctr">
              <a:buNone/>
              <a:defRPr>
                <a:solidFill>
                  <a:schemeClr val="tx1">
                    <a:tint val="75000"/>
                  </a:schemeClr>
                </a:solidFill>
              </a:defRPr>
            </a:lvl8pPr>
            <a:lvl9pPr marL="4876475"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D1176A7-B091-469C-82C8-89C693043C40}" type="datetimeFigureOut">
              <a:rPr lang="en-US" smtClean="0"/>
              <a:pPr/>
              <a:t>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39B1FA-81F2-4940-9AF3-5EAFB5D6669B}" type="slidenum">
              <a:rPr lang="en-US" smtClean="0"/>
              <a:pPr/>
              <a:t>‹#›</a:t>
            </a:fld>
            <a:endParaRPr lang="en-US"/>
          </a:p>
        </p:txBody>
      </p:sp>
    </p:spTree>
    <p:extLst>
      <p:ext uri="{BB962C8B-B14F-4D97-AF65-F5344CB8AC3E}">
        <p14:creationId xmlns:p14="http://schemas.microsoft.com/office/powerpoint/2010/main" val="400801587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1176A7-B091-469C-82C8-89C693043C40}" type="datetimeFigureOut">
              <a:rPr lang="en-US" smtClean="0"/>
              <a:pPr/>
              <a:t>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39B1FA-81F2-4940-9AF3-5EAFB5D6669B}" type="slidenum">
              <a:rPr lang="en-US" smtClean="0"/>
              <a:pPr/>
              <a:t>‹#›</a:t>
            </a:fld>
            <a:endParaRPr lang="en-US"/>
          </a:p>
        </p:txBody>
      </p:sp>
    </p:spTree>
    <p:extLst>
      <p:ext uri="{BB962C8B-B14F-4D97-AF65-F5344CB8AC3E}">
        <p14:creationId xmlns:p14="http://schemas.microsoft.com/office/powerpoint/2010/main" val="339250033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59" indent="0">
              <a:buNone/>
              <a:defRPr sz="2400">
                <a:solidFill>
                  <a:schemeClr val="tx1">
                    <a:tint val="75000"/>
                  </a:schemeClr>
                </a:solidFill>
              </a:defRPr>
            </a:lvl2pPr>
            <a:lvl3pPr marL="1219119" indent="0">
              <a:buNone/>
              <a:defRPr sz="2133">
                <a:solidFill>
                  <a:schemeClr val="tx1">
                    <a:tint val="75000"/>
                  </a:schemeClr>
                </a:solidFill>
              </a:defRPr>
            </a:lvl3pPr>
            <a:lvl4pPr marL="1828678" indent="0">
              <a:buNone/>
              <a:defRPr sz="1867">
                <a:solidFill>
                  <a:schemeClr val="tx1">
                    <a:tint val="75000"/>
                  </a:schemeClr>
                </a:solidFill>
              </a:defRPr>
            </a:lvl4pPr>
            <a:lvl5pPr marL="2438238" indent="0">
              <a:buNone/>
              <a:defRPr sz="1867">
                <a:solidFill>
                  <a:schemeClr val="tx1">
                    <a:tint val="75000"/>
                  </a:schemeClr>
                </a:solidFill>
              </a:defRPr>
            </a:lvl5pPr>
            <a:lvl6pPr marL="3047797" indent="0">
              <a:buNone/>
              <a:defRPr sz="1867">
                <a:solidFill>
                  <a:schemeClr val="tx1">
                    <a:tint val="75000"/>
                  </a:schemeClr>
                </a:solidFill>
              </a:defRPr>
            </a:lvl6pPr>
            <a:lvl7pPr marL="3657357" indent="0">
              <a:buNone/>
              <a:defRPr sz="1867">
                <a:solidFill>
                  <a:schemeClr val="tx1">
                    <a:tint val="75000"/>
                  </a:schemeClr>
                </a:solidFill>
              </a:defRPr>
            </a:lvl7pPr>
            <a:lvl8pPr marL="4266915" indent="0">
              <a:buNone/>
              <a:defRPr sz="1867">
                <a:solidFill>
                  <a:schemeClr val="tx1">
                    <a:tint val="75000"/>
                  </a:schemeClr>
                </a:solidFill>
              </a:defRPr>
            </a:lvl8pPr>
            <a:lvl9pPr marL="4876475"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D1176A7-B091-469C-82C8-89C693043C40}" type="datetimeFigureOut">
              <a:rPr lang="en-US" smtClean="0"/>
              <a:pPr/>
              <a:t>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39B1FA-81F2-4940-9AF3-5EAFB5D6669B}" type="slidenum">
              <a:rPr lang="en-US" smtClean="0"/>
              <a:pPr/>
              <a:t>‹#›</a:t>
            </a:fld>
            <a:endParaRPr lang="en-US"/>
          </a:p>
        </p:txBody>
      </p:sp>
    </p:spTree>
    <p:extLst>
      <p:ext uri="{BB962C8B-B14F-4D97-AF65-F5344CB8AC3E}">
        <p14:creationId xmlns:p14="http://schemas.microsoft.com/office/powerpoint/2010/main" val="221896764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D1176A7-B091-469C-82C8-89C693043C40}" type="datetimeFigureOut">
              <a:rPr lang="en-US" smtClean="0"/>
              <a:pPr/>
              <a:t>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39B1FA-81F2-4940-9AF3-5EAFB5D6669B}" type="slidenum">
              <a:rPr lang="en-US" smtClean="0"/>
              <a:pPr/>
              <a:t>‹#›</a:t>
            </a:fld>
            <a:endParaRPr lang="en-US"/>
          </a:p>
        </p:txBody>
      </p:sp>
    </p:spTree>
    <p:extLst>
      <p:ext uri="{BB962C8B-B14F-4D97-AF65-F5344CB8AC3E}">
        <p14:creationId xmlns:p14="http://schemas.microsoft.com/office/powerpoint/2010/main" val="116667084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59" indent="0">
              <a:buNone/>
              <a:defRPr sz="2667" b="1"/>
            </a:lvl2pPr>
            <a:lvl3pPr marL="1219119" indent="0">
              <a:buNone/>
              <a:defRPr sz="2400" b="1"/>
            </a:lvl3pPr>
            <a:lvl4pPr marL="1828678" indent="0">
              <a:buNone/>
              <a:defRPr sz="2133" b="1"/>
            </a:lvl4pPr>
            <a:lvl5pPr marL="2438238" indent="0">
              <a:buNone/>
              <a:defRPr sz="2133" b="1"/>
            </a:lvl5pPr>
            <a:lvl6pPr marL="3047797" indent="0">
              <a:buNone/>
              <a:defRPr sz="2133" b="1"/>
            </a:lvl6pPr>
            <a:lvl7pPr marL="3657357" indent="0">
              <a:buNone/>
              <a:defRPr sz="2133" b="1"/>
            </a:lvl7pPr>
            <a:lvl8pPr marL="4266915" indent="0">
              <a:buNone/>
              <a:defRPr sz="2133" b="1"/>
            </a:lvl8pPr>
            <a:lvl9pPr marL="4876475"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3"/>
            <a:ext cx="5389033" cy="639763"/>
          </a:xfrm>
        </p:spPr>
        <p:txBody>
          <a:bodyPr anchor="b"/>
          <a:lstStyle>
            <a:lvl1pPr marL="0" indent="0">
              <a:buNone/>
              <a:defRPr sz="3200" b="1"/>
            </a:lvl1pPr>
            <a:lvl2pPr marL="609559" indent="0">
              <a:buNone/>
              <a:defRPr sz="2667" b="1"/>
            </a:lvl2pPr>
            <a:lvl3pPr marL="1219119" indent="0">
              <a:buNone/>
              <a:defRPr sz="2400" b="1"/>
            </a:lvl3pPr>
            <a:lvl4pPr marL="1828678" indent="0">
              <a:buNone/>
              <a:defRPr sz="2133" b="1"/>
            </a:lvl4pPr>
            <a:lvl5pPr marL="2438238" indent="0">
              <a:buNone/>
              <a:defRPr sz="2133" b="1"/>
            </a:lvl5pPr>
            <a:lvl6pPr marL="3047797" indent="0">
              <a:buNone/>
              <a:defRPr sz="2133" b="1"/>
            </a:lvl6pPr>
            <a:lvl7pPr marL="3657357" indent="0">
              <a:buNone/>
              <a:defRPr sz="2133" b="1"/>
            </a:lvl7pPr>
            <a:lvl8pPr marL="4266915" indent="0">
              <a:buNone/>
              <a:defRPr sz="2133" b="1"/>
            </a:lvl8pPr>
            <a:lvl9pPr marL="4876475"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D1176A7-B091-469C-82C8-89C693043C40}" type="datetimeFigureOut">
              <a:rPr lang="en-US" smtClean="0"/>
              <a:pPr/>
              <a:t>2/4/2024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39B1FA-81F2-4940-9AF3-5EAFB5D6669B}" type="slidenum">
              <a:rPr lang="en-US" smtClean="0"/>
              <a:pPr/>
              <a:t>‹#›</a:t>
            </a:fld>
            <a:endParaRPr lang="en-US"/>
          </a:p>
        </p:txBody>
      </p:sp>
    </p:spTree>
    <p:extLst>
      <p:ext uri="{BB962C8B-B14F-4D97-AF65-F5344CB8AC3E}">
        <p14:creationId xmlns:p14="http://schemas.microsoft.com/office/powerpoint/2010/main" val="4858124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79.xml"/><Relationship Id="rId3" Type="http://schemas.openxmlformats.org/officeDocument/2006/relationships/slideLayout" Target="../slideLayouts/slideLayout174.xml"/><Relationship Id="rId7" Type="http://schemas.openxmlformats.org/officeDocument/2006/relationships/slideLayout" Target="../slideLayouts/slideLayout178.xml"/><Relationship Id="rId12" Type="http://schemas.openxmlformats.org/officeDocument/2006/relationships/theme" Target="../theme/theme10.xml"/><Relationship Id="rId2" Type="http://schemas.openxmlformats.org/officeDocument/2006/relationships/slideLayout" Target="../slideLayouts/slideLayout173.xml"/><Relationship Id="rId1" Type="http://schemas.openxmlformats.org/officeDocument/2006/relationships/slideLayout" Target="../slideLayouts/slideLayout172.xml"/><Relationship Id="rId6" Type="http://schemas.openxmlformats.org/officeDocument/2006/relationships/slideLayout" Target="../slideLayouts/slideLayout177.xml"/><Relationship Id="rId11" Type="http://schemas.openxmlformats.org/officeDocument/2006/relationships/slideLayout" Target="../slideLayouts/slideLayout182.xml"/><Relationship Id="rId5" Type="http://schemas.openxmlformats.org/officeDocument/2006/relationships/slideLayout" Target="../slideLayouts/slideLayout176.xml"/><Relationship Id="rId10" Type="http://schemas.openxmlformats.org/officeDocument/2006/relationships/slideLayout" Target="../slideLayouts/slideLayout181.xml"/><Relationship Id="rId4" Type="http://schemas.openxmlformats.org/officeDocument/2006/relationships/slideLayout" Target="../slideLayouts/slideLayout175.xml"/><Relationship Id="rId9" Type="http://schemas.openxmlformats.org/officeDocument/2006/relationships/slideLayout" Target="../slideLayouts/slideLayout18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theme" Target="../theme/theme2.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slideLayout" Target="../slideLayouts/slideLayout5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20" Type="http://schemas.openxmlformats.org/officeDocument/2006/relationships/theme" Target="../theme/theme3.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19" Type="http://schemas.openxmlformats.org/officeDocument/2006/relationships/slideLayout" Target="../slideLayouts/slideLayout53.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slideLayout" Target="../slideLayouts/slideLayout66.xml"/><Relationship Id="rId18" Type="http://schemas.openxmlformats.org/officeDocument/2006/relationships/slideLayout" Target="../slideLayouts/slideLayout71.xml"/><Relationship Id="rId26" Type="http://schemas.openxmlformats.org/officeDocument/2006/relationships/theme" Target="../theme/theme4.xml"/><Relationship Id="rId3" Type="http://schemas.openxmlformats.org/officeDocument/2006/relationships/slideLayout" Target="../slideLayouts/slideLayout56.xml"/><Relationship Id="rId21" Type="http://schemas.openxmlformats.org/officeDocument/2006/relationships/slideLayout" Target="../slideLayouts/slideLayout74.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17" Type="http://schemas.openxmlformats.org/officeDocument/2006/relationships/slideLayout" Target="../slideLayouts/slideLayout70.xml"/><Relationship Id="rId25" Type="http://schemas.openxmlformats.org/officeDocument/2006/relationships/slideLayout" Target="../slideLayouts/slideLayout78.xml"/><Relationship Id="rId2" Type="http://schemas.openxmlformats.org/officeDocument/2006/relationships/slideLayout" Target="../slideLayouts/slideLayout55.xml"/><Relationship Id="rId16" Type="http://schemas.openxmlformats.org/officeDocument/2006/relationships/slideLayout" Target="../slideLayouts/slideLayout69.xml"/><Relationship Id="rId20" Type="http://schemas.openxmlformats.org/officeDocument/2006/relationships/slideLayout" Target="../slideLayouts/slideLayout73.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24" Type="http://schemas.openxmlformats.org/officeDocument/2006/relationships/slideLayout" Target="../slideLayouts/slideLayout77.xml"/><Relationship Id="rId5" Type="http://schemas.openxmlformats.org/officeDocument/2006/relationships/slideLayout" Target="../slideLayouts/slideLayout58.xml"/><Relationship Id="rId15" Type="http://schemas.openxmlformats.org/officeDocument/2006/relationships/slideLayout" Target="../slideLayouts/slideLayout68.xml"/><Relationship Id="rId23" Type="http://schemas.openxmlformats.org/officeDocument/2006/relationships/slideLayout" Target="../slideLayouts/slideLayout76.xml"/><Relationship Id="rId10" Type="http://schemas.openxmlformats.org/officeDocument/2006/relationships/slideLayout" Target="../slideLayouts/slideLayout63.xml"/><Relationship Id="rId19" Type="http://schemas.openxmlformats.org/officeDocument/2006/relationships/slideLayout" Target="../slideLayouts/slideLayout72.xml"/><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slideLayout" Target="../slideLayouts/slideLayout67.xml"/><Relationship Id="rId22" Type="http://schemas.openxmlformats.org/officeDocument/2006/relationships/slideLayout" Target="../slideLayouts/slideLayout7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slideLayout" Target="../slideLayouts/slideLayout91.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slideLayout" Target="../slideLayouts/slideLayout90.xml"/><Relationship Id="rId2" Type="http://schemas.openxmlformats.org/officeDocument/2006/relationships/slideLayout" Target="../slideLayouts/slideLayout80.xml"/><Relationship Id="rId16" Type="http://schemas.openxmlformats.org/officeDocument/2006/relationships/theme" Target="../theme/theme5.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5" Type="http://schemas.openxmlformats.org/officeDocument/2006/relationships/slideLayout" Target="../slideLayouts/slideLayout9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 Id="rId14" Type="http://schemas.openxmlformats.org/officeDocument/2006/relationships/slideLayout" Target="../slideLayouts/slideLayout9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01.xml"/><Relationship Id="rId13" Type="http://schemas.openxmlformats.org/officeDocument/2006/relationships/slideLayout" Target="../slideLayouts/slideLayout106.xml"/><Relationship Id="rId18" Type="http://schemas.openxmlformats.org/officeDocument/2006/relationships/slideLayout" Target="../slideLayouts/slideLayout111.xml"/><Relationship Id="rId3" Type="http://schemas.openxmlformats.org/officeDocument/2006/relationships/slideLayout" Target="../slideLayouts/slideLayout96.xml"/><Relationship Id="rId21" Type="http://schemas.openxmlformats.org/officeDocument/2006/relationships/slideLayout" Target="../slideLayouts/slideLayout114.xml"/><Relationship Id="rId7" Type="http://schemas.openxmlformats.org/officeDocument/2006/relationships/slideLayout" Target="../slideLayouts/slideLayout100.xml"/><Relationship Id="rId12" Type="http://schemas.openxmlformats.org/officeDocument/2006/relationships/slideLayout" Target="../slideLayouts/slideLayout105.xml"/><Relationship Id="rId17" Type="http://schemas.openxmlformats.org/officeDocument/2006/relationships/slideLayout" Target="../slideLayouts/slideLayout110.xml"/><Relationship Id="rId2" Type="http://schemas.openxmlformats.org/officeDocument/2006/relationships/slideLayout" Target="../slideLayouts/slideLayout95.xml"/><Relationship Id="rId16" Type="http://schemas.openxmlformats.org/officeDocument/2006/relationships/slideLayout" Target="../slideLayouts/slideLayout109.xml"/><Relationship Id="rId20" Type="http://schemas.openxmlformats.org/officeDocument/2006/relationships/slideLayout" Target="../slideLayouts/slideLayout113.xml"/><Relationship Id="rId1" Type="http://schemas.openxmlformats.org/officeDocument/2006/relationships/slideLayout" Target="../slideLayouts/slideLayout94.xml"/><Relationship Id="rId6" Type="http://schemas.openxmlformats.org/officeDocument/2006/relationships/slideLayout" Target="../slideLayouts/slideLayout99.xml"/><Relationship Id="rId11" Type="http://schemas.openxmlformats.org/officeDocument/2006/relationships/slideLayout" Target="../slideLayouts/slideLayout104.xml"/><Relationship Id="rId24" Type="http://schemas.openxmlformats.org/officeDocument/2006/relationships/theme" Target="../theme/theme6.xml"/><Relationship Id="rId5" Type="http://schemas.openxmlformats.org/officeDocument/2006/relationships/slideLayout" Target="../slideLayouts/slideLayout98.xml"/><Relationship Id="rId15" Type="http://schemas.openxmlformats.org/officeDocument/2006/relationships/slideLayout" Target="../slideLayouts/slideLayout108.xml"/><Relationship Id="rId23" Type="http://schemas.openxmlformats.org/officeDocument/2006/relationships/slideLayout" Target="../slideLayouts/slideLayout116.xml"/><Relationship Id="rId10" Type="http://schemas.openxmlformats.org/officeDocument/2006/relationships/slideLayout" Target="../slideLayouts/slideLayout103.xml"/><Relationship Id="rId19" Type="http://schemas.openxmlformats.org/officeDocument/2006/relationships/slideLayout" Target="../slideLayouts/slideLayout112.xml"/><Relationship Id="rId4" Type="http://schemas.openxmlformats.org/officeDocument/2006/relationships/slideLayout" Target="../slideLayouts/slideLayout97.xml"/><Relationship Id="rId9" Type="http://schemas.openxmlformats.org/officeDocument/2006/relationships/slideLayout" Target="../slideLayouts/slideLayout102.xml"/><Relationship Id="rId14" Type="http://schemas.openxmlformats.org/officeDocument/2006/relationships/slideLayout" Target="../slideLayouts/slideLayout107.xml"/><Relationship Id="rId22" Type="http://schemas.openxmlformats.org/officeDocument/2006/relationships/slideLayout" Target="../slideLayouts/slideLayout11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24.xml"/><Relationship Id="rId13" Type="http://schemas.openxmlformats.org/officeDocument/2006/relationships/slideLayout" Target="../slideLayouts/slideLayout129.xml"/><Relationship Id="rId18" Type="http://schemas.openxmlformats.org/officeDocument/2006/relationships/slideLayout" Target="../slideLayouts/slideLayout134.xml"/><Relationship Id="rId3" Type="http://schemas.openxmlformats.org/officeDocument/2006/relationships/slideLayout" Target="../slideLayouts/slideLayout119.xml"/><Relationship Id="rId21" Type="http://schemas.openxmlformats.org/officeDocument/2006/relationships/slideLayout" Target="../slideLayouts/slideLayout137.xml"/><Relationship Id="rId7" Type="http://schemas.openxmlformats.org/officeDocument/2006/relationships/slideLayout" Target="../slideLayouts/slideLayout123.xml"/><Relationship Id="rId12" Type="http://schemas.openxmlformats.org/officeDocument/2006/relationships/slideLayout" Target="../slideLayouts/slideLayout128.xml"/><Relationship Id="rId17" Type="http://schemas.openxmlformats.org/officeDocument/2006/relationships/slideLayout" Target="../slideLayouts/slideLayout133.xml"/><Relationship Id="rId2" Type="http://schemas.openxmlformats.org/officeDocument/2006/relationships/slideLayout" Target="../slideLayouts/slideLayout118.xml"/><Relationship Id="rId16" Type="http://schemas.openxmlformats.org/officeDocument/2006/relationships/slideLayout" Target="../slideLayouts/slideLayout132.xml"/><Relationship Id="rId20" Type="http://schemas.openxmlformats.org/officeDocument/2006/relationships/slideLayout" Target="../slideLayouts/slideLayout136.xml"/><Relationship Id="rId1" Type="http://schemas.openxmlformats.org/officeDocument/2006/relationships/slideLayout" Target="../slideLayouts/slideLayout117.xml"/><Relationship Id="rId6" Type="http://schemas.openxmlformats.org/officeDocument/2006/relationships/slideLayout" Target="../slideLayouts/slideLayout122.xml"/><Relationship Id="rId11" Type="http://schemas.openxmlformats.org/officeDocument/2006/relationships/slideLayout" Target="../slideLayouts/slideLayout127.xml"/><Relationship Id="rId5" Type="http://schemas.openxmlformats.org/officeDocument/2006/relationships/slideLayout" Target="../slideLayouts/slideLayout121.xml"/><Relationship Id="rId15" Type="http://schemas.openxmlformats.org/officeDocument/2006/relationships/slideLayout" Target="../slideLayouts/slideLayout131.xml"/><Relationship Id="rId23" Type="http://schemas.openxmlformats.org/officeDocument/2006/relationships/theme" Target="../theme/theme7.xml"/><Relationship Id="rId10" Type="http://schemas.openxmlformats.org/officeDocument/2006/relationships/slideLayout" Target="../slideLayouts/slideLayout126.xml"/><Relationship Id="rId19" Type="http://schemas.openxmlformats.org/officeDocument/2006/relationships/slideLayout" Target="../slideLayouts/slideLayout135.xml"/><Relationship Id="rId4" Type="http://schemas.openxmlformats.org/officeDocument/2006/relationships/slideLayout" Target="../slideLayouts/slideLayout120.xml"/><Relationship Id="rId9" Type="http://schemas.openxmlformats.org/officeDocument/2006/relationships/slideLayout" Target="../slideLayouts/slideLayout125.xml"/><Relationship Id="rId14" Type="http://schemas.openxmlformats.org/officeDocument/2006/relationships/slideLayout" Target="../slideLayouts/slideLayout130.xml"/><Relationship Id="rId22" Type="http://schemas.openxmlformats.org/officeDocument/2006/relationships/slideLayout" Target="../slideLayouts/slideLayout13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46.xml"/><Relationship Id="rId13" Type="http://schemas.openxmlformats.org/officeDocument/2006/relationships/slideLayout" Target="../slideLayouts/slideLayout151.xml"/><Relationship Id="rId18" Type="http://schemas.openxmlformats.org/officeDocument/2006/relationships/slideLayout" Target="../slideLayouts/slideLayout156.xml"/><Relationship Id="rId3" Type="http://schemas.openxmlformats.org/officeDocument/2006/relationships/slideLayout" Target="../slideLayouts/slideLayout141.xml"/><Relationship Id="rId21" Type="http://schemas.openxmlformats.org/officeDocument/2006/relationships/theme" Target="../theme/theme8.xml"/><Relationship Id="rId7" Type="http://schemas.openxmlformats.org/officeDocument/2006/relationships/slideLayout" Target="../slideLayouts/slideLayout145.xml"/><Relationship Id="rId12" Type="http://schemas.openxmlformats.org/officeDocument/2006/relationships/slideLayout" Target="../slideLayouts/slideLayout150.xml"/><Relationship Id="rId17" Type="http://schemas.openxmlformats.org/officeDocument/2006/relationships/slideLayout" Target="../slideLayouts/slideLayout155.xml"/><Relationship Id="rId2" Type="http://schemas.openxmlformats.org/officeDocument/2006/relationships/slideLayout" Target="../slideLayouts/slideLayout140.xml"/><Relationship Id="rId16" Type="http://schemas.openxmlformats.org/officeDocument/2006/relationships/slideLayout" Target="../slideLayouts/slideLayout154.xml"/><Relationship Id="rId20" Type="http://schemas.openxmlformats.org/officeDocument/2006/relationships/slideLayout" Target="../slideLayouts/slideLayout158.xml"/><Relationship Id="rId1" Type="http://schemas.openxmlformats.org/officeDocument/2006/relationships/slideLayout" Target="../slideLayouts/slideLayout139.xml"/><Relationship Id="rId6" Type="http://schemas.openxmlformats.org/officeDocument/2006/relationships/slideLayout" Target="../slideLayouts/slideLayout144.xml"/><Relationship Id="rId11" Type="http://schemas.openxmlformats.org/officeDocument/2006/relationships/slideLayout" Target="../slideLayouts/slideLayout149.xml"/><Relationship Id="rId5" Type="http://schemas.openxmlformats.org/officeDocument/2006/relationships/slideLayout" Target="../slideLayouts/slideLayout143.xml"/><Relationship Id="rId15" Type="http://schemas.openxmlformats.org/officeDocument/2006/relationships/slideLayout" Target="../slideLayouts/slideLayout153.xml"/><Relationship Id="rId10" Type="http://schemas.openxmlformats.org/officeDocument/2006/relationships/slideLayout" Target="../slideLayouts/slideLayout148.xml"/><Relationship Id="rId19" Type="http://schemas.openxmlformats.org/officeDocument/2006/relationships/slideLayout" Target="../slideLayouts/slideLayout157.xml"/><Relationship Id="rId4" Type="http://schemas.openxmlformats.org/officeDocument/2006/relationships/slideLayout" Target="../slideLayouts/slideLayout142.xml"/><Relationship Id="rId9" Type="http://schemas.openxmlformats.org/officeDocument/2006/relationships/slideLayout" Target="../slideLayouts/slideLayout147.xml"/><Relationship Id="rId14" Type="http://schemas.openxmlformats.org/officeDocument/2006/relationships/slideLayout" Target="../slideLayouts/slideLayout15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66.xml"/><Relationship Id="rId13" Type="http://schemas.openxmlformats.org/officeDocument/2006/relationships/slideLayout" Target="../slideLayouts/slideLayout171.xml"/><Relationship Id="rId3" Type="http://schemas.openxmlformats.org/officeDocument/2006/relationships/slideLayout" Target="../slideLayouts/slideLayout161.xml"/><Relationship Id="rId7" Type="http://schemas.openxmlformats.org/officeDocument/2006/relationships/slideLayout" Target="../slideLayouts/slideLayout165.xml"/><Relationship Id="rId12" Type="http://schemas.openxmlformats.org/officeDocument/2006/relationships/slideLayout" Target="../slideLayouts/slideLayout170.xml"/><Relationship Id="rId2" Type="http://schemas.openxmlformats.org/officeDocument/2006/relationships/slideLayout" Target="../slideLayouts/slideLayout160.xml"/><Relationship Id="rId1" Type="http://schemas.openxmlformats.org/officeDocument/2006/relationships/slideLayout" Target="../slideLayouts/slideLayout159.xml"/><Relationship Id="rId6" Type="http://schemas.openxmlformats.org/officeDocument/2006/relationships/slideLayout" Target="../slideLayouts/slideLayout164.xml"/><Relationship Id="rId11" Type="http://schemas.openxmlformats.org/officeDocument/2006/relationships/slideLayout" Target="../slideLayouts/slideLayout169.xml"/><Relationship Id="rId5" Type="http://schemas.openxmlformats.org/officeDocument/2006/relationships/slideLayout" Target="../slideLayouts/slideLayout163.xml"/><Relationship Id="rId10" Type="http://schemas.openxmlformats.org/officeDocument/2006/relationships/slideLayout" Target="../slideLayouts/slideLayout168.xml"/><Relationship Id="rId4" Type="http://schemas.openxmlformats.org/officeDocument/2006/relationships/slideLayout" Target="../slideLayouts/slideLayout162.xml"/><Relationship Id="rId9" Type="http://schemas.openxmlformats.org/officeDocument/2006/relationships/slideLayout" Target="../slideLayouts/slideLayout167.xml"/><Relationship Id="rId1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5B2A07-D122-191F-AC08-B139402FFEB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a-IR"/>
          </a:p>
        </p:txBody>
      </p:sp>
      <p:sp>
        <p:nvSpPr>
          <p:cNvPr id="3" name="Text Placeholder 2">
            <a:extLst>
              <a:ext uri="{FF2B5EF4-FFF2-40B4-BE49-F238E27FC236}">
                <a16:creationId xmlns:a16="http://schemas.microsoft.com/office/drawing/2014/main" id="{1F49E394-F333-F924-0276-FF5F6CCD3B1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Date Placeholder 3">
            <a:extLst>
              <a:ext uri="{FF2B5EF4-FFF2-40B4-BE49-F238E27FC236}">
                <a16:creationId xmlns:a16="http://schemas.microsoft.com/office/drawing/2014/main" id="{A6F72AE0-6D31-C64E-3998-AD546EE2914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F51AA7-65CC-48C6-8CA8-5D8081237790}" type="datetimeFigureOut">
              <a:rPr lang="fa-IR" smtClean="0"/>
              <a:t>1445/07/25</a:t>
            </a:fld>
            <a:endParaRPr lang="fa-IR"/>
          </a:p>
        </p:txBody>
      </p:sp>
      <p:sp>
        <p:nvSpPr>
          <p:cNvPr id="5" name="Footer Placeholder 4">
            <a:extLst>
              <a:ext uri="{FF2B5EF4-FFF2-40B4-BE49-F238E27FC236}">
                <a16:creationId xmlns:a16="http://schemas.microsoft.com/office/drawing/2014/main" id="{00A5CCF1-19B0-7EA8-7E56-2A231CB5CFA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a-IR"/>
          </a:p>
        </p:txBody>
      </p:sp>
      <p:sp>
        <p:nvSpPr>
          <p:cNvPr id="6" name="Slide Number Placeholder 5">
            <a:extLst>
              <a:ext uri="{FF2B5EF4-FFF2-40B4-BE49-F238E27FC236}">
                <a16:creationId xmlns:a16="http://schemas.microsoft.com/office/drawing/2014/main" id="{ABA351FA-54BC-2A71-74A7-EB211E0D92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D154D5-CDE0-4D0A-B0A5-B38F42349F99}" type="slidenum">
              <a:rPr lang="fa-IR" smtClean="0"/>
              <a:t>‹#›</a:t>
            </a:fld>
            <a:endParaRPr lang="fa-IR"/>
          </a:p>
        </p:txBody>
      </p:sp>
    </p:spTree>
    <p:extLst>
      <p:ext uri="{BB962C8B-B14F-4D97-AF65-F5344CB8AC3E}">
        <p14:creationId xmlns:p14="http://schemas.microsoft.com/office/powerpoint/2010/main" val="40797424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a-I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2/4/2024</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74322395"/>
      </p:ext>
    </p:extLst>
  </p:cSld>
  <p:clrMap bg1="lt1" tx1="dk1" bg2="lt2" tx2="dk2" accent1="accent1" accent2="accent2" accent3="accent3" accent4="accent4" accent5="accent5" accent6="accent6" hlink="hlink" folHlink="folHlink"/>
  <p:sldLayoutIdLst>
    <p:sldLayoutId id="2147483956" r:id="rId1"/>
    <p:sldLayoutId id="2147483957" r:id="rId2"/>
    <p:sldLayoutId id="2147483958" r:id="rId3"/>
    <p:sldLayoutId id="2147483959" r:id="rId4"/>
    <p:sldLayoutId id="2147483960" r:id="rId5"/>
    <p:sldLayoutId id="2147483961" r:id="rId6"/>
    <p:sldLayoutId id="2147483962" r:id="rId7"/>
    <p:sldLayoutId id="2147483963" r:id="rId8"/>
    <p:sldLayoutId id="2147483964" r:id="rId9"/>
    <p:sldLayoutId id="2147483965" r:id="rId10"/>
    <p:sldLayoutId id="2147483966"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100000">
              <a:srgbClr val="EEEEEE"/>
            </a:gs>
            <a:gs pos="67000">
              <a:schemeClr val="bg1"/>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40"/>
            <a:ext cx="10972800" cy="711081"/>
          </a:xfrm>
          <a:prstGeom prst="rect">
            <a:avLst/>
          </a:prstGeom>
        </p:spPr>
        <p:txBody>
          <a:bodyPr vert="horz" lIns="91436" tIns="45718" rIns="91436" bIns="45718" rtlCol="0" anchor="ctr">
            <a:normAutofit/>
          </a:bodyPr>
          <a:lstStyle/>
          <a:p>
            <a:r>
              <a:rPr lang="en-US"/>
              <a:t>Click to edit Master title style</a:t>
            </a:r>
          </a:p>
        </p:txBody>
      </p:sp>
      <p:sp>
        <p:nvSpPr>
          <p:cNvPr id="3" name="Text Placeholder 2"/>
          <p:cNvSpPr>
            <a:spLocks noGrp="1"/>
          </p:cNvSpPr>
          <p:nvPr>
            <p:ph type="body" idx="1"/>
          </p:nvPr>
        </p:nvSpPr>
        <p:spPr>
          <a:xfrm>
            <a:off x="609600" y="1138425"/>
            <a:ext cx="10972800" cy="4987739"/>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91436" tIns="45718" rIns="91436" bIns="45718" rtlCol="0" anchor="ctr"/>
          <a:lstStyle>
            <a:lvl1pPr algn="l">
              <a:defRPr sz="1600">
                <a:solidFill>
                  <a:schemeClr val="tx1">
                    <a:tint val="75000"/>
                  </a:schemeClr>
                </a:solidFill>
              </a:defRPr>
            </a:lvl1pPr>
          </a:lstStyle>
          <a:p>
            <a:fld id="{FD1176A7-B091-469C-82C8-89C693043C40}" type="datetimeFigureOut">
              <a:rPr lang="en-US" smtClean="0"/>
              <a:pPr/>
              <a:t>2/4/2024</a:t>
            </a:fld>
            <a:endParaRPr lang="en-US"/>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36" tIns="45718" rIns="91436" bIns="45718"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1" y="6356352"/>
            <a:ext cx="2844800" cy="365125"/>
          </a:xfrm>
          <a:prstGeom prst="rect">
            <a:avLst/>
          </a:prstGeom>
        </p:spPr>
        <p:txBody>
          <a:bodyPr vert="horz" lIns="91436" tIns="45718" rIns="91436" bIns="45718" rtlCol="0" anchor="ctr"/>
          <a:lstStyle>
            <a:lvl1pPr algn="r">
              <a:defRPr sz="1600">
                <a:solidFill>
                  <a:schemeClr val="tx1">
                    <a:tint val="75000"/>
                  </a:schemeClr>
                </a:solidFill>
              </a:defRPr>
            </a:lvl1pPr>
          </a:lstStyle>
          <a:p>
            <a:fld id="{5939B1FA-81F2-4940-9AF3-5EAFB5D6669B}" type="slidenum">
              <a:rPr lang="en-US" smtClean="0"/>
              <a:pPr/>
              <a:t>‹#›</a:t>
            </a:fld>
            <a:endParaRPr lang="en-US"/>
          </a:p>
        </p:txBody>
      </p:sp>
    </p:spTree>
    <p:extLst>
      <p:ext uri="{BB962C8B-B14F-4D97-AF65-F5344CB8AC3E}">
        <p14:creationId xmlns:p14="http://schemas.microsoft.com/office/powerpoint/2010/main" val="197134566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4" r:id="rId22"/>
  </p:sldLayoutIdLst>
  <p:txStyles>
    <p:titleStyle>
      <a:lvl1pPr algn="l" defTabSz="1219119" rtl="0" eaLnBrk="1" latinLnBrk="0" hangingPunct="1">
        <a:spcBef>
          <a:spcPct val="0"/>
        </a:spcBef>
        <a:buNone/>
        <a:defRPr sz="3200" kern="1200">
          <a:solidFill>
            <a:schemeClr val="tx1">
              <a:lumMod val="65000"/>
              <a:lumOff val="35000"/>
            </a:schemeClr>
          </a:solidFill>
          <a:latin typeface="+mj-lt"/>
          <a:ea typeface="+mj-ea"/>
          <a:cs typeface="+mj-cs"/>
        </a:defRPr>
      </a:lvl1pPr>
    </p:titleStyle>
    <p:bodyStyle>
      <a:lvl1pPr marL="457170" indent="-457170" algn="l" defTabSz="1219119" rtl="0" eaLnBrk="1" latinLnBrk="0" hangingPunct="1">
        <a:spcBef>
          <a:spcPct val="20000"/>
        </a:spcBef>
        <a:buFont typeface="Arial" pitchFamily="34" charset="0"/>
        <a:buChar char="•"/>
        <a:defRPr sz="3600" kern="1200">
          <a:solidFill>
            <a:schemeClr val="tx1"/>
          </a:solidFill>
          <a:latin typeface="+mj-lt"/>
          <a:ea typeface="+mn-ea"/>
          <a:cs typeface="+mn-cs"/>
        </a:defRPr>
      </a:lvl1pPr>
      <a:lvl2pPr marL="990534" indent="-380974" algn="l" defTabSz="1219119" rtl="0" eaLnBrk="1" latinLnBrk="0" hangingPunct="1">
        <a:spcBef>
          <a:spcPct val="20000"/>
        </a:spcBef>
        <a:buFont typeface="Arial" pitchFamily="34" charset="0"/>
        <a:buChar char="–"/>
        <a:defRPr sz="3200" kern="1200">
          <a:solidFill>
            <a:schemeClr val="tx1"/>
          </a:solidFill>
          <a:latin typeface="+mj-lt"/>
          <a:ea typeface="+mn-ea"/>
          <a:cs typeface="+mn-cs"/>
        </a:defRPr>
      </a:lvl2pPr>
      <a:lvl3pPr marL="1523898" indent="-304780" algn="l" defTabSz="1219119" rtl="0" eaLnBrk="1" latinLnBrk="0" hangingPunct="1">
        <a:spcBef>
          <a:spcPct val="20000"/>
        </a:spcBef>
        <a:buFont typeface="Arial" pitchFamily="34" charset="0"/>
        <a:buChar char="•"/>
        <a:defRPr sz="2400" kern="1200">
          <a:solidFill>
            <a:schemeClr val="tx1"/>
          </a:solidFill>
          <a:latin typeface="+mj-lt"/>
          <a:ea typeface="+mn-ea"/>
          <a:cs typeface="+mn-cs"/>
        </a:defRPr>
      </a:lvl3pPr>
      <a:lvl4pPr marL="2133459" indent="-304780" algn="l" defTabSz="1219119" rtl="0" eaLnBrk="1" latinLnBrk="0" hangingPunct="1">
        <a:spcBef>
          <a:spcPct val="20000"/>
        </a:spcBef>
        <a:buFont typeface="Arial" pitchFamily="34" charset="0"/>
        <a:buChar char="–"/>
        <a:defRPr sz="2000" kern="1200">
          <a:solidFill>
            <a:schemeClr val="tx1"/>
          </a:solidFill>
          <a:latin typeface="+mj-lt"/>
          <a:ea typeface="+mn-ea"/>
          <a:cs typeface="+mn-cs"/>
        </a:defRPr>
      </a:lvl4pPr>
      <a:lvl5pPr marL="2743017" indent="-304780" algn="l" defTabSz="1219119" rtl="0" eaLnBrk="1" latinLnBrk="0" hangingPunct="1">
        <a:spcBef>
          <a:spcPct val="20000"/>
        </a:spcBef>
        <a:buFont typeface="Arial" pitchFamily="34" charset="0"/>
        <a:buChar char="»"/>
        <a:defRPr sz="2000" kern="1200">
          <a:solidFill>
            <a:schemeClr val="tx1"/>
          </a:solidFill>
          <a:latin typeface="+mj-lt"/>
          <a:ea typeface="+mn-ea"/>
          <a:cs typeface="+mn-cs"/>
        </a:defRPr>
      </a:lvl5pPr>
      <a:lvl6pPr marL="3352576" indent="-304780" algn="l" defTabSz="1219119"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136" indent="-304780" algn="l" defTabSz="1219119"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695" indent="-304780" algn="l" defTabSz="1219119"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254" indent="-304780" algn="l" defTabSz="1219119"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19" rtl="0" eaLnBrk="1" latinLnBrk="0" hangingPunct="1">
        <a:defRPr sz="2400" kern="1200">
          <a:solidFill>
            <a:schemeClr val="tx1"/>
          </a:solidFill>
          <a:latin typeface="+mn-lt"/>
          <a:ea typeface="+mn-ea"/>
          <a:cs typeface="+mn-cs"/>
        </a:defRPr>
      </a:lvl1pPr>
      <a:lvl2pPr marL="609559" algn="l" defTabSz="1219119" rtl="0" eaLnBrk="1" latinLnBrk="0" hangingPunct="1">
        <a:defRPr sz="2400" kern="1200">
          <a:solidFill>
            <a:schemeClr val="tx1"/>
          </a:solidFill>
          <a:latin typeface="+mn-lt"/>
          <a:ea typeface="+mn-ea"/>
          <a:cs typeface="+mn-cs"/>
        </a:defRPr>
      </a:lvl2pPr>
      <a:lvl3pPr marL="1219119" algn="l" defTabSz="1219119" rtl="0" eaLnBrk="1" latinLnBrk="0" hangingPunct="1">
        <a:defRPr sz="2400" kern="1200">
          <a:solidFill>
            <a:schemeClr val="tx1"/>
          </a:solidFill>
          <a:latin typeface="+mn-lt"/>
          <a:ea typeface="+mn-ea"/>
          <a:cs typeface="+mn-cs"/>
        </a:defRPr>
      </a:lvl3pPr>
      <a:lvl4pPr marL="1828678" algn="l" defTabSz="1219119" rtl="0" eaLnBrk="1" latinLnBrk="0" hangingPunct="1">
        <a:defRPr sz="2400" kern="1200">
          <a:solidFill>
            <a:schemeClr val="tx1"/>
          </a:solidFill>
          <a:latin typeface="+mn-lt"/>
          <a:ea typeface="+mn-ea"/>
          <a:cs typeface="+mn-cs"/>
        </a:defRPr>
      </a:lvl4pPr>
      <a:lvl5pPr marL="2438238" algn="l" defTabSz="1219119" rtl="0" eaLnBrk="1" latinLnBrk="0" hangingPunct="1">
        <a:defRPr sz="2400" kern="1200">
          <a:solidFill>
            <a:schemeClr val="tx1"/>
          </a:solidFill>
          <a:latin typeface="+mn-lt"/>
          <a:ea typeface="+mn-ea"/>
          <a:cs typeface="+mn-cs"/>
        </a:defRPr>
      </a:lvl5pPr>
      <a:lvl6pPr marL="3047797" algn="l" defTabSz="1219119" rtl="0" eaLnBrk="1" latinLnBrk="0" hangingPunct="1">
        <a:defRPr sz="2400" kern="1200">
          <a:solidFill>
            <a:schemeClr val="tx1"/>
          </a:solidFill>
          <a:latin typeface="+mn-lt"/>
          <a:ea typeface="+mn-ea"/>
          <a:cs typeface="+mn-cs"/>
        </a:defRPr>
      </a:lvl6pPr>
      <a:lvl7pPr marL="3657357" algn="l" defTabSz="1219119" rtl="0" eaLnBrk="1" latinLnBrk="0" hangingPunct="1">
        <a:defRPr sz="2400" kern="1200">
          <a:solidFill>
            <a:schemeClr val="tx1"/>
          </a:solidFill>
          <a:latin typeface="+mn-lt"/>
          <a:ea typeface="+mn-ea"/>
          <a:cs typeface="+mn-cs"/>
        </a:defRPr>
      </a:lvl7pPr>
      <a:lvl8pPr marL="4266915" algn="l" defTabSz="1219119" rtl="0" eaLnBrk="1" latinLnBrk="0" hangingPunct="1">
        <a:defRPr sz="2400" kern="1200">
          <a:solidFill>
            <a:schemeClr val="tx1"/>
          </a:solidFill>
          <a:latin typeface="+mn-lt"/>
          <a:ea typeface="+mn-ea"/>
          <a:cs typeface="+mn-cs"/>
        </a:defRPr>
      </a:lvl8pPr>
      <a:lvl9pPr marL="4876475" algn="l" defTabSz="1219119"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40"/>
            <a:ext cx="10972800" cy="711081"/>
          </a:xfrm>
          <a:prstGeom prst="rect">
            <a:avLst/>
          </a:prstGeom>
        </p:spPr>
        <p:txBody>
          <a:bodyPr vert="horz" lIns="91436" tIns="45718" rIns="91436" bIns="45718" rtlCol="0" anchor="ctr">
            <a:normAutofit/>
          </a:bodyPr>
          <a:lstStyle/>
          <a:p>
            <a:r>
              <a:rPr lang="en-US"/>
              <a:t>Click to edit Master title style</a:t>
            </a:r>
          </a:p>
        </p:txBody>
      </p:sp>
      <p:sp>
        <p:nvSpPr>
          <p:cNvPr id="3" name="Text Placeholder 2"/>
          <p:cNvSpPr>
            <a:spLocks noGrp="1"/>
          </p:cNvSpPr>
          <p:nvPr>
            <p:ph type="body" idx="1"/>
          </p:nvPr>
        </p:nvSpPr>
        <p:spPr>
          <a:xfrm>
            <a:off x="609600" y="1138425"/>
            <a:ext cx="10972800" cy="4987739"/>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91436" tIns="45718" rIns="91436" bIns="45718" rtlCol="0" anchor="ctr"/>
          <a:lstStyle>
            <a:lvl1pPr algn="l">
              <a:defRPr sz="1600">
                <a:solidFill>
                  <a:schemeClr val="tx1">
                    <a:tint val="75000"/>
                  </a:schemeClr>
                </a:solidFill>
              </a:defRPr>
            </a:lvl1pPr>
          </a:lstStyle>
          <a:p>
            <a:fld id="{FD1176A7-B091-469C-82C8-89C693043C40}" type="datetimeFigureOut">
              <a:rPr lang="en-US" smtClean="0"/>
              <a:pPr/>
              <a:t>2/4/2024</a:t>
            </a:fld>
            <a:endParaRPr lang="en-US"/>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36" tIns="45718" rIns="91436" bIns="45718"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1" y="6356352"/>
            <a:ext cx="2844800" cy="365125"/>
          </a:xfrm>
          <a:prstGeom prst="rect">
            <a:avLst/>
          </a:prstGeom>
        </p:spPr>
        <p:txBody>
          <a:bodyPr vert="horz" lIns="91436" tIns="45718" rIns="91436" bIns="45718" rtlCol="0" anchor="ctr"/>
          <a:lstStyle>
            <a:lvl1pPr algn="r">
              <a:defRPr sz="1600">
                <a:solidFill>
                  <a:schemeClr val="tx1">
                    <a:tint val="75000"/>
                  </a:schemeClr>
                </a:solidFill>
              </a:defRPr>
            </a:lvl1pPr>
          </a:lstStyle>
          <a:p>
            <a:fld id="{5939B1FA-81F2-4940-9AF3-5EAFB5D6669B}" type="slidenum">
              <a:rPr lang="en-US" smtClean="0"/>
              <a:pPr/>
              <a:t>‹#›</a:t>
            </a:fld>
            <a:endParaRPr lang="en-US"/>
          </a:p>
        </p:txBody>
      </p:sp>
    </p:spTree>
    <p:extLst>
      <p:ext uri="{BB962C8B-B14F-4D97-AF65-F5344CB8AC3E}">
        <p14:creationId xmlns:p14="http://schemas.microsoft.com/office/powerpoint/2010/main" val="3202192433"/>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 id="2147483726" r:id="rId14"/>
    <p:sldLayoutId id="2147483727" r:id="rId15"/>
    <p:sldLayoutId id="2147483728" r:id="rId16"/>
    <p:sldLayoutId id="2147483729" r:id="rId17"/>
    <p:sldLayoutId id="2147483730" r:id="rId18"/>
    <p:sldLayoutId id="2147483731" r:id="rId19"/>
  </p:sldLayoutIdLst>
  <p:txStyles>
    <p:titleStyle>
      <a:lvl1pPr algn="l" defTabSz="1219119" rtl="0" eaLnBrk="1" latinLnBrk="0" hangingPunct="1">
        <a:spcBef>
          <a:spcPct val="0"/>
        </a:spcBef>
        <a:buNone/>
        <a:defRPr sz="3200" kern="1200">
          <a:solidFill>
            <a:schemeClr val="tx1">
              <a:lumMod val="65000"/>
              <a:lumOff val="35000"/>
            </a:schemeClr>
          </a:solidFill>
          <a:latin typeface="+mj-lt"/>
          <a:ea typeface="+mj-ea"/>
          <a:cs typeface="+mj-cs"/>
        </a:defRPr>
      </a:lvl1pPr>
    </p:titleStyle>
    <p:bodyStyle>
      <a:lvl1pPr marL="457170" indent="-457170" algn="l" defTabSz="1219119" rtl="0" eaLnBrk="1" latinLnBrk="0" hangingPunct="1">
        <a:spcBef>
          <a:spcPct val="20000"/>
        </a:spcBef>
        <a:buFont typeface="Arial" pitchFamily="34" charset="0"/>
        <a:buChar char="•"/>
        <a:defRPr sz="3600" kern="1200">
          <a:solidFill>
            <a:schemeClr val="tx1"/>
          </a:solidFill>
          <a:latin typeface="+mj-lt"/>
          <a:ea typeface="+mn-ea"/>
          <a:cs typeface="+mn-cs"/>
        </a:defRPr>
      </a:lvl1pPr>
      <a:lvl2pPr marL="990534" indent="-380974" algn="l" defTabSz="1219119" rtl="0" eaLnBrk="1" latinLnBrk="0" hangingPunct="1">
        <a:spcBef>
          <a:spcPct val="20000"/>
        </a:spcBef>
        <a:buFont typeface="Arial" pitchFamily="34" charset="0"/>
        <a:buChar char="–"/>
        <a:defRPr sz="3200" kern="1200">
          <a:solidFill>
            <a:schemeClr val="tx1"/>
          </a:solidFill>
          <a:latin typeface="+mj-lt"/>
          <a:ea typeface="+mn-ea"/>
          <a:cs typeface="+mn-cs"/>
        </a:defRPr>
      </a:lvl2pPr>
      <a:lvl3pPr marL="1523898" indent="-304780" algn="l" defTabSz="1219119" rtl="0" eaLnBrk="1" latinLnBrk="0" hangingPunct="1">
        <a:spcBef>
          <a:spcPct val="20000"/>
        </a:spcBef>
        <a:buFont typeface="Arial" pitchFamily="34" charset="0"/>
        <a:buChar char="•"/>
        <a:defRPr sz="2400" kern="1200">
          <a:solidFill>
            <a:schemeClr val="tx1"/>
          </a:solidFill>
          <a:latin typeface="+mj-lt"/>
          <a:ea typeface="+mn-ea"/>
          <a:cs typeface="+mn-cs"/>
        </a:defRPr>
      </a:lvl3pPr>
      <a:lvl4pPr marL="2133459" indent="-304780" algn="l" defTabSz="1219119" rtl="0" eaLnBrk="1" latinLnBrk="0" hangingPunct="1">
        <a:spcBef>
          <a:spcPct val="20000"/>
        </a:spcBef>
        <a:buFont typeface="Arial" pitchFamily="34" charset="0"/>
        <a:buChar char="–"/>
        <a:defRPr sz="2000" kern="1200">
          <a:solidFill>
            <a:schemeClr val="tx1"/>
          </a:solidFill>
          <a:latin typeface="+mj-lt"/>
          <a:ea typeface="+mn-ea"/>
          <a:cs typeface="+mn-cs"/>
        </a:defRPr>
      </a:lvl4pPr>
      <a:lvl5pPr marL="2743017" indent="-304780" algn="l" defTabSz="1219119" rtl="0" eaLnBrk="1" latinLnBrk="0" hangingPunct="1">
        <a:spcBef>
          <a:spcPct val="20000"/>
        </a:spcBef>
        <a:buFont typeface="Arial" pitchFamily="34" charset="0"/>
        <a:buChar char="»"/>
        <a:defRPr sz="2000" kern="1200">
          <a:solidFill>
            <a:schemeClr val="tx1"/>
          </a:solidFill>
          <a:latin typeface="+mj-lt"/>
          <a:ea typeface="+mn-ea"/>
          <a:cs typeface="+mn-cs"/>
        </a:defRPr>
      </a:lvl5pPr>
      <a:lvl6pPr marL="3352576" indent="-304780" algn="l" defTabSz="1219119"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136" indent="-304780" algn="l" defTabSz="1219119"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695" indent="-304780" algn="l" defTabSz="1219119"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254" indent="-304780" algn="l" defTabSz="1219119"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19" rtl="0" eaLnBrk="1" latinLnBrk="0" hangingPunct="1">
        <a:defRPr sz="2400" kern="1200">
          <a:solidFill>
            <a:schemeClr val="tx1"/>
          </a:solidFill>
          <a:latin typeface="+mn-lt"/>
          <a:ea typeface="+mn-ea"/>
          <a:cs typeface="+mn-cs"/>
        </a:defRPr>
      </a:lvl1pPr>
      <a:lvl2pPr marL="609559" algn="l" defTabSz="1219119" rtl="0" eaLnBrk="1" latinLnBrk="0" hangingPunct="1">
        <a:defRPr sz="2400" kern="1200">
          <a:solidFill>
            <a:schemeClr val="tx1"/>
          </a:solidFill>
          <a:latin typeface="+mn-lt"/>
          <a:ea typeface="+mn-ea"/>
          <a:cs typeface="+mn-cs"/>
        </a:defRPr>
      </a:lvl2pPr>
      <a:lvl3pPr marL="1219119" algn="l" defTabSz="1219119" rtl="0" eaLnBrk="1" latinLnBrk="0" hangingPunct="1">
        <a:defRPr sz="2400" kern="1200">
          <a:solidFill>
            <a:schemeClr val="tx1"/>
          </a:solidFill>
          <a:latin typeface="+mn-lt"/>
          <a:ea typeface="+mn-ea"/>
          <a:cs typeface="+mn-cs"/>
        </a:defRPr>
      </a:lvl3pPr>
      <a:lvl4pPr marL="1828678" algn="l" defTabSz="1219119" rtl="0" eaLnBrk="1" latinLnBrk="0" hangingPunct="1">
        <a:defRPr sz="2400" kern="1200">
          <a:solidFill>
            <a:schemeClr val="tx1"/>
          </a:solidFill>
          <a:latin typeface="+mn-lt"/>
          <a:ea typeface="+mn-ea"/>
          <a:cs typeface="+mn-cs"/>
        </a:defRPr>
      </a:lvl4pPr>
      <a:lvl5pPr marL="2438238" algn="l" defTabSz="1219119" rtl="0" eaLnBrk="1" latinLnBrk="0" hangingPunct="1">
        <a:defRPr sz="2400" kern="1200">
          <a:solidFill>
            <a:schemeClr val="tx1"/>
          </a:solidFill>
          <a:latin typeface="+mn-lt"/>
          <a:ea typeface="+mn-ea"/>
          <a:cs typeface="+mn-cs"/>
        </a:defRPr>
      </a:lvl5pPr>
      <a:lvl6pPr marL="3047797" algn="l" defTabSz="1219119" rtl="0" eaLnBrk="1" latinLnBrk="0" hangingPunct="1">
        <a:defRPr sz="2400" kern="1200">
          <a:solidFill>
            <a:schemeClr val="tx1"/>
          </a:solidFill>
          <a:latin typeface="+mn-lt"/>
          <a:ea typeface="+mn-ea"/>
          <a:cs typeface="+mn-cs"/>
        </a:defRPr>
      </a:lvl6pPr>
      <a:lvl7pPr marL="3657357" algn="l" defTabSz="1219119" rtl="0" eaLnBrk="1" latinLnBrk="0" hangingPunct="1">
        <a:defRPr sz="2400" kern="1200">
          <a:solidFill>
            <a:schemeClr val="tx1"/>
          </a:solidFill>
          <a:latin typeface="+mn-lt"/>
          <a:ea typeface="+mn-ea"/>
          <a:cs typeface="+mn-cs"/>
        </a:defRPr>
      </a:lvl7pPr>
      <a:lvl8pPr marL="4266915" algn="l" defTabSz="1219119" rtl="0" eaLnBrk="1" latinLnBrk="0" hangingPunct="1">
        <a:defRPr sz="2400" kern="1200">
          <a:solidFill>
            <a:schemeClr val="tx1"/>
          </a:solidFill>
          <a:latin typeface="+mn-lt"/>
          <a:ea typeface="+mn-ea"/>
          <a:cs typeface="+mn-cs"/>
        </a:defRPr>
      </a:lvl8pPr>
      <a:lvl9pPr marL="4876475" algn="l" defTabSz="1219119"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40"/>
            <a:ext cx="10972800" cy="711081"/>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600" y="1138425"/>
            <a:ext cx="10972800" cy="4987739"/>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91436" tIns="45718" rIns="91436" bIns="45718" rtlCol="0" anchor="ctr"/>
          <a:lstStyle>
            <a:lvl1pPr algn="l">
              <a:defRPr sz="1600">
                <a:solidFill>
                  <a:schemeClr val="tx1">
                    <a:tint val="75000"/>
                  </a:schemeClr>
                </a:solidFill>
              </a:defRPr>
            </a:lvl1pPr>
          </a:lstStyle>
          <a:p>
            <a:fld id="{FD1176A7-B091-469C-82C8-89C693043C40}" type="datetimeFigureOut">
              <a:rPr lang="en-US" smtClean="0"/>
              <a:pPr/>
              <a:t>2/4/2024</a:t>
            </a:fld>
            <a:endParaRPr lang="en-US"/>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36" tIns="45718" rIns="91436" bIns="45718"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1" y="6356352"/>
            <a:ext cx="2844800" cy="365125"/>
          </a:xfrm>
          <a:prstGeom prst="rect">
            <a:avLst/>
          </a:prstGeom>
        </p:spPr>
        <p:txBody>
          <a:bodyPr vert="horz" lIns="91436" tIns="45718" rIns="91436" bIns="45718" rtlCol="0" anchor="ctr"/>
          <a:lstStyle>
            <a:lvl1pPr algn="r">
              <a:defRPr sz="1600">
                <a:solidFill>
                  <a:schemeClr val="tx1">
                    <a:tint val="75000"/>
                  </a:schemeClr>
                </a:solidFill>
              </a:defRPr>
            </a:lvl1pPr>
          </a:lstStyle>
          <a:p>
            <a:fld id="{5939B1FA-81F2-4940-9AF3-5EAFB5D6669B}" type="slidenum">
              <a:rPr lang="en-US" smtClean="0"/>
              <a:pPr/>
              <a:t>‹#›</a:t>
            </a:fld>
            <a:endParaRPr lang="en-US"/>
          </a:p>
        </p:txBody>
      </p:sp>
    </p:spTree>
    <p:extLst>
      <p:ext uri="{BB962C8B-B14F-4D97-AF65-F5344CB8AC3E}">
        <p14:creationId xmlns:p14="http://schemas.microsoft.com/office/powerpoint/2010/main" val="596209227"/>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 id="2147483746" r:id="rId13"/>
    <p:sldLayoutId id="2147483747" r:id="rId14"/>
    <p:sldLayoutId id="2147483748" r:id="rId15"/>
    <p:sldLayoutId id="2147483749" r:id="rId16"/>
    <p:sldLayoutId id="2147483750" r:id="rId17"/>
    <p:sldLayoutId id="2147483751" r:id="rId18"/>
    <p:sldLayoutId id="2147483752" r:id="rId19"/>
    <p:sldLayoutId id="2147483753" r:id="rId20"/>
    <p:sldLayoutId id="2147483754" r:id="rId21"/>
    <p:sldLayoutId id="2147483755" r:id="rId22"/>
    <p:sldLayoutId id="2147483756" r:id="rId23"/>
    <p:sldLayoutId id="2147483757" r:id="rId24"/>
    <p:sldLayoutId id="2147483758" r:id="rId25"/>
  </p:sldLayoutIdLst>
  <p:txStyles>
    <p:titleStyle>
      <a:lvl1pPr algn="l" defTabSz="1219119" rtl="0" eaLnBrk="1" latinLnBrk="0" hangingPunct="1">
        <a:spcBef>
          <a:spcPct val="0"/>
        </a:spcBef>
        <a:buNone/>
        <a:defRPr sz="3200" kern="1200">
          <a:solidFill>
            <a:schemeClr val="tx1">
              <a:lumMod val="65000"/>
              <a:lumOff val="35000"/>
            </a:schemeClr>
          </a:solidFill>
          <a:latin typeface="+mj-lt"/>
          <a:ea typeface="+mj-ea"/>
          <a:cs typeface="+mj-cs"/>
        </a:defRPr>
      </a:lvl1pPr>
    </p:titleStyle>
    <p:bodyStyle>
      <a:lvl1pPr marL="457170" indent="-457170" algn="l" defTabSz="1219119" rtl="0" eaLnBrk="1" latinLnBrk="0" hangingPunct="1">
        <a:spcBef>
          <a:spcPct val="20000"/>
        </a:spcBef>
        <a:buFont typeface="Arial" pitchFamily="34" charset="0"/>
        <a:buChar char="•"/>
        <a:defRPr sz="3600" kern="1200">
          <a:solidFill>
            <a:schemeClr val="tx1"/>
          </a:solidFill>
          <a:latin typeface="+mj-lt"/>
          <a:ea typeface="+mn-ea"/>
          <a:cs typeface="+mn-cs"/>
        </a:defRPr>
      </a:lvl1pPr>
      <a:lvl2pPr marL="990534" indent="-380974" algn="l" defTabSz="1219119" rtl="0" eaLnBrk="1" latinLnBrk="0" hangingPunct="1">
        <a:spcBef>
          <a:spcPct val="20000"/>
        </a:spcBef>
        <a:buFont typeface="Arial" pitchFamily="34" charset="0"/>
        <a:buChar char="–"/>
        <a:defRPr sz="3200" kern="1200">
          <a:solidFill>
            <a:schemeClr val="tx1"/>
          </a:solidFill>
          <a:latin typeface="+mj-lt"/>
          <a:ea typeface="+mn-ea"/>
          <a:cs typeface="+mn-cs"/>
        </a:defRPr>
      </a:lvl2pPr>
      <a:lvl3pPr marL="1523898" indent="-304780" algn="l" defTabSz="1219119" rtl="0" eaLnBrk="1" latinLnBrk="0" hangingPunct="1">
        <a:spcBef>
          <a:spcPct val="20000"/>
        </a:spcBef>
        <a:buFont typeface="Arial" pitchFamily="34" charset="0"/>
        <a:buChar char="•"/>
        <a:defRPr sz="2400" kern="1200">
          <a:solidFill>
            <a:schemeClr val="tx1"/>
          </a:solidFill>
          <a:latin typeface="+mj-lt"/>
          <a:ea typeface="+mn-ea"/>
          <a:cs typeface="+mn-cs"/>
        </a:defRPr>
      </a:lvl3pPr>
      <a:lvl4pPr marL="2133459" indent="-304780" algn="l" defTabSz="1219119" rtl="0" eaLnBrk="1" latinLnBrk="0" hangingPunct="1">
        <a:spcBef>
          <a:spcPct val="20000"/>
        </a:spcBef>
        <a:buFont typeface="Arial" pitchFamily="34" charset="0"/>
        <a:buChar char="–"/>
        <a:defRPr sz="2000" kern="1200">
          <a:solidFill>
            <a:schemeClr val="tx1"/>
          </a:solidFill>
          <a:latin typeface="+mj-lt"/>
          <a:ea typeface="+mn-ea"/>
          <a:cs typeface="+mn-cs"/>
        </a:defRPr>
      </a:lvl4pPr>
      <a:lvl5pPr marL="2743017" indent="-304780" algn="l" defTabSz="1219119" rtl="0" eaLnBrk="1" latinLnBrk="0" hangingPunct="1">
        <a:spcBef>
          <a:spcPct val="20000"/>
        </a:spcBef>
        <a:buFont typeface="Arial" pitchFamily="34" charset="0"/>
        <a:buChar char="»"/>
        <a:defRPr sz="2000" kern="1200">
          <a:solidFill>
            <a:schemeClr val="tx1"/>
          </a:solidFill>
          <a:latin typeface="+mj-lt"/>
          <a:ea typeface="+mn-ea"/>
          <a:cs typeface="+mn-cs"/>
        </a:defRPr>
      </a:lvl5pPr>
      <a:lvl6pPr marL="3352576" indent="-304780" algn="l" defTabSz="1219119"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136" indent="-304780" algn="l" defTabSz="1219119"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695" indent="-304780" algn="l" defTabSz="1219119"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254" indent="-304780" algn="l" defTabSz="1219119"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19" rtl="0" eaLnBrk="1" latinLnBrk="0" hangingPunct="1">
        <a:defRPr sz="2400" kern="1200">
          <a:solidFill>
            <a:schemeClr val="tx1"/>
          </a:solidFill>
          <a:latin typeface="+mn-lt"/>
          <a:ea typeface="+mn-ea"/>
          <a:cs typeface="+mn-cs"/>
        </a:defRPr>
      </a:lvl1pPr>
      <a:lvl2pPr marL="609559" algn="l" defTabSz="1219119" rtl="0" eaLnBrk="1" latinLnBrk="0" hangingPunct="1">
        <a:defRPr sz="2400" kern="1200">
          <a:solidFill>
            <a:schemeClr val="tx1"/>
          </a:solidFill>
          <a:latin typeface="+mn-lt"/>
          <a:ea typeface="+mn-ea"/>
          <a:cs typeface="+mn-cs"/>
        </a:defRPr>
      </a:lvl2pPr>
      <a:lvl3pPr marL="1219119" algn="l" defTabSz="1219119" rtl="0" eaLnBrk="1" latinLnBrk="0" hangingPunct="1">
        <a:defRPr sz="2400" kern="1200">
          <a:solidFill>
            <a:schemeClr val="tx1"/>
          </a:solidFill>
          <a:latin typeface="+mn-lt"/>
          <a:ea typeface="+mn-ea"/>
          <a:cs typeface="+mn-cs"/>
        </a:defRPr>
      </a:lvl3pPr>
      <a:lvl4pPr marL="1828678" algn="l" defTabSz="1219119" rtl="0" eaLnBrk="1" latinLnBrk="0" hangingPunct="1">
        <a:defRPr sz="2400" kern="1200">
          <a:solidFill>
            <a:schemeClr val="tx1"/>
          </a:solidFill>
          <a:latin typeface="+mn-lt"/>
          <a:ea typeface="+mn-ea"/>
          <a:cs typeface="+mn-cs"/>
        </a:defRPr>
      </a:lvl4pPr>
      <a:lvl5pPr marL="2438238" algn="l" defTabSz="1219119" rtl="0" eaLnBrk="1" latinLnBrk="0" hangingPunct="1">
        <a:defRPr sz="2400" kern="1200">
          <a:solidFill>
            <a:schemeClr val="tx1"/>
          </a:solidFill>
          <a:latin typeface="+mn-lt"/>
          <a:ea typeface="+mn-ea"/>
          <a:cs typeface="+mn-cs"/>
        </a:defRPr>
      </a:lvl5pPr>
      <a:lvl6pPr marL="3047797" algn="l" defTabSz="1219119" rtl="0" eaLnBrk="1" latinLnBrk="0" hangingPunct="1">
        <a:defRPr sz="2400" kern="1200">
          <a:solidFill>
            <a:schemeClr val="tx1"/>
          </a:solidFill>
          <a:latin typeface="+mn-lt"/>
          <a:ea typeface="+mn-ea"/>
          <a:cs typeface="+mn-cs"/>
        </a:defRPr>
      </a:lvl6pPr>
      <a:lvl7pPr marL="3657357" algn="l" defTabSz="1219119" rtl="0" eaLnBrk="1" latinLnBrk="0" hangingPunct="1">
        <a:defRPr sz="2400" kern="1200">
          <a:solidFill>
            <a:schemeClr val="tx1"/>
          </a:solidFill>
          <a:latin typeface="+mn-lt"/>
          <a:ea typeface="+mn-ea"/>
          <a:cs typeface="+mn-cs"/>
        </a:defRPr>
      </a:lvl7pPr>
      <a:lvl8pPr marL="4266915" algn="l" defTabSz="1219119" rtl="0" eaLnBrk="1" latinLnBrk="0" hangingPunct="1">
        <a:defRPr sz="2400" kern="1200">
          <a:solidFill>
            <a:schemeClr val="tx1"/>
          </a:solidFill>
          <a:latin typeface="+mn-lt"/>
          <a:ea typeface="+mn-ea"/>
          <a:cs typeface="+mn-cs"/>
        </a:defRPr>
      </a:lvl8pPr>
      <a:lvl9pPr marL="4876475" algn="l" defTabSz="1219119"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40"/>
            <a:ext cx="10972800" cy="711081"/>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600" y="1138425"/>
            <a:ext cx="10972800" cy="4987739"/>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91436" tIns="45718" rIns="91436" bIns="45718" rtlCol="0" anchor="ctr"/>
          <a:lstStyle>
            <a:lvl1pPr algn="l">
              <a:defRPr sz="1600">
                <a:solidFill>
                  <a:schemeClr val="tx1">
                    <a:tint val="75000"/>
                  </a:schemeClr>
                </a:solidFill>
                <a:latin typeface="Segoe UI" panose="020B0502040204020203" pitchFamily="34" charset="0"/>
                <a:cs typeface="Segoe UI" panose="020B0502040204020203" pitchFamily="34" charset="0"/>
              </a:defRPr>
            </a:lvl1pPr>
          </a:lstStyle>
          <a:p>
            <a:fld id="{FD1176A7-B091-469C-82C8-89C693043C40}" type="datetimeFigureOut">
              <a:rPr lang="en-US" smtClean="0"/>
              <a:pPr/>
              <a:t>2/4/2024</a:t>
            </a:fld>
            <a:endParaRPr lang="en-US"/>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36" tIns="45718" rIns="91436" bIns="45718" rtlCol="0" anchor="ctr"/>
          <a:lstStyle>
            <a:lvl1pPr algn="ctr">
              <a:defRPr sz="1600">
                <a:solidFill>
                  <a:schemeClr val="tx1">
                    <a:tint val="75000"/>
                  </a:schemeClr>
                </a:solidFill>
                <a:latin typeface="Segoe UI" panose="020B0502040204020203" pitchFamily="34" charset="0"/>
                <a:cs typeface="Segoe UI" panose="020B0502040204020203" pitchFamily="34" charset="0"/>
              </a:defRPr>
            </a:lvl1pPr>
          </a:lstStyle>
          <a:p>
            <a:endParaRPr lang="en-US"/>
          </a:p>
        </p:txBody>
      </p:sp>
      <p:sp>
        <p:nvSpPr>
          <p:cNvPr id="6" name="Slide Number Placeholder 5"/>
          <p:cNvSpPr>
            <a:spLocks noGrp="1"/>
          </p:cNvSpPr>
          <p:nvPr>
            <p:ph type="sldNum" sz="quarter" idx="4"/>
          </p:nvPr>
        </p:nvSpPr>
        <p:spPr>
          <a:xfrm>
            <a:off x="8737601" y="6356352"/>
            <a:ext cx="2844800" cy="365125"/>
          </a:xfrm>
          <a:prstGeom prst="rect">
            <a:avLst/>
          </a:prstGeom>
        </p:spPr>
        <p:txBody>
          <a:bodyPr vert="horz" lIns="91436" tIns="45718" rIns="91436" bIns="45718" rtlCol="0" anchor="ctr"/>
          <a:lstStyle>
            <a:lvl1pPr algn="r">
              <a:defRPr sz="1600">
                <a:solidFill>
                  <a:schemeClr val="tx1">
                    <a:tint val="75000"/>
                  </a:schemeClr>
                </a:solidFill>
                <a:latin typeface="Segoe UI" panose="020B0502040204020203" pitchFamily="34" charset="0"/>
                <a:cs typeface="Segoe UI" panose="020B0502040204020203" pitchFamily="34" charset="0"/>
              </a:defRPr>
            </a:lvl1pPr>
          </a:lstStyle>
          <a:p>
            <a:fld id="{5939B1FA-81F2-4940-9AF3-5EAFB5D6669B}" type="slidenum">
              <a:rPr lang="en-US" smtClean="0"/>
              <a:pPr/>
              <a:t>‹#›</a:t>
            </a:fld>
            <a:endParaRPr lang="en-US"/>
          </a:p>
        </p:txBody>
      </p:sp>
    </p:spTree>
    <p:extLst>
      <p:ext uri="{BB962C8B-B14F-4D97-AF65-F5344CB8AC3E}">
        <p14:creationId xmlns:p14="http://schemas.microsoft.com/office/powerpoint/2010/main" val="1092022494"/>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 id="2147483771" r:id="rId12"/>
    <p:sldLayoutId id="2147483772" r:id="rId13"/>
    <p:sldLayoutId id="2147483773" r:id="rId14"/>
    <p:sldLayoutId id="2147483774" r:id="rId15"/>
  </p:sldLayoutIdLst>
  <p:txStyles>
    <p:titleStyle>
      <a:lvl1pPr algn="l" defTabSz="1219119" rtl="0" eaLnBrk="1" latinLnBrk="0" hangingPunct="1">
        <a:spcBef>
          <a:spcPct val="0"/>
        </a:spcBef>
        <a:buNone/>
        <a:defRPr sz="3200" kern="1200">
          <a:solidFill>
            <a:schemeClr val="tx1">
              <a:lumMod val="65000"/>
              <a:lumOff val="35000"/>
            </a:schemeClr>
          </a:solidFill>
          <a:latin typeface="+mj-lt"/>
          <a:ea typeface="+mj-ea"/>
          <a:cs typeface="Segoe UI" panose="020B0502040204020203" pitchFamily="34" charset="0"/>
        </a:defRPr>
      </a:lvl1pPr>
    </p:titleStyle>
    <p:bodyStyle>
      <a:lvl1pPr marL="457170" indent="-457170" algn="l" defTabSz="1219119" rtl="0" eaLnBrk="1" latinLnBrk="0" hangingPunct="1">
        <a:spcBef>
          <a:spcPct val="20000"/>
        </a:spcBef>
        <a:buFont typeface="Arial" pitchFamily="34" charset="0"/>
        <a:buChar char="•"/>
        <a:defRPr sz="3600" kern="1200">
          <a:solidFill>
            <a:schemeClr val="tx1"/>
          </a:solidFill>
          <a:latin typeface="Segoe UI" panose="020B0502040204020203" pitchFamily="34" charset="0"/>
          <a:ea typeface="+mn-ea"/>
          <a:cs typeface="Segoe UI" panose="020B0502040204020203" pitchFamily="34" charset="0"/>
        </a:defRPr>
      </a:lvl1pPr>
      <a:lvl2pPr marL="990534" indent="-380974" algn="l" defTabSz="1219119" rtl="0" eaLnBrk="1" latinLnBrk="0" hangingPunct="1">
        <a:spcBef>
          <a:spcPct val="20000"/>
        </a:spcBef>
        <a:buFont typeface="Arial" pitchFamily="34" charset="0"/>
        <a:buChar char="–"/>
        <a:defRPr sz="3200" kern="1200">
          <a:solidFill>
            <a:schemeClr val="tx1"/>
          </a:solidFill>
          <a:latin typeface="Segoe UI" panose="020B0502040204020203" pitchFamily="34" charset="0"/>
          <a:ea typeface="+mn-ea"/>
          <a:cs typeface="Segoe UI" panose="020B0502040204020203" pitchFamily="34" charset="0"/>
        </a:defRPr>
      </a:lvl2pPr>
      <a:lvl3pPr marL="1523898" indent="-304780" algn="l" defTabSz="1219119" rtl="0" eaLnBrk="1" latinLnBrk="0" hangingPunct="1">
        <a:spcBef>
          <a:spcPct val="20000"/>
        </a:spcBef>
        <a:buFont typeface="Arial" pitchFamily="34" charset="0"/>
        <a:buChar char="•"/>
        <a:defRPr sz="2400" kern="1200">
          <a:solidFill>
            <a:schemeClr val="tx1"/>
          </a:solidFill>
          <a:latin typeface="Segoe UI" panose="020B0502040204020203" pitchFamily="34" charset="0"/>
          <a:ea typeface="+mn-ea"/>
          <a:cs typeface="Segoe UI" panose="020B0502040204020203" pitchFamily="34" charset="0"/>
        </a:defRPr>
      </a:lvl3pPr>
      <a:lvl4pPr marL="2133459" indent="-304780" algn="l" defTabSz="1219119" rtl="0" eaLnBrk="1" latinLnBrk="0" hangingPunct="1">
        <a:spcBef>
          <a:spcPct val="20000"/>
        </a:spcBef>
        <a:buFont typeface="Arial" pitchFamily="34" charset="0"/>
        <a:buChar char="–"/>
        <a:defRPr sz="2000" kern="1200">
          <a:solidFill>
            <a:schemeClr val="tx1"/>
          </a:solidFill>
          <a:latin typeface="Segoe UI" panose="020B0502040204020203" pitchFamily="34" charset="0"/>
          <a:ea typeface="+mn-ea"/>
          <a:cs typeface="Segoe UI" panose="020B0502040204020203" pitchFamily="34" charset="0"/>
        </a:defRPr>
      </a:lvl4pPr>
      <a:lvl5pPr marL="2743017" indent="-304780" algn="l" defTabSz="1219119" rtl="0" eaLnBrk="1" latinLnBrk="0" hangingPunct="1">
        <a:spcBef>
          <a:spcPct val="20000"/>
        </a:spcBef>
        <a:buFont typeface="Arial" pitchFamily="34" charset="0"/>
        <a:buChar char="»"/>
        <a:defRPr sz="2000" kern="1200">
          <a:solidFill>
            <a:schemeClr val="tx1"/>
          </a:solidFill>
          <a:latin typeface="Segoe UI" panose="020B0502040204020203" pitchFamily="34" charset="0"/>
          <a:ea typeface="+mn-ea"/>
          <a:cs typeface="Segoe UI" panose="020B0502040204020203" pitchFamily="34" charset="0"/>
        </a:defRPr>
      </a:lvl5pPr>
      <a:lvl6pPr marL="3352576" indent="-304780" algn="l" defTabSz="1219119"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136" indent="-304780" algn="l" defTabSz="1219119"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695" indent="-304780" algn="l" defTabSz="1219119"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254" indent="-304780" algn="l" defTabSz="1219119"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19" rtl="0" eaLnBrk="1" latinLnBrk="0" hangingPunct="1">
        <a:defRPr sz="2400" kern="1200">
          <a:solidFill>
            <a:schemeClr val="tx1"/>
          </a:solidFill>
          <a:latin typeface="+mn-lt"/>
          <a:ea typeface="+mn-ea"/>
          <a:cs typeface="+mn-cs"/>
        </a:defRPr>
      </a:lvl1pPr>
      <a:lvl2pPr marL="609559" algn="l" defTabSz="1219119" rtl="0" eaLnBrk="1" latinLnBrk="0" hangingPunct="1">
        <a:defRPr sz="2400" kern="1200">
          <a:solidFill>
            <a:schemeClr val="tx1"/>
          </a:solidFill>
          <a:latin typeface="+mn-lt"/>
          <a:ea typeface="+mn-ea"/>
          <a:cs typeface="+mn-cs"/>
        </a:defRPr>
      </a:lvl2pPr>
      <a:lvl3pPr marL="1219119" algn="l" defTabSz="1219119" rtl="0" eaLnBrk="1" latinLnBrk="0" hangingPunct="1">
        <a:defRPr sz="2400" kern="1200">
          <a:solidFill>
            <a:schemeClr val="tx1"/>
          </a:solidFill>
          <a:latin typeface="+mn-lt"/>
          <a:ea typeface="+mn-ea"/>
          <a:cs typeface="+mn-cs"/>
        </a:defRPr>
      </a:lvl3pPr>
      <a:lvl4pPr marL="1828678" algn="l" defTabSz="1219119" rtl="0" eaLnBrk="1" latinLnBrk="0" hangingPunct="1">
        <a:defRPr sz="2400" kern="1200">
          <a:solidFill>
            <a:schemeClr val="tx1"/>
          </a:solidFill>
          <a:latin typeface="+mn-lt"/>
          <a:ea typeface="+mn-ea"/>
          <a:cs typeface="+mn-cs"/>
        </a:defRPr>
      </a:lvl4pPr>
      <a:lvl5pPr marL="2438238" algn="l" defTabSz="1219119" rtl="0" eaLnBrk="1" latinLnBrk="0" hangingPunct="1">
        <a:defRPr sz="2400" kern="1200">
          <a:solidFill>
            <a:schemeClr val="tx1"/>
          </a:solidFill>
          <a:latin typeface="+mn-lt"/>
          <a:ea typeface="+mn-ea"/>
          <a:cs typeface="+mn-cs"/>
        </a:defRPr>
      </a:lvl5pPr>
      <a:lvl6pPr marL="3047797" algn="l" defTabSz="1219119" rtl="0" eaLnBrk="1" latinLnBrk="0" hangingPunct="1">
        <a:defRPr sz="2400" kern="1200">
          <a:solidFill>
            <a:schemeClr val="tx1"/>
          </a:solidFill>
          <a:latin typeface="+mn-lt"/>
          <a:ea typeface="+mn-ea"/>
          <a:cs typeface="+mn-cs"/>
        </a:defRPr>
      </a:lvl6pPr>
      <a:lvl7pPr marL="3657357" algn="l" defTabSz="1219119" rtl="0" eaLnBrk="1" latinLnBrk="0" hangingPunct="1">
        <a:defRPr sz="2400" kern="1200">
          <a:solidFill>
            <a:schemeClr val="tx1"/>
          </a:solidFill>
          <a:latin typeface="+mn-lt"/>
          <a:ea typeface="+mn-ea"/>
          <a:cs typeface="+mn-cs"/>
        </a:defRPr>
      </a:lvl7pPr>
      <a:lvl8pPr marL="4266915" algn="l" defTabSz="1219119" rtl="0" eaLnBrk="1" latinLnBrk="0" hangingPunct="1">
        <a:defRPr sz="2400" kern="1200">
          <a:solidFill>
            <a:schemeClr val="tx1"/>
          </a:solidFill>
          <a:latin typeface="+mn-lt"/>
          <a:ea typeface="+mn-ea"/>
          <a:cs typeface="+mn-cs"/>
        </a:defRPr>
      </a:lvl8pPr>
      <a:lvl9pPr marL="4876475" algn="l" defTabSz="1219119"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40"/>
            <a:ext cx="10972800" cy="711081"/>
          </a:xfrm>
          <a:prstGeom prst="rect">
            <a:avLst/>
          </a:prstGeom>
        </p:spPr>
        <p:txBody>
          <a:bodyPr vert="horz" lIns="91436" tIns="45718" rIns="91436" bIns="45718" rtlCol="0" anchor="ctr">
            <a:normAutofit/>
          </a:bodyPr>
          <a:lstStyle/>
          <a:p>
            <a:r>
              <a:rPr lang="en-US"/>
              <a:t>Click to edit Master title style</a:t>
            </a:r>
          </a:p>
        </p:txBody>
      </p:sp>
      <p:sp>
        <p:nvSpPr>
          <p:cNvPr id="3" name="Text Placeholder 2"/>
          <p:cNvSpPr>
            <a:spLocks noGrp="1"/>
          </p:cNvSpPr>
          <p:nvPr>
            <p:ph type="body" idx="1"/>
          </p:nvPr>
        </p:nvSpPr>
        <p:spPr>
          <a:xfrm>
            <a:off x="609600" y="1138425"/>
            <a:ext cx="10972800" cy="4987739"/>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91436" tIns="45718" rIns="91436" bIns="45718" rtlCol="0" anchor="ctr"/>
          <a:lstStyle>
            <a:lvl1pPr algn="l">
              <a:defRPr sz="1600">
                <a:solidFill>
                  <a:schemeClr val="tx1">
                    <a:tint val="75000"/>
                  </a:schemeClr>
                </a:solidFill>
              </a:defRPr>
            </a:lvl1pPr>
          </a:lstStyle>
          <a:p>
            <a:fld id="{FD1176A7-B091-469C-82C8-89C693043C40}" type="datetimeFigureOut">
              <a:rPr lang="en-US" smtClean="0"/>
              <a:pPr/>
              <a:t>2/4/2024</a:t>
            </a:fld>
            <a:endParaRPr lang="en-US"/>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36" tIns="45718" rIns="91436" bIns="45718"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1" y="6356352"/>
            <a:ext cx="2844800" cy="365125"/>
          </a:xfrm>
          <a:prstGeom prst="rect">
            <a:avLst/>
          </a:prstGeom>
        </p:spPr>
        <p:txBody>
          <a:bodyPr vert="horz" lIns="91436" tIns="45718" rIns="91436" bIns="45718" rtlCol="0" anchor="ctr"/>
          <a:lstStyle>
            <a:lvl1pPr algn="r">
              <a:defRPr sz="1600">
                <a:solidFill>
                  <a:schemeClr val="tx1">
                    <a:tint val="75000"/>
                  </a:schemeClr>
                </a:solidFill>
              </a:defRPr>
            </a:lvl1pPr>
          </a:lstStyle>
          <a:p>
            <a:fld id="{5939B1FA-81F2-4940-9AF3-5EAFB5D6669B}" type="slidenum">
              <a:rPr lang="en-US" smtClean="0"/>
              <a:pPr/>
              <a:t>‹#›</a:t>
            </a:fld>
            <a:endParaRPr lang="en-US"/>
          </a:p>
        </p:txBody>
      </p:sp>
    </p:spTree>
    <p:extLst>
      <p:ext uri="{BB962C8B-B14F-4D97-AF65-F5344CB8AC3E}">
        <p14:creationId xmlns:p14="http://schemas.microsoft.com/office/powerpoint/2010/main" val="1890070265"/>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 id="2147483787" r:id="rId12"/>
    <p:sldLayoutId id="2147483788" r:id="rId13"/>
    <p:sldLayoutId id="2147483789" r:id="rId14"/>
    <p:sldLayoutId id="2147483790" r:id="rId15"/>
    <p:sldLayoutId id="2147483791" r:id="rId16"/>
    <p:sldLayoutId id="2147483792" r:id="rId17"/>
    <p:sldLayoutId id="2147483793" r:id="rId18"/>
    <p:sldLayoutId id="2147483794" r:id="rId19"/>
    <p:sldLayoutId id="2147483795" r:id="rId20"/>
    <p:sldLayoutId id="2147483796" r:id="rId21"/>
    <p:sldLayoutId id="2147483797" r:id="rId22"/>
    <p:sldLayoutId id="2147483798" r:id="rId23"/>
  </p:sldLayoutIdLst>
  <p:txStyles>
    <p:titleStyle>
      <a:lvl1pPr algn="l" defTabSz="1219119" rtl="0" eaLnBrk="1" latinLnBrk="0" hangingPunct="1">
        <a:spcBef>
          <a:spcPct val="0"/>
        </a:spcBef>
        <a:buNone/>
        <a:defRPr sz="3200" kern="1200">
          <a:solidFill>
            <a:schemeClr val="tx1">
              <a:lumMod val="65000"/>
              <a:lumOff val="35000"/>
            </a:schemeClr>
          </a:solidFill>
          <a:latin typeface="+mj-lt"/>
          <a:ea typeface="+mj-ea"/>
          <a:cs typeface="+mj-cs"/>
        </a:defRPr>
      </a:lvl1pPr>
    </p:titleStyle>
    <p:bodyStyle>
      <a:lvl1pPr marL="457170" indent="-457170" algn="l" defTabSz="1219119" rtl="0" eaLnBrk="1" latinLnBrk="0" hangingPunct="1">
        <a:spcBef>
          <a:spcPct val="20000"/>
        </a:spcBef>
        <a:buFont typeface="Arial" pitchFamily="34" charset="0"/>
        <a:buChar char="•"/>
        <a:defRPr sz="3600" kern="1200">
          <a:solidFill>
            <a:schemeClr val="tx1"/>
          </a:solidFill>
          <a:latin typeface="+mj-lt"/>
          <a:ea typeface="+mn-ea"/>
          <a:cs typeface="+mn-cs"/>
        </a:defRPr>
      </a:lvl1pPr>
      <a:lvl2pPr marL="990534" indent="-380974" algn="l" defTabSz="1219119" rtl="0" eaLnBrk="1" latinLnBrk="0" hangingPunct="1">
        <a:spcBef>
          <a:spcPct val="20000"/>
        </a:spcBef>
        <a:buFont typeface="Arial" pitchFamily="34" charset="0"/>
        <a:buChar char="–"/>
        <a:defRPr sz="3200" kern="1200">
          <a:solidFill>
            <a:schemeClr val="tx1"/>
          </a:solidFill>
          <a:latin typeface="+mj-lt"/>
          <a:ea typeface="+mn-ea"/>
          <a:cs typeface="+mn-cs"/>
        </a:defRPr>
      </a:lvl2pPr>
      <a:lvl3pPr marL="1523898" indent="-304780" algn="l" defTabSz="1219119" rtl="0" eaLnBrk="1" latinLnBrk="0" hangingPunct="1">
        <a:spcBef>
          <a:spcPct val="20000"/>
        </a:spcBef>
        <a:buFont typeface="Arial" pitchFamily="34" charset="0"/>
        <a:buChar char="•"/>
        <a:defRPr sz="2400" kern="1200">
          <a:solidFill>
            <a:schemeClr val="tx1"/>
          </a:solidFill>
          <a:latin typeface="+mj-lt"/>
          <a:ea typeface="+mn-ea"/>
          <a:cs typeface="+mn-cs"/>
        </a:defRPr>
      </a:lvl3pPr>
      <a:lvl4pPr marL="2133459" indent="-304780" algn="l" defTabSz="1219119" rtl="0" eaLnBrk="1" latinLnBrk="0" hangingPunct="1">
        <a:spcBef>
          <a:spcPct val="20000"/>
        </a:spcBef>
        <a:buFont typeface="Arial" pitchFamily="34" charset="0"/>
        <a:buChar char="–"/>
        <a:defRPr sz="2000" kern="1200">
          <a:solidFill>
            <a:schemeClr val="tx1"/>
          </a:solidFill>
          <a:latin typeface="+mj-lt"/>
          <a:ea typeface="+mn-ea"/>
          <a:cs typeface="+mn-cs"/>
        </a:defRPr>
      </a:lvl4pPr>
      <a:lvl5pPr marL="2743017" indent="-304780" algn="l" defTabSz="1219119" rtl="0" eaLnBrk="1" latinLnBrk="0" hangingPunct="1">
        <a:spcBef>
          <a:spcPct val="20000"/>
        </a:spcBef>
        <a:buFont typeface="Arial" pitchFamily="34" charset="0"/>
        <a:buChar char="»"/>
        <a:defRPr sz="2000" kern="1200">
          <a:solidFill>
            <a:schemeClr val="tx1"/>
          </a:solidFill>
          <a:latin typeface="+mj-lt"/>
          <a:ea typeface="+mn-ea"/>
          <a:cs typeface="+mn-cs"/>
        </a:defRPr>
      </a:lvl5pPr>
      <a:lvl6pPr marL="3352576" indent="-304780" algn="l" defTabSz="1219119"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136" indent="-304780" algn="l" defTabSz="1219119"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695" indent="-304780" algn="l" defTabSz="1219119"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254" indent="-304780" algn="l" defTabSz="1219119"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19" rtl="0" eaLnBrk="1" latinLnBrk="0" hangingPunct="1">
        <a:defRPr sz="2400" kern="1200">
          <a:solidFill>
            <a:schemeClr val="tx1"/>
          </a:solidFill>
          <a:latin typeface="+mn-lt"/>
          <a:ea typeface="+mn-ea"/>
          <a:cs typeface="+mn-cs"/>
        </a:defRPr>
      </a:lvl1pPr>
      <a:lvl2pPr marL="609559" algn="l" defTabSz="1219119" rtl="0" eaLnBrk="1" latinLnBrk="0" hangingPunct="1">
        <a:defRPr sz="2400" kern="1200">
          <a:solidFill>
            <a:schemeClr val="tx1"/>
          </a:solidFill>
          <a:latin typeface="+mn-lt"/>
          <a:ea typeface="+mn-ea"/>
          <a:cs typeface="+mn-cs"/>
        </a:defRPr>
      </a:lvl2pPr>
      <a:lvl3pPr marL="1219119" algn="l" defTabSz="1219119" rtl="0" eaLnBrk="1" latinLnBrk="0" hangingPunct="1">
        <a:defRPr sz="2400" kern="1200">
          <a:solidFill>
            <a:schemeClr val="tx1"/>
          </a:solidFill>
          <a:latin typeface="+mn-lt"/>
          <a:ea typeface="+mn-ea"/>
          <a:cs typeface="+mn-cs"/>
        </a:defRPr>
      </a:lvl3pPr>
      <a:lvl4pPr marL="1828678" algn="l" defTabSz="1219119" rtl="0" eaLnBrk="1" latinLnBrk="0" hangingPunct="1">
        <a:defRPr sz="2400" kern="1200">
          <a:solidFill>
            <a:schemeClr val="tx1"/>
          </a:solidFill>
          <a:latin typeface="+mn-lt"/>
          <a:ea typeface="+mn-ea"/>
          <a:cs typeface="+mn-cs"/>
        </a:defRPr>
      </a:lvl4pPr>
      <a:lvl5pPr marL="2438238" algn="l" defTabSz="1219119" rtl="0" eaLnBrk="1" latinLnBrk="0" hangingPunct="1">
        <a:defRPr sz="2400" kern="1200">
          <a:solidFill>
            <a:schemeClr val="tx1"/>
          </a:solidFill>
          <a:latin typeface="+mn-lt"/>
          <a:ea typeface="+mn-ea"/>
          <a:cs typeface="+mn-cs"/>
        </a:defRPr>
      </a:lvl5pPr>
      <a:lvl6pPr marL="3047797" algn="l" defTabSz="1219119" rtl="0" eaLnBrk="1" latinLnBrk="0" hangingPunct="1">
        <a:defRPr sz="2400" kern="1200">
          <a:solidFill>
            <a:schemeClr val="tx1"/>
          </a:solidFill>
          <a:latin typeface="+mn-lt"/>
          <a:ea typeface="+mn-ea"/>
          <a:cs typeface="+mn-cs"/>
        </a:defRPr>
      </a:lvl6pPr>
      <a:lvl7pPr marL="3657357" algn="l" defTabSz="1219119" rtl="0" eaLnBrk="1" latinLnBrk="0" hangingPunct="1">
        <a:defRPr sz="2400" kern="1200">
          <a:solidFill>
            <a:schemeClr val="tx1"/>
          </a:solidFill>
          <a:latin typeface="+mn-lt"/>
          <a:ea typeface="+mn-ea"/>
          <a:cs typeface="+mn-cs"/>
        </a:defRPr>
      </a:lvl7pPr>
      <a:lvl8pPr marL="4266915" algn="l" defTabSz="1219119" rtl="0" eaLnBrk="1" latinLnBrk="0" hangingPunct="1">
        <a:defRPr sz="2400" kern="1200">
          <a:solidFill>
            <a:schemeClr val="tx1"/>
          </a:solidFill>
          <a:latin typeface="+mn-lt"/>
          <a:ea typeface="+mn-ea"/>
          <a:cs typeface="+mn-cs"/>
        </a:defRPr>
      </a:lvl8pPr>
      <a:lvl9pPr marL="4876475" algn="l" defTabSz="1219119" rtl="0" eaLnBrk="1" latinLnBrk="0"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40"/>
            <a:ext cx="10972800" cy="711081"/>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600" y="1138425"/>
            <a:ext cx="10972800" cy="4987739"/>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91436" tIns="45718" rIns="91436" bIns="45718" rtlCol="0" anchor="ctr"/>
          <a:lstStyle>
            <a:lvl1pPr algn="l">
              <a:defRPr sz="1600">
                <a:solidFill>
                  <a:schemeClr val="tx1">
                    <a:tint val="75000"/>
                  </a:schemeClr>
                </a:solidFill>
              </a:defRPr>
            </a:lvl1pPr>
          </a:lstStyle>
          <a:p>
            <a:fld id="{FD1176A7-B091-469C-82C8-89C693043C40}" type="datetimeFigureOut">
              <a:rPr lang="en-US" smtClean="0"/>
              <a:pPr/>
              <a:t>2/4/2024</a:t>
            </a:fld>
            <a:endParaRPr lang="en-US"/>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36" tIns="45718" rIns="91436" bIns="45718"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1" y="6356352"/>
            <a:ext cx="2844800" cy="365125"/>
          </a:xfrm>
          <a:prstGeom prst="rect">
            <a:avLst/>
          </a:prstGeom>
        </p:spPr>
        <p:txBody>
          <a:bodyPr vert="horz" lIns="91436" tIns="45718" rIns="91436" bIns="45718" rtlCol="0" anchor="ctr"/>
          <a:lstStyle>
            <a:lvl1pPr algn="r">
              <a:defRPr sz="1600">
                <a:solidFill>
                  <a:schemeClr val="tx1">
                    <a:tint val="75000"/>
                  </a:schemeClr>
                </a:solidFill>
              </a:defRPr>
            </a:lvl1pPr>
          </a:lstStyle>
          <a:p>
            <a:fld id="{5939B1FA-81F2-4940-9AF3-5EAFB5D6669B}" type="slidenum">
              <a:rPr lang="en-US" smtClean="0"/>
              <a:pPr/>
              <a:t>‹#›</a:t>
            </a:fld>
            <a:endParaRPr lang="en-US"/>
          </a:p>
        </p:txBody>
      </p:sp>
    </p:spTree>
    <p:extLst>
      <p:ext uri="{BB962C8B-B14F-4D97-AF65-F5344CB8AC3E}">
        <p14:creationId xmlns:p14="http://schemas.microsoft.com/office/powerpoint/2010/main" val="3139594131"/>
      </p:ext>
    </p:extLst>
  </p:cSld>
  <p:clrMap bg1="lt1" tx1="dk1" bg2="lt2" tx2="dk2" accent1="accent1" accent2="accent2" accent3="accent3" accent4="accent4" accent5="accent5" accent6="accent6" hlink="hlink" folHlink="folHlink"/>
  <p:sldLayoutIdLst>
    <p:sldLayoutId id="2147483885" r:id="rId1"/>
    <p:sldLayoutId id="2147483886" r:id="rId2"/>
    <p:sldLayoutId id="2147483887" r:id="rId3"/>
    <p:sldLayoutId id="2147483888" r:id="rId4"/>
    <p:sldLayoutId id="2147483889" r:id="rId5"/>
    <p:sldLayoutId id="2147483890" r:id="rId6"/>
    <p:sldLayoutId id="2147483891" r:id="rId7"/>
    <p:sldLayoutId id="2147483892" r:id="rId8"/>
    <p:sldLayoutId id="2147483893" r:id="rId9"/>
    <p:sldLayoutId id="2147483894" r:id="rId10"/>
    <p:sldLayoutId id="2147483895" r:id="rId11"/>
    <p:sldLayoutId id="2147483896" r:id="rId12"/>
    <p:sldLayoutId id="2147483897" r:id="rId13"/>
    <p:sldLayoutId id="2147483898" r:id="rId14"/>
    <p:sldLayoutId id="2147483899" r:id="rId15"/>
    <p:sldLayoutId id="2147483900" r:id="rId16"/>
    <p:sldLayoutId id="2147483901" r:id="rId17"/>
    <p:sldLayoutId id="2147483902" r:id="rId18"/>
    <p:sldLayoutId id="2147483903" r:id="rId19"/>
    <p:sldLayoutId id="2147483904" r:id="rId20"/>
    <p:sldLayoutId id="2147483905" r:id="rId21"/>
    <p:sldLayoutId id="2147483906" r:id="rId22"/>
  </p:sldLayoutIdLst>
  <p:txStyles>
    <p:titleStyle>
      <a:lvl1pPr algn="l" defTabSz="1219119" rtl="0" eaLnBrk="1" latinLnBrk="0" hangingPunct="1">
        <a:spcBef>
          <a:spcPct val="0"/>
        </a:spcBef>
        <a:buNone/>
        <a:defRPr sz="3200" b="1" kern="1200">
          <a:solidFill>
            <a:schemeClr val="tx1">
              <a:lumMod val="75000"/>
              <a:lumOff val="25000"/>
            </a:schemeClr>
          </a:solidFill>
          <a:latin typeface="Segoe UI" panose="020B0502040204020203" pitchFamily="34" charset="0"/>
          <a:ea typeface="+mj-ea"/>
          <a:cs typeface="Segoe UI" panose="020B0502040204020203" pitchFamily="34" charset="0"/>
        </a:defRPr>
      </a:lvl1pPr>
    </p:titleStyle>
    <p:bodyStyle>
      <a:lvl1pPr marL="457170" indent="-457170" algn="l" defTabSz="1219119" rtl="0" eaLnBrk="1" latinLnBrk="0" hangingPunct="1">
        <a:spcBef>
          <a:spcPct val="20000"/>
        </a:spcBef>
        <a:buFont typeface="Arial" pitchFamily="34" charset="0"/>
        <a:buChar char="•"/>
        <a:defRPr sz="3600" kern="1200">
          <a:solidFill>
            <a:schemeClr val="tx2">
              <a:lumMod val="60000"/>
              <a:lumOff val="40000"/>
            </a:schemeClr>
          </a:solidFill>
          <a:latin typeface="Segoe UI" panose="020B0502040204020203" pitchFamily="34" charset="0"/>
          <a:ea typeface="+mn-ea"/>
          <a:cs typeface="Segoe UI" panose="020B0502040204020203" pitchFamily="34" charset="0"/>
        </a:defRPr>
      </a:lvl1pPr>
      <a:lvl2pPr marL="990534" indent="-380974" algn="l" defTabSz="1219119" rtl="0" eaLnBrk="1" latinLnBrk="0" hangingPunct="1">
        <a:spcBef>
          <a:spcPct val="20000"/>
        </a:spcBef>
        <a:buFont typeface="Arial" pitchFamily="34" charset="0"/>
        <a:buChar char="–"/>
        <a:defRPr sz="3200" kern="1200">
          <a:solidFill>
            <a:schemeClr val="tx2">
              <a:lumMod val="60000"/>
              <a:lumOff val="40000"/>
            </a:schemeClr>
          </a:solidFill>
          <a:latin typeface="Segoe UI" panose="020B0502040204020203" pitchFamily="34" charset="0"/>
          <a:ea typeface="+mn-ea"/>
          <a:cs typeface="Segoe UI" panose="020B0502040204020203" pitchFamily="34" charset="0"/>
        </a:defRPr>
      </a:lvl2pPr>
      <a:lvl3pPr marL="1523898" indent="-304780" algn="l" defTabSz="1219119" rtl="0" eaLnBrk="1" latinLnBrk="0" hangingPunct="1">
        <a:spcBef>
          <a:spcPct val="20000"/>
        </a:spcBef>
        <a:buFont typeface="Arial" pitchFamily="34" charset="0"/>
        <a:buChar char="•"/>
        <a:defRPr sz="2400" kern="1200">
          <a:solidFill>
            <a:schemeClr val="tx2">
              <a:lumMod val="60000"/>
              <a:lumOff val="40000"/>
            </a:schemeClr>
          </a:solidFill>
          <a:latin typeface="Segoe UI" panose="020B0502040204020203" pitchFamily="34" charset="0"/>
          <a:ea typeface="+mn-ea"/>
          <a:cs typeface="Segoe UI" panose="020B0502040204020203" pitchFamily="34" charset="0"/>
        </a:defRPr>
      </a:lvl3pPr>
      <a:lvl4pPr marL="2133459" indent="-304780" algn="l" defTabSz="1219119" rtl="0" eaLnBrk="1" latinLnBrk="0" hangingPunct="1">
        <a:spcBef>
          <a:spcPct val="20000"/>
        </a:spcBef>
        <a:buFont typeface="Arial" pitchFamily="34" charset="0"/>
        <a:buChar char="–"/>
        <a:defRPr sz="2000" kern="1200">
          <a:solidFill>
            <a:schemeClr val="tx2">
              <a:lumMod val="60000"/>
              <a:lumOff val="40000"/>
            </a:schemeClr>
          </a:solidFill>
          <a:latin typeface="Segoe UI" panose="020B0502040204020203" pitchFamily="34" charset="0"/>
          <a:ea typeface="+mn-ea"/>
          <a:cs typeface="Segoe UI" panose="020B0502040204020203" pitchFamily="34" charset="0"/>
        </a:defRPr>
      </a:lvl4pPr>
      <a:lvl5pPr marL="2743017" indent="-304780" algn="l" defTabSz="1219119" rtl="0" eaLnBrk="1" latinLnBrk="0" hangingPunct="1">
        <a:spcBef>
          <a:spcPct val="20000"/>
        </a:spcBef>
        <a:buFont typeface="Arial" pitchFamily="34" charset="0"/>
        <a:buChar char="»"/>
        <a:defRPr sz="2000" kern="1200">
          <a:solidFill>
            <a:schemeClr val="tx2">
              <a:lumMod val="60000"/>
              <a:lumOff val="40000"/>
            </a:schemeClr>
          </a:solidFill>
          <a:latin typeface="Segoe UI" panose="020B0502040204020203" pitchFamily="34" charset="0"/>
          <a:ea typeface="+mn-ea"/>
          <a:cs typeface="Segoe UI" panose="020B0502040204020203" pitchFamily="34" charset="0"/>
        </a:defRPr>
      </a:lvl5pPr>
      <a:lvl6pPr marL="3352576" indent="-304780" algn="l" defTabSz="1219119"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136" indent="-304780" algn="l" defTabSz="1219119"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695" indent="-304780" algn="l" defTabSz="1219119"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254" indent="-304780" algn="l" defTabSz="1219119"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19" rtl="0" eaLnBrk="1" latinLnBrk="0" hangingPunct="1">
        <a:defRPr sz="2400" kern="1200">
          <a:solidFill>
            <a:schemeClr val="tx1"/>
          </a:solidFill>
          <a:latin typeface="+mn-lt"/>
          <a:ea typeface="+mn-ea"/>
          <a:cs typeface="+mn-cs"/>
        </a:defRPr>
      </a:lvl1pPr>
      <a:lvl2pPr marL="609559" algn="l" defTabSz="1219119" rtl="0" eaLnBrk="1" latinLnBrk="0" hangingPunct="1">
        <a:defRPr sz="2400" kern="1200">
          <a:solidFill>
            <a:schemeClr val="tx1"/>
          </a:solidFill>
          <a:latin typeface="+mn-lt"/>
          <a:ea typeface="+mn-ea"/>
          <a:cs typeface="+mn-cs"/>
        </a:defRPr>
      </a:lvl2pPr>
      <a:lvl3pPr marL="1219119" algn="l" defTabSz="1219119" rtl="0" eaLnBrk="1" latinLnBrk="0" hangingPunct="1">
        <a:defRPr sz="2400" kern="1200">
          <a:solidFill>
            <a:schemeClr val="tx1"/>
          </a:solidFill>
          <a:latin typeface="+mn-lt"/>
          <a:ea typeface="+mn-ea"/>
          <a:cs typeface="+mn-cs"/>
        </a:defRPr>
      </a:lvl3pPr>
      <a:lvl4pPr marL="1828678" algn="l" defTabSz="1219119" rtl="0" eaLnBrk="1" latinLnBrk="0" hangingPunct="1">
        <a:defRPr sz="2400" kern="1200">
          <a:solidFill>
            <a:schemeClr val="tx1"/>
          </a:solidFill>
          <a:latin typeface="+mn-lt"/>
          <a:ea typeface="+mn-ea"/>
          <a:cs typeface="+mn-cs"/>
        </a:defRPr>
      </a:lvl4pPr>
      <a:lvl5pPr marL="2438238" algn="l" defTabSz="1219119" rtl="0" eaLnBrk="1" latinLnBrk="0" hangingPunct="1">
        <a:defRPr sz="2400" kern="1200">
          <a:solidFill>
            <a:schemeClr val="tx1"/>
          </a:solidFill>
          <a:latin typeface="+mn-lt"/>
          <a:ea typeface="+mn-ea"/>
          <a:cs typeface="+mn-cs"/>
        </a:defRPr>
      </a:lvl5pPr>
      <a:lvl6pPr marL="3047797" algn="l" defTabSz="1219119" rtl="0" eaLnBrk="1" latinLnBrk="0" hangingPunct="1">
        <a:defRPr sz="2400" kern="1200">
          <a:solidFill>
            <a:schemeClr val="tx1"/>
          </a:solidFill>
          <a:latin typeface="+mn-lt"/>
          <a:ea typeface="+mn-ea"/>
          <a:cs typeface="+mn-cs"/>
        </a:defRPr>
      </a:lvl6pPr>
      <a:lvl7pPr marL="3657357" algn="l" defTabSz="1219119" rtl="0" eaLnBrk="1" latinLnBrk="0" hangingPunct="1">
        <a:defRPr sz="2400" kern="1200">
          <a:solidFill>
            <a:schemeClr val="tx1"/>
          </a:solidFill>
          <a:latin typeface="+mn-lt"/>
          <a:ea typeface="+mn-ea"/>
          <a:cs typeface="+mn-cs"/>
        </a:defRPr>
      </a:lvl7pPr>
      <a:lvl8pPr marL="4266915" algn="l" defTabSz="1219119" rtl="0" eaLnBrk="1" latinLnBrk="0" hangingPunct="1">
        <a:defRPr sz="2400" kern="1200">
          <a:solidFill>
            <a:schemeClr val="tx1"/>
          </a:solidFill>
          <a:latin typeface="+mn-lt"/>
          <a:ea typeface="+mn-ea"/>
          <a:cs typeface="+mn-cs"/>
        </a:defRPr>
      </a:lvl8pPr>
      <a:lvl9pPr marL="4876475" algn="l" defTabSz="1219119" rtl="0" eaLnBrk="1" latinLnBrk="0" hangingPunct="1">
        <a:defRPr sz="2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967" y="719333"/>
            <a:ext cx="10290400" cy="10320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Lora"/>
              <a:buNone/>
              <a:defRPr sz="2800">
                <a:solidFill>
                  <a:schemeClr val="dk1"/>
                </a:solidFill>
                <a:latin typeface="Lora"/>
                <a:ea typeface="Lora"/>
                <a:cs typeface="Lora"/>
                <a:sym typeface="Lora"/>
              </a:defRPr>
            </a:lvl1pPr>
            <a:lvl2pPr lvl="1">
              <a:spcBef>
                <a:spcPts val="0"/>
              </a:spcBef>
              <a:spcAft>
                <a:spcPts val="0"/>
              </a:spcAft>
              <a:buClr>
                <a:schemeClr val="dk1"/>
              </a:buClr>
              <a:buSzPts val="2800"/>
              <a:buFont typeface="Lora"/>
              <a:buNone/>
              <a:defRPr sz="2800" b="1">
                <a:solidFill>
                  <a:schemeClr val="dk1"/>
                </a:solidFill>
                <a:latin typeface="Lora"/>
                <a:ea typeface="Lora"/>
                <a:cs typeface="Lora"/>
                <a:sym typeface="Lora"/>
              </a:defRPr>
            </a:lvl2pPr>
            <a:lvl3pPr lvl="2">
              <a:spcBef>
                <a:spcPts val="0"/>
              </a:spcBef>
              <a:spcAft>
                <a:spcPts val="0"/>
              </a:spcAft>
              <a:buClr>
                <a:schemeClr val="dk1"/>
              </a:buClr>
              <a:buSzPts val="2800"/>
              <a:buFont typeface="Lora"/>
              <a:buNone/>
              <a:defRPr sz="2800" b="1">
                <a:solidFill>
                  <a:schemeClr val="dk1"/>
                </a:solidFill>
                <a:latin typeface="Lora"/>
                <a:ea typeface="Lora"/>
                <a:cs typeface="Lora"/>
                <a:sym typeface="Lora"/>
              </a:defRPr>
            </a:lvl3pPr>
            <a:lvl4pPr lvl="3">
              <a:spcBef>
                <a:spcPts val="0"/>
              </a:spcBef>
              <a:spcAft>
                <a:spcPts val="0"/>
              </a:spcAft>
              <a:buClr>
                <a:schemeClr val="dk1"/>
              </a:buClr>
              <a:buSzPts val="2800"/>
              <a:buFont typeface="Lora"/>
              <a:buNone/>
              <a:defRPr sz="2800" b="1">
                <a:solidFill>
                  <a:schemeClr val="dk1"/>
                </a:solidFill>
                <a:latin typeface="Lora"/>
                <a:ea typeface="Lora"/>
                <a:cs typeface="Lora"/>
                <a:sym typeface="Lora"/>
              </a:defRPr>
            </a:lvl4pPr>
            <a:lvl5pPr lvl="4">
              <a:spcBef>
                <a:spcPts val="0"/>
              </a:spcBef>
              <a:spcAft>
                <a:spcPts val="0"/>
              </a:spcAft>
              <a:buClr>
                <a:schemeClr val="dk1"/>
              </a:buClr>
              <a:buSzPts val="2800"/>
              <a:buFont typeface="Lora"/>
              <a:buNone/>
              <a:defRPr sz="2800" b="1">
                <a:solidFill>
                  <a:schemeClr val="dk1"/>
                </a:solidFill>
                <a:latin typeface="Lora"/>
                <a:ea typeface="Lora"/>
                <a:cs typeface="Lora"/>
                <a:sym typeface="Lora"/>
              </a:defRPr>
            </a:lvl5pPr>
            <a:lvl6pPr lvl="5">
              <a:spcBef>
                <a:spcPts val="0"/>
              </a:spcBef>
              <a:spcAft>
                <a:spcPts val="0"/>
              </a:spcAft>
              <a:buClr>
                <a:schemeClr val="dk1"/>
              </a:buClr>
              <a:buSzPts val="2800"/>
              <a:buFont typeface="Lora"/>
              <a:buNone/>
              <a:defRPr sz="2800" b="1">
                <a:solidFill>
                  <a:schemeClr val="dk1"/>
                </a:solidFill>
                <a:latin typeface="Lora"/>
                <a:ea typeface="Lora"/>
                <a:cs typeface="Lora"/>
                <a:sym typeface="Lora"/>
              </a:defRPr>
            </a:lvl6pPr>
            <a:lvl7pPr lvl="6">
              <a:spcBef>
                <a:spcPts val="0"/>
              </a:spcBef>
              <a:spcAft>
                <a:spcPts val="0"/>
              </a:spcAft>
              <a:buClr>
                <a:schemeClr val="dk1"/>
              </a:buClr>
              <a:buSzPts val="2800"/>
              <a:buFont typeface="Lora"/>
              <a:buNone/>
              <a:defRPr sz="2800" b="1">
                <a:solidFill>
                  <a:schemeClr val="dk1"/>
                </a:solidFill>
                <a:latin typeface="Lora"/>
                <a:ea typeface="Lora"/>
                <a:cs typeface="Lora"/>
                <a:sym typeface="Lora"/>
              </a:defRPr>
            </a:lvl7pPr>
            <a:lvl8pPr lvl="7">
              <a:spcBef>
                <a:spcPts val="0"/>
              </a:spcBef>
              <a:spcAft>
                <a:spcPts val="0"/>
              </a:spcAft>
              <a:buClr>
                <a:schemeClr val="dk1"/>
              </a:buClr>
              <a:buSzPts val="2800"/>
              <a:buFont typeface="Lora"/>
              <a:buNone/>
              <a:defRPr sz="2800" b="1">
                <a:solidFill>
                  <a:schemeClr val="dk1"/>
                </a:solidFill>
                <a:latin typeface="Lora"/>
                <a:ea typeface="Lora"/>
                <a:cs typeface="Lora"/>
                <a:sym typeface="Lora"/>
              </a:defRPr>
            </a:lvl8pPr>
            <a:lvl9pPr lvl="8">
              <a:spcBef>
                <a:spcPts val="0"/>
              </a:spcBef>
              <a:spcAft>
                <a:spcPts val="0"/>
              </a:spcAft>
              <a:buClr>
                <a:schemeClr val="dk1"/>
              </a:buClr>
              <a:buSzPts val="2800"/>
              <a:buFont typeface="Lora"/>
              <a:buNone/>
              <a:defRPr sz="2800" b="1">
                <a:solidFill>
                  <a:schemeClr val="dk1"/>
                </a:solidFill>
                <a:latin typeface="Lora"/>
                <a:ea typeface="Lora"/>
                <a:cs typeface="Lora"/>
                <a:sym typeface="Lora"/>
              </a:defRPr>
            </a:lvl9pPr>
          </a:lstStyle>
          <a:p>
            <a:endParaRPr/>
          </a:p>
        </p:txBody>
      </p:sp>
      <p:sp>
        <p:nvSpPr>
          <p:cNvPr id="7" name="Google Shape;7;p1"/>
          <p:cNvSpPr txBox="1">
            <a:spLocks noGrp="1"/>
          </p:cNvSpPr>
          <p:nvPr>
            <p:ph type="body" idx="1"/>
          </p:nvPr>
        </p:nvSpPr>
        <p:spPr>
          <a:xfrm>
            <a:off x="950967" y="2232567"/>
            <a:ext cx="10290400" cy="3859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Nunito"/>
              <a:buChar char="●"/>
              <a:defRPr sz="1800">
                <a:solidFill>
                  <a:schemeClr val="dk2"/>
                </a:solidFill>
                <a:latin typeface="Nunito"/>
                <a:ea typeface="Nunito"/>
                <a:cs typeface="Nunito"/>
                <a:sym typeface="Nunito"/>
              </a:defRPr>
            </a:lvl1pPr>
            <a:lvl2pPr marL="914400" lvl="1" indent="-317500">
              <a:lnSpc>
                <a:spcPct val="115000"/>
              </a:lnSpc>
              <a:spcBef>
                <a:spcPts val="0"/>
              </a:spcBef>
              <a:spcAft>
                <a:spcPts val="0"/>
              </a:spcAft>
              <a:buClr>
                <a:schemeClr val="dk2"/>
              </a:buClr>
              <a:buSzPts val="1400"/>
              <a:buFont typeface="Nunito"/>
              <a:buChar char="○"/>
              <a:defRPr>
                <a:solidFill>
                  <a:schemeClr val="dk2"/>
                </a:solidFill>
                <a:latin typeface="Nunito"/>
                <a:ea typeface="Nunito"/>
                <a:cs typeface="Nunito"/>
                <a:sym typeface="Nunito"/>
              </a:defRPr>
            </a:lvl2pPr>
            <a:lvl3pPr marL="1371600" lvl="2" indent="-317500">
              <a:lnSpc>
                <a:spcPct val="115000"/>
              </a:lnSpc>
              <a:spcBef>
                <a:spcPts val="0"/>
              </a:spcBef>
              <a:spcAft>
                <a:spcPts val="0"/>
              </a:spcAft>
              <a:buClr>
                <a:schemeClr val="dk2"/>
              </a:buClr>
              <a:buSzPts val="1400"/>
              <a:buFont typeface="Nunito"/>
              <a:buChar char="■"/>
              <a:defRPr>
                <a:solidFill>
                  <a:schemeClr val="dk2"/>
                </a:solidFill>
                <a:latin typeface="Nunito"/>
                <a:ea typeface="Nunito"/>
                <a:cs typeface="Nunito"/>
                <a:sym typeface="Nunito"/>
              </a:defRPr>
            </a:lvl3pPr>
            <a:lvl4pPr marL="1828800" lvl="3" indent="-317500">
              <a:lnSpc>
                <a:spcPct val="115000"/>
              </a:lnSpc>
              <a:spcBef>
                <a:spcPts val="0"/>
              </a:spcBef>
              <a:spcAft>
                <a:spcPts val="0"/>
              </a:spcAft>
              <a:buClr>
                <a:schemeClr val="dk2"/>
              </a:buClr>
              <a:buSzPts val="1400"/>
              <a:buFont typeface="Nunito"/>
              <a:buChar char="●"/>
              <a:defRPr>
                <a:solidFill>
                  <a:schemeClr val="dk2"/>
                </a:solidFill>
                <a:latin typeface="Nunito"/>
                <a:ea typeface="Nunito"/>
                <a:cs typeface="Nunito"/>
                <a:sym typeface="Nunito"/>
              </a:defRPr>
            </a:lvl4pPr>
            <a:lvl5pPr marL="2286000" lvl="4" indent="-317500">
              <a:lnSpc>
                <a:spcPct val="115000"/>
              </a:lnSpc>
              <a:spcBef>
                <a:spcPts val="0"/>
              </a:spcBef>
              <a:spcAft>
                <a:spcPts val="0"/>
              </a:spcAft>
              <a:buClr>
                <a:schemeClr val="dk2"/>
              </a:buClr>
              <a:buSzPts val="1400"/>
              <a:buFont typeface="Nunito"/>
              <a:buChar char="○"/>
              <a:defRPr>
                <a:solidFill>
                  <a:schemeClr val="dk2"/>
                </a:solidFill>
                <a:latin typeface="Nunito"/>
                <a:ea typeface="Nunito"/>
                <a:cs typeface="Nunito"/>
                <a:sym typeface="Nunito"/>
              </a:defRPr>
            </a:lvl5pPr>
            <a:lvl6pPr marL="2743200" lvl="5" indent="-317500">
              <a:lnSpc>
                <a:spcPct val="115000"/>
              </a:lnSpc>
              <a:spcBef>
                <a:spcPts val="0"/>
              </a:spcBef>
              <a:spcAft>
                <a:spcPts val="0"/>
              </a:spcAft>
              <a:buClr>
                <a:schemeClr val="dk2"/>
              </a:buClr>
              <a:buSzPts val="1400"/>
              <a:buFont typeface="Nunito"/>
              <a:buChar char="■"/>
              <a:defRPr>
                <a:solidFill>
                  <a:schemeClr val="dk2"/>
                </a:solidFill>
                <a:latin typeface="Nunito"/>
                <a:ea typeface="Nunito"/>
                <a:cs typeface="Nunito"/>
                <a:sym typeface="Nunito"/>
              </a:defRPr>
            </a:lvl6pPr>
            <a:lvl7pPr marL="3200400" lvl="6" indent="-317500">
              <a:lnSpc>
                <a:spcPct val="115000"/>
              </a:lnSpc>
              <a:spcBef>
                <a:spcPts val="0"/>
              </a:spcBef>
              <a:spcAft>
                <a:spcPts val="0"/>
              </a:spcAft>
              <a:buClr>
                <a:schemeClr val="dk2"/>
              </a:buClr>
              <a:buSzPts val="1400"/>
              <a:buFont typeface="Nunito"/>
              <a:buChar char="●"/>
              <a:defRPr>
                <a:solidFill>
                  <a:schemeClr val="dk2"/>
                </a:solidFill>
                <a:latin typeface="Nunito"/>
                <a:ea typeface="Nunito"/>
                <a:cs typeface="Nunito"/>
                <a:sym typeface="Nunito"/>
              </a:defRPr>
            </a:lvl7pPr>
            <a:lvl8pPr marL="3657600" lvl="7" indent="-317500">
              <a:lnSpc>
                <a:spcPct val="115000"/>
              </a:lnSpc>
              <a:spcBef>
                <a:spcPts val="0"/>
              </a:spcBef>
              <a:spcAft>
                <a:spcPts val="0"/>
              </a:spcAft>
              <a:buClr>
                <a:schemeClr val="dk2"/>
              </a:buClr>
              <a:buSzPts val="1400"/>
              <a:buFont typeface="Nunito"/>
              <a:buChar char="○"/>
              <a:defRPr>
                <a:solidFill>
                  <a:schemeClr val="dk2"/>
                </a:solidFill>
                <a:latin typeface="Nunito"/>
                <a:ea typeface="Nunito"/>
                <a:cs typeface="Nunito"/>
                <a:sym typeface="Nunito"/>
              </a:defRPr>
            </a:lvl8pPr>
            <a:lvl9pPr marL="4114800" lvl="8" indent="-317500">
              <a:lnSpc>
                <a:spcPct val="115000"/>
              </a:lnSpc>
              <a:spcBef>
                <a:spcPts val="0"/>
              </a:spcBef>
              <a:spcAft>
                <a:spcPts val="0"/>
              </a:spcAft>
              <a:buClr>
                <a:schemeClr val="dk2"/>
              </a:buClr>
              <a:buSzPts val="1400"/>
              <a:buFont typeface="Nunito"/>
              <a:buChar char="■"/>
              <a:defRPr>
                <a:solidFill>
                  <a:schemeClr val="dk2"/>
                </a:solidFill>
                <a:latin typeface="Nunito"/>
                <a:ea typeface="Nunito"/>
                <a:cs typeface="Nunito"/>
                <a:sym typeface="Nunito"/>
              </a:defRPr>
            </a:lvl9pPr>
          </a:lstStyle>
          <a:p>
            <a:endParaRPr/>
          </a:p>
        </p:txBody>
      </p:sp>
    </p:spTree>
    <p:extLst>
      <p:ext uri="{BB962C8B-B14F-4D97-AF65-F5344CB8AC3E}">
        <p14:creationId xmlns:p14="http://schemas.microsoft.com/office/powerpoint/2010/main" val="1189118017"/>
      </p:ext>
    </p:extLst>
  </p:cSld>
  <p:clrMap bg1="lt1" tx1="dk1" bg2="dk2" tx2="lt2" accent1="accent1" accent2="accent2" accent3="accent3" accent4="accent4" accent5="accent5" accent6="accent6" hlink="hlink" folHlink="folHlink"/>
  <p:sldLayoutIdLst>
    <p:sldLayoutId id="2147483920" r:id="rId1"/>
    <p:sldLayoutId id="2147483921" r:id="rId2"/>
    <p:sldLayoutId id="2147483922" r:id="rId3"/>
    <p:sldLayoutId id="2147483923" r:id="rId4"/>
    <p:sldLayoutId id="2147483924" r:id="rId5"/>
    <p:sldLayoutId id="2147483925" r:id="rId6"/>
    <p:sldLayoutId id="2147483926" r:id="rId7"/>
    <p:sldLayoutId id="2147483927" r:id="rId8"/>
    <p:sldLayoutId id="2147483928" r:id="rId9"/>
    <p:sldLayoutId id="2147483930" r:id="rId10"/>
    <p:sldLayoutId id="2147483931" r:id="rId11"/>
    <p:sldLayoutId id="2147483932" r:id="rId12"/>
    <p:sldLayoutId id="2147483933" r:id="rId13"/>
    <p:sldLayoutId id="2147483934" r:id="rId14"/>
    <p:sldLayoutId id="2147483935" r:id="rId15"/>
    <p:sldLayoutId id="2147483936" r:id="rId16"/>
    <p:sldLayoutId id="2147483937" r:id="rId17"/>
    <p:sldLayoutId id="2147483938" r:id="rId18"/>
    <p:sldLayoutId id="2147483939" r:id="rId19"/>
    <p:sldLayoutId id="2147483940" r:id="rId2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40"/>
            <a:ext cx="10972801" cy="711081"/>
          </a:xfrm>
          <a:prstGeom prst="rect">
            <a:avLst/>
          </a:prstGeom>
        </p:spPr>
        <p:txBody>
          <a:bodyPr vert="horz" lIns="0" tIns="0" rIns="0" bIns="0" rtlCol="0" anchor="ctr">
            <a:normAutofit/>
          </a:bodyPr>
          <a:lstStyle/>
          <a:p>
            <a:r>
              <a:rPr lang="en-US"/>
              <a:t>Click to edit Master title style</a:t>
            </a:r>
          </a:p>
        </p:txBody>
      </p:sp>
      <p:sp>
        <p:nvSpPr>
          <p:cNvPr id="3" name="Text Placeholder 2"/>
          <p:cNvSpPr>
            <a:spLocks noGrp="1"/>
          </p:cNvSpPr>
          <p:nvPr>
            <p:ph type="body" idx="1"/>
          </p:nvPr>
        </p:nvSpPr>
        <p:spPr>
          <a:xfrm>
            <a:off x="609600" y="1138426"/>
            <a:ext cx="10972801" cy="4987739"/>
          </a:xfrm>
          <a:prstGeom prst="rect">
            <a:avLst/>
          </a:prstGeom>
        </p:spPr>
        <p:txBody>
          <a:bodyPr vert="horz" lIns="121899" tIns="60949" rIns="121899" bIns="6094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0" tIns="0" rIns="0" bIns="0" rtlCol="0" anchor="ctr"/>
          <a:lstStyle>
            <a:lvl1pPr algn="l">
              <a:defRPr sz="1600">
                <a:solidFill>
                  <a:schemeClr val="tx1">
                    <a:tint val="75000"/>
                  </a:schemeClr>
                </a:solidFill>
              </a:defRPr>
            </a:lvl1pPr>
          </a:lstStyle>
          <a:p>
            <a:fld id="{425404F2-BE9A-4460-8815-8F645183555F}" type="datetimeFigureOut">
              <a:rPr lang="en-US" smtClean="0"/>
              <a:pPr/>
              <a:t>2/4/2024</a:t>
            </a:fld>
            <a:endParaRPr lang="en-US"/>
          </a:p>
        </p:txBody>
      </p:sp>
      <p:sp>
        <p:nvSpPr>
          <p:cNvPr id="5" name="Footer Placeholder 4"/>
          <p:cNvSpPr>
            <a:spLocks noGrp="1"/>
          </p:cNvSpPr>
          <p:nvPr>
            <p:ph type="ftr" sz="quarter" idx="3"/>
          </p:nvPr>
        </p:nvSpPr>
        <p:spPr>
          <a:xfrm>
            <a:off x="4165601" y="6356352"/>
            <a:ext cx="3860800" cy="365125"/>
          </a:xfrm>
          <a:prstGeom prst="rect">
            <a:avLst/>
          </a:prstGeom>
        </p:spPr>
        <p:txBody>
          <a:bodyPr vert="horz" lIns="0" tIns="0" rIns="0" bIns="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1" y="6356352"/>
            <a:ext cx="2844800" cy="365125"/>
          </a:xfrm>
          <a:prstGeom prst="rect">
            <a:avLst/>
          </a:prstGeom>
        </p:spPr>
        <p:txBody>
          <a:bodyPr vert="horz" lIns="0" tIns="0" rIns="0" bIns="0" rtlCol="0" anchor="ctr"/>
          <a:lstStyle>
            <a:lvl1pPr algn="r">
              <a:defRPr sz="1600">
                <a:solidFill>
                  <a:schemeClr val="tx1">
                    <a:tint val="75000"/>
                  </a:schemeClr>
                </a:solidFill>
              </a:defRPr>
            </a:lvl1pPr>
          </a:lstStyle>
          <a:p>
            <a:fld id="{96E69268-9C8B-4EBF-A9EE-DC5DC2D48DC3}" type="slidenum">
              <a:rPr lang="en-US" smtClean="0"/>
              <a:pPr/>
              <a:t>‹#›</a:t>
            </a:fld>
            <a:endParaRPr lang="en-US"/>
          </a:p>
        </p:txBody>
      </p:sp>
    </p:spTree>
    <p:extLst>
      <p:ext uri="{BB962C8B-B14F-4D97-AF65-F5344CB8AC3E}">
        <p14:creationId xmlns:p14="http://schemas.microsoft.com/office/powerpoint/2010/main" val="129401715"/>
      </p:ext>
    </p:extLst>
  </p:cSld>
  <p:clrMap bg1="lt1" tx1="dk1" bg2="lt2" tx2="dk2" accent1="accent1" accent2="accent2" accent3="accent3" accent4="accent4" accent5="accent5" accent6="accent6" hlink="hlink" folHlink="folHlink"/>
  <p:sldLayoutIdLst>
    <p:sldLayoutId id="2147483942" r:id="rId1"/>
    <p:sldLayoutId id="2147483943" r:id="rId2"/>
    <p:sldLayoutId id="2147483944" r:id="rId3"/>
    <p:sldLayoutId id="2147483945" r:id="rId4"/>
    <p:sldLayoutId id="2147483946" r:id="rId5"/>
    <p:sldLayoutId id="2147483947" r:id="rId6"/>
    <p:sldLayoutId id="2147483948" r:id="rId7"/>
    <p:sldLayoutId id="2147483949" r:id="rId8"/>
    <p:sldLayoutId id="2147483950" r:id="rId9"/>
    <p:sldLayoutId id="2147483951" r:id="rId10"/>
    <p:sldLayoutId id="2147483952" r:id="rId11"/>
    <p:sldLayoutId id="2147483953" r:id="rId12"/>
    <p:sldLayoutId id="2147483954" r:id="rId13"/>
  </p:sldLayoutIdLst>
  <p:txStyles>
    <p:titleStyle>
      <a:lvl1pPr algn="l" defTabSz="1218987" rtl="0" eaLnBrk="1" latinLnBrk="0" hangingPunct="1">
        <a:spcBef>
          <a:spcPct val="0"/>
        </a:spcBef>
        <a:buNone/>
        <a:defRPr sz="3600" kern="1200">
          <a:solidFill>
            <a:schemeClr val="tx1"/>
          </a:solidFill>
          <a:latin typeface="+mj-lt"/>
          <a:ea typeface="+mj-ea"/>
          <a:cs typeface="+mj-cs"/>
        </a:defRPr>
      </a:lvl1pPr>
    </p:titleStyle>
    <p:bodyStyle>
      <a:lvl1pPr marL="457120" indent="-457120" algn="l" defTabSz="1218987" rtl="0" eaLnBrk="1" latinLnBrk="0" hangingPunct="1">
        <a:spcBef>
          <a:spcPct val="20000"/>
        </a:spcBef>
        <a:buFont typeface="Arial" pitchFamily="34" charset="0"/>
        <a:buChar char="•"/>
        <a:defRPr sz="3600" kern="1200">
          <a:solidFill>
            <a:schemeClr val="tx1"/>
          </a:solidFill>
          <a:latin typeface="+mj-lt"/>
          <a:ea typeface="+mn-ea"/>
          <a:cs typeface="+mn-cs"/>
        </a:defRPr>
      </a:lvl1pPr>
      <a:lvl2pPr marL="990427" indent="-380933" algn="l" defTabSz="1218987" rtl="0" eaLnBrk="1" latinLnBrk="0" hangingPunct="1">
        <a:spcBef>
          <a:spcPct val="20000"/>
        </a:spcBef>
        <a:buFont typeface="Arial" pitchFamily="34" charset="0"/>
        <a:buChar char="–"/>
        <a:defRPr sz="3200" kern="1200">
          <a:solidFill>
            <a:schemeClr val="tx1"/>
          </a:solidFill>
          <a:latin typeface="+mj-lt"/>
          <a:ea typeface="+mn-ea"/>
          <a:cs typeface="+mn-cs"/>
        </a:defRPr>
      </a:lvl2pPr>
      <a:lvl3pPr marL="1523733" indent="-304747" algn="l" defTabSz="1218987" rtl="0" eaLnBrk="1" latinLnBrk="0" hangingPunct="1">
        <a:spcBef>
          <a:spcPct val="20000"/>
        </a:spcBef>
        <a:buFont typeface="Arial" pitchFamily="34" charset="0"/>
        <a:buChar char="•"/>
        <a:defRPr sz="2400" kern="1200">
          <a:solidFill>
            <a:schemeClr val="tx1"/>
          </a:solidFill>
          <a:latin typeface="+mj-lt"/>
          <a:ea typeface="+mn-ea"/>
          <a:cs typeface="+mn-cs"/>
        </a:defRPr>
      </a:lvl3pPr>
      <a:lvl4pPr marL="2133227" indent="-304747" algn="l" defTabSz="1218987" rtl="0" eaLnBrk="1" latinLnBrk="0" hangingPunct="1">
        <a:spcBef>
          <a:spcPct val="20000"/>
        </a:spcBef>
        <a:buFont typeface="Arial" pitchFamily="34" charset="0"/>
        <a:buChar char="–"/>
        <a:defRPr sz="2000" kern="1200">
          <a:solidFill>
            <a:schemeClr val="tx1"/>
          </a:solidFill>
          <a:latin typeface="+mj-lt"/>
          <a:ea typeface="+mn-ea"/>
          <a:cs typeface="+mn-cs"/>
        </a:defRPr>
      </a:lvl4pPr>
      <a:lvl5pPr marL="2742720" indent="-304747" algn="l" defTabSz="1218987" rtl="0" eaLnBrk="1" latinLnBrk="0" hangingPunct="1">
        <a:spcBef>
          <a:spcPct val="20000"/>
        </a:spcBef>
        <a:buFont typeface="Arial" pitchFamily="34" charset="0"/>
        <a:buChar char="»"/>
        <a:defRPr sz="2000" kern="1200">
          <a:solidFill>
            <a:schemeClr val="tx1"/>
          </a:solidFill>
          <a:latin typeface="+mj-lt"/>
          <a:ea typeface="+mn-ea"/>
          <a:cs typeface="+mn-cs"/>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6.tif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78.xml"/></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svg"/><Relationship Id="rId7"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Layout" Target="../slideLayouts/slideLayout41.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 Id="rId9" Type="http://schemas.openxmlformats.org/officeDocument/2006/relationships/image" Target="../media/image14.svg"/></Relationships>
</file>

<file path=ppt/slides/_rels/slide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55.xml"/></Relationships>
</file>

<file path=ppt/slides/_rels/slide5.xml.rels><?xml version="1.0" encoding="UTF-8" standalone="yes"?>
<Relationships xmlns="http://schemas.openxmlformats.org/package/2006/relationships"><Relationship Id="rId2" Type="http://schemas.openxmlformats.org/officeDocument/2006/relationships/image" Target="../media/image16.tiff"/><Relationship Id="rId1" Type="http://schemas.openxmlformats.org/officeDocument/2006/relationships/slideLayout" Target="../slideLayouts/slideLayout164.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6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6.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5E2E857-BA59-453F-8E21-E19646FB5FF3}"/>
              </a:ext>
            </a:extLst>
          </p:cNvPr>
          <p:cNvSpPr/>
          <p:nvPr/>
        </p:nvSpPr>
        <p:spPr>
          <a:xfrm>
            <a:off x="0" y="0"/>
            <a:ext cx="12191999" cy="6858000"/>
          </a:xfrm>
          <a:prstGeom prst="rect">
            <a:avLst/>
          </a:prstGeom>
          <a:gradFill flip="none" rotWithShape="1">
            <a:gsLst>
              <a:gs pos="100000">
                <a:srgbClr val="011A41"/>
              </a:gs>
              <a:gs pos="0">
                <a:srgbClr val="1D72D9"/>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4" name="TextBox 13">
            <a:extLst>
              <a:ext uri="{FF2B5EF4-FFF2-40B4-BE49-F238E27FC236}">
                <a16:creationId xmlns:a16="http://schemas.microsoft.com/office/drawing/2014/main" id="{5395E272-D35A-5FB1-B56B-4450510F020F}"/>
              </a:ext>
            </a:extLst>
          </p:cNvPr>
          <p:cNvSpPr txBox="1"/>
          <p:nvPr/>
        </p:nvSpPr>
        <p:spPr>
          <a:xfrm>
            <a:off x="-397325" y="1248285"/>
            <a:ext cx="13142248" cy="830997"/>
          </a:xfrm>
          <a:prstGeom prst="rect">
            <a:avLst/>
          </a:prstGeom>
          <a:noFill/>
        </p:spPr>
        <p:txBody>
          <a:bodyPr wrap="square">
            <a:spAutoFit/>
          </a:bodyPr>
          <a:lstStyle/>
          <a:p>
            <a:pPr algn="ctr" rtl="1">
              <a:lnSpc>
                <a:spcPct val="150000"/>
              </a:lnSpc>
            </a:pPr>
            <a:r>
              <a:rPr lang="en-US" sz="3200" dirty="0">
                <a:solidFill>
                  <a:srgbClr val="FFFF99"/>
                </a:solidFill>
                <a:effectLst>
                  <a:outerShdw blurRad="38100" dist="38100" dir="2700000" algn="tl">
                    <a:srgbClr val="000000">
                      <a:alpha val="43137"/>
                    </a:srgbClr>
                  </a:outerShdw>
                </a:effectLst>
                <a:latin typeface="Ray ExtraBlack" panose="02000504000000020004" pitchFamily="50" charset="-78"/>
                <a:ea typeface="Yekan Bakh Fat" panose="01000504000000020004" pitchFamily="2" charset="-78"/>
                <a:cs typeface="Ray ExtraBlack" panose="02000504000000020004" pitchFamily="50" charset="-78"/>
              </a:rPr>
              <a:t>.</a:t>
            </a:r>
            <a:endParaRPr lang="fa-IR" sz="3600" dirty="0">
              <a:solidFill>
                <a:srgbClr val="FFFF99"/>
              </a:solidFill>
              <a:effectLst>
                <a:outerShdw blurRad="38100" dist="38100" dir="2700000" algn="tl">
                  <a:srgbClr val="000000">
                    <a:alpha val="43137"/>
                  </a:srgbClr>
                </a:outerShdw>
              </a:effectLst>
              <a:latin typeface="Ray ExtraBlack" panose="02000504000000020004" pitchFamily="50" charset="-78"/>
              <a:ea typeface="Yekan Bakh Fat" panose="01000504000000020004" pitchFamily="2" charset="-78"/>
              <a:cs typeface="Ray ExtraBlack" panose="02000504000000020004" pitchFamily="50" charset="-78"/>
            </a:endParaRPr>
          </a:p>
        </p:txBody>
      </p:sp>
      <p:sp>
        <p:nvSpPr>
          <p:cNvPr id="22" name="Rectangle 21"/>
          <p:cNvSpPr/>
          <p:nvPr/>
        </p:nvSpPr>
        <p:spPr>
          <a:xfrm>
            <a:off x="0" y="0"/>
            <a:ext cx="12192000" cy="6858000"/>
          </a:xfrm>
          <a:prstGeom prst="rect">
            <a:avLst/>
          </a:prstGeom>
        </p:spPr>
        <p:style>
          <a:lnRef idx="2">
            <a:schemeClr val="accent1">
              <a:shade val="50000"/>
            </a:schemeClr>
          </a:lnRef>
          <a:fillRef idx="1002">
            <a:schemeClr val="lt1"/>
          </a:fillRef>
          <a:effectRef idx="0">
            <a:schemeClr val="accent1"/>
          </a:effectRef>
          <a:fontRef idx="minor">
            <a:schemeClr val="lt1"/>
          </a:fontRef>
        </p:style>
        <p:txBody>
          <a:bodyPr rtlCol="0" anchor="ctr"/>
          <a:lstStyle/>
          <a:p>
            <a:pPr algn="ctr"/>
            <a:endParaRPr lang="en-US"/>
          </a:p>
        </p:txBody>
      </p:sp>
      <p:pic>
        <p:nvPicPr>
          <p:cNvPr id="25" name="Picture 24">
            <a:extLst>
              <a:ext uri="{FF2B5EF4-FFF2-40B4-BE49-F238E27FC236}">
                <a16:creationId xmlns:a16="http://schemas.microsoft.com/office/drawing/2014/main" id="{607F356F-78F1-7FD1-3BBB-3AA3BE883344}"/>
              </a:ext>
            </a:extLst>
          </p:cNvPr>
          <p:cNvPicPr>
            <a:picLocks noChangeAspect="1"/>
          </p:cNvPicPr>
          <p:nvPr/>
        </p:nvPicPr>
        <p:blipFill>
          <a:blip r:embed="rId2">
            <a:biLevel thresh="25000"/>
          </a:blip>
          <a:stretch>
            <a:fillRect/>
          </a:stretch>
        </p:blipFill>
        <p:spPr>
          <a:xfrm>
            <a:off x="5054044" y="515706"/>
            <a:ext cx="2050657" cy="866475"/>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pic>
        <p:nvPicPr>
          <p:cNvPr id="10" name="Picture 9">
            <a:extLst>
              <a:ext uri="{FF2B5EF4-FFF2-40B4-BE49-F238E27FC236}">
                <a16:creationId xmlns:a16="http://schemas.microsoft.com/office/drawing/2014/main" id="{66C2CA6A-0D6D-8891-AFA2-A0DFAE2E3A42}"/>
              </a:ext>
            </a:extLst>
          </p:cNvPr>
          <p:cNvPicPr>
            <a:picLocks noChangeAspect="1"/>
          </p:cNvPicPr>
          <p:nvPr/>
        </p:nvPicPr>
        <p:blipFill rotWithShape="1">
          <a:blip r:embed="rId4">
            <a:lum bright="70000" contrast="-70000"/>
          </a:blip>
          <a:srcRect l="11812" t="62072" r="12227" b="8011"/>
          <a:stretch/>
        </p:blipFill>
        <p:spPr>
          <a:xfrm rot="10800000">
            <a:off x="2890353" y="4347556"/>
            <a:ext cx="6378038" cy="2510444"/>
          </a:xfrm>
          <a:prstGeom prst="rect">
            <a:avLst/>
          </a:prstGeom>
        </p:spPr>
      </p:pic>
      <p:pic>
        <p:nvPicPr>
          <p:cNvPr id="11" name="Picture 10">
            <a:extLst>
              <a:ext uri="{FF2B5EF4-FFF2-40B4-BE49-F238E27FC236}">
                <a16:creationId xmlns:a16="http://schemas.microsoft.com/office/drawing/2014/main" id="{607F356F-78F1-7FD1-3BBB-3AA3BE883344}"/>
              </a:ext>
            </a:extLst>
          </p:cNvPr>
          <p:cNvPicPr>
            <a:picLocks noChangeAspect="1"/>
          </p:cNvPicPr>
          <p:nvPr/>
        </p:nvPicPr>
        <p:blipFill>
          <a:blip r:embed="rId2">
            <a:biLevel thresh="25000"/>
          </a:blip>
          <a:stretch>
            <a:fillRect/>
          </a:stretch>
        </p:blipFill>
        <p:spPr>
          <a:xfrm>
            <a:off x="4451656" y="962902"/>
            <a:ext cx="3603378" cy="1522554"/>
          </a:xfrm>
          <a:prstGeom prst="rect">
            <a:avLst/>
          </a:prstGeom>
        </p:spPr>
      </p:pic>
    </p:spTree>
    <p:extLst>
      <p:ext uri="{BB962C8B-B14F-4D97-AF65-F5344CB8AC3E}">
        <p14:creationId xmlns:p14="http://schemas.microsoft.com/office/powerpoint/2010/main" val="2303866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09AE2424-6D67-45B8-9653-D4D673296D4A}"/>
              </a:ext>
            </a:extLst>
          </p:cNvPr>
          <p:cNvGraphicFramePr>
            <a:graphicFrameLocks noGrp="1"/>
          </p:cNvGraphicFramePr>
          <p:nvPr>
            <p:extLst>
              <p:ext uri="{D42A27DB-BD31-4B8C-83A1-F6EECF244321}">
                <p14:modId xmlns:p14="http://schemas.microsoft.com/office/powerpoint/2010/main" val="2725440511"/>
              </p:ext>
            </p:extLst>
          </p:nvPr>
        </p:nvGraphicFramePr>
        <p:xfrm>
          <a:off x="133123" y="100724"/>
          <a:ext cx="8521148" cy="6692138"/>
        </p:xfrm>
        <a:graphic>
          <a:graphicData uri="http://schemas.openxmlformats.org/drawingml/2006/table">
            <a:tbl>
              <a:tblPr firstRow="1" bandRow="1">
                <a:tableStyleId>{5C22544A-7EE6-4342-B048-85BDC9FD1C3A}</a:tableStyleId>
              </a:tblPr>
              <a:tblGrid>
                <a:gridCol w="3734328">
                  <a:extLst>
                    <a:ext uri="{9D8B030D-6E8A-4147-A177-3AD203B41FA5}">
                      <a16:colId xmlns:a16="http://schemas.microsoft.com/office/drawing/2014/main" val="747025956"/>
                    </a:ext>
                  </a:extLst>
                </a:gridCol>
                <a:gridCol w="782613">
                  <a:extLst>
                    <a:ext uri="{9D8B030D-6E8A-4147-A177-3AD203B41FA5}">
                      <a16:colId xmlns:a16="http://schemas.microsoft.com/office/drawing/2014/main" val="2318537194"/>
                    </a:ext>
                  </a:extLst>
                </a:gridCol>
                <a:gridCol w="4004207">
                  <a:extLst>
                    <a:ext uri="{9D8B030D-6E8A-4147-A177-3AD203B41FA5}">
                      <a16:colId xmlns:a16="http://schemas.microsoft.com/office/drawing/2014/main" val="2630084930"/>
                    </a:ext>
                  </a:extLst>
                </a:gridCol>
              </a:tblGrid>
              <a:tr h="416298">
                <a:tc>
                  <a:txBody>
                    <a:bodyPr/>
                    <a:lstStyle/>
                    <a:p>
                      <a:pPr algn="ctr"/>
                      <a:r>
                        <a:rPr lang="fa-IR" sz="1100" b="1" kern="1200" dirty="0">
                          <a:solidFill>
                            <a:schemeClr val="tx1"/>
                          </a:solidFill>
                          <a:latin typeface="+mn-lt"/>
                          <a:ea typeface="+mn-ea"/>
                          <a:cs typeface="B Nazanin" panose="00000400000000000000" pitchFamily="2" charset="-78"/>
                        </a:rPr>
                        <a:t>اقدام</a:t>
                      </a:r>
                    </a:p>
                    <a:p>
                      <a:pPr algn="ctr"/>
                      <a:r>
                        <a:rPr lang="fa-IR" sz="1100" b="1" kern="1200" dirty="0">
                          <a:solidFill>
                            <a:schemeClr val="tx1"/>
                          </a:solidFill>
                          <a:latin typeface="+mn-lt"/>
                          <a:ea typeface="+mn-ea"/>
                          <a:cs typeface="B Nazanin" panose="00000400000000000000" pitchFamily="2" charset="-78"/>
                        </a:rPr>
                        <a:t>توصیه، اقدامات درمانی، ارجاع، پیگیری</a:t>
                      </a:r>
                      <a:endParaRPr lang="en-US" sz="1100" b="1" kern="1200" dirty="0">
                        <a:solidFill>
                          <a:schemeClr val="tx1"/>
                        </a:solidFill>
                        <a:latin typeface="+mn-lt"/>
                        <a:ea typeface="+mn-ea"/>
                        <a:cs typeface="B Nazanin" panose="00000400000000000000"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a-IR" sz="1100" dirty="0">
                          <a:solidFill>
                            <a:schemeClr val="tx1"/>
                          </a:solidFill>
                          <a:cs typeface="B Nazanin" panose="00000400000000000000" pitchFamily="2" charset="-78"/>
                        </a:rPr>
                        <a:t>طبقه بندی</a:t>
                      </a:r>
                      <a:endParaRPr lang="en-US" sz="1100" dirty="0">
                        <a:solidFill>
                          <a:schemeClr val="tx1"/>
                        </a:solidFill>
                        <a:cs typeface="B Nazanin" panose="00000400000000000000"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a-IR" sz="1100" dirty="0">
                          <a:solidFill>
                            <a:schemeClr val="tx1"/>
                          </a:solidFill>
                          <a:cs typeface="B Nazanin" panose="00000400000000000000" pitchFamily="2" charset="-78"/>
                        </a:rPr>
                        <a:t>نتیجه ارزیابی</a:t>
                      </a:r>
                      <a:endParaRPr lang="en-US" sz="1100" dirty="0">
                        <a:solidFill>
                          <a:schemeClr val="tx1"/>
                        </a:solidFill>
                        <a:cs typeface="B Nazanin" panose="00000400000000000000"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9808618"/>
                  </a:ext>
                </a:extLst>
              </a:tr>
              <a:tr h="731742">
                <a:tc>
                  <a:txBody>
                    <a:bodyPr/>
                    <a:lstStyle/>
                    <a:p>
                      <a:pPr marL="342900" marR="0" lvl="0" indent="-342900" algn="just" rtl="1">
                        <a:lnSpc>
                          <a:spcPct val="107000"/>
                        </a:lnSpc>
                        <a:spcBef>
                          <a:spcPts val="0"/>
                        </a:spcBef>
                        <a:spcAft>
                          <a:spcPts val="0"/>
                        </a:spcAft>
                        <a:buClr>
                          <a:srgbClr val="000000"/>
                        </a:buClr>
                        <a:buFont typeface="Symbol" panose="05050102010706020507" pitchFamily="18" charset="2"/>
                        <a:buChar char=""/>
                      </a:pPr>
                      <a:r>
                        <a:rPr lang="fa-IR" sz="1130" b="1" dirty="0">
                          <a:effectLst/>
                          <a:latin typeface="Arial" panose="020B0604020202020204" pitchFamily="34" charset="0"/>
                          <a:ea typeface="Times New Roman" panose="02020603050405020304" pitchFamily="18" charset="0"/>
                          <a:cs typeface="B Nazanin" panose="00000400000000000000" pitchFamily="2" charset="-78"/>
                        </a:rPr>
                        <a:t>ارایه آموزش های لازم در صورت وجود عوامل مستعد کننده</a:t>
                      </a:r>
                      <a:endParaRPr lang="en-US" sz="1130" dirty="0">
                        <a:effectLst/>
                        <a:latin typeface="Calibri" panose="020F0502020204030204" pitchFamily="34" charset="0"/>
                        <a:ea typeface="Calibri" panose="020F0502020204030204" pitchFamily="34" charset="0"/>
                        <a:cs typeface="Symbol" panose="05050102010706020507" pitchFamily="18" charset="2"/>
                      </a:endParaRPr>
                    </a:p>
                    <a:p>
                      <a:pPr marL="342900" marR="0" lvl="0" indent="-342900" algn="just" rtl="1">
                        <a:lnSpc>
                          <a:spcPct val="107000"/>
                        </a:lnSpc>
                        <a:spcBef>
                          <a:spcPts val="0"/>
                        </a:spcBef>
                        <a:spcAft>
                          <a:spcPts val="0"/>
                        </a:spcAft>
                        <a:buClr>
                          <a:srgbClr val="000000"/>
                        </a:buClr>
                        <a:buFont typeface="Symbol" panose="05050102010706020507" pitchFamily="18" charset="2"/>
                        <a:buChar char=""/>
                      </a:pPr>
                      <a:r>
                        <a:rPr lang="fa-IR" sz="1130" b="1" dirty="0">
                          <a:effectLst/>
                          <a:latin typeface="Arial" panose="020B0604020202020204" pitchFamily="34" charset="0"/>
                          <a:ea typeface="Times New Roman" panose="02020603050405020304" pitchFamily="18" charset="0"/>
                          <a:cs typeface="B Nazanin" panose="00000400000000000000" pitchFamily="2" charset="-78"/>
                        </a:rPr>
                        <a:t>ارجاع  به پزشک جهت نشان دار کردن و ارجاع به سطح سه</a:t>
                      </a:r>
                      <a:endParaRPr lang="en-US" sz="1130" dirty="0">
                        <a:effectLst/>
                        <a:latin typeface="Calibri" panose="020F0502020204030204" pitchFamily="34" charset="0"/>
                        <a:ea typeface="Calibri" panose="020F0502020204030204" pitchFamily="34" charset="0"/>
                        <a:cs typeface="Symbol" panose="05050102010706020507" pitchFamily="18" charset="2"/>
                      </a:endParaRPr>
                    </a:p>
                    <a:p>
                      <a:pPr marL="342900" marR="0" lvl="0" indent="-342900" algn="just" rtl="1">
                        <a:lnSpc>
                          <a:spcPct val="107000"/>
                        </a:lnSpc>
                        <a:spcBef>
                          <a:spcPts val="0"/>
                        </a:spcBef>
                        <a:spcAft>
                          <a:spcPts val="0"/>
                        </a:spcAft>
                        <a:buClr>
                          <a:srgbClr val="000000"/>
                        </a:buClr>
                        <a:buFont typeface="Symbol" panose="05050102010706020507" pitchFamily="18" charset="2"/>
                        <a:buChar char=""/>
                      </a:pPr>
                      <a:r>
                        <a:rPr lang="fa-IR" sz="1130" b="1" dirty="0">
                          <a:effectLst/>
                          <a:latin typeface="Arial" panose="020B0604020202020204" pitchFamily="34" charset="0"/>
                          <a:ea typeface="Times New Roman" panose="02020603050405020304" pitchFamily="18" charset="0"/>
                          <a:cs typeface="B Nazanin" panose="00000400000000000000" pitchFamily="2" charset="-78"/>
                        </a:rPr>
                        <a:t>پیگیری یک ماه بعد</a:t>
                      </a:r>
                      <a:endParaRPr lang="en-US" sz="1130" dirty="0">
                        <a:effectLst/>
                        <a:latin typeface="Calibri" panose="020F0502020204030204" pitchFamily="34" charset="0"/>
                        <a:ea typeface="Calibri" panose="020F0502020204030204" pitchFamily="34" charset="0"/>
                        <a:cs typeface="Symbol" panose="05050102010706020507" pitchFamily="18" charset="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rtl="1">
                        <a:lnSpc>
                          <a:spcPct val="107000"/>
                        </a:lnSpc>
                        <a:spcBef>
                          <a:spcPts val="0"/>
                        </a:spcBef>
                        <a:spcAft>
                          <a:spcPts val="0"/>
                        </a:spcAft>
                      </a:pPr>
                      <a:r>
                        <a:rPr lang="fa-IR" sz="1130" b="1" dirty="0">
                          <a:effectLst/>
                          <a:latin typeface="Arial" panose="020B0604020202020204" pitchFamily="34" charset="0"/>
                          <a:ea typeface="Times New Roman" panose="02020603050405020304" pitchFamily="18" charset="0"/>
                          <a:cs typeface="B Nazanin" panose="00000400000000000000" pitchFamily="2" charset="-78"/>
                        </a:rPr>
                        <a:t>ارجاع مستقیم به سطح 3</a:t>
                      </a:r>
                      <a:endParaRPr lang="en-US" sz="113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rtl="1">
                        <a:lnSpc>
                          <a:spcPct val="107000"/>
                        </a:lnSpc>
                        <a:spcBef>
                          <a:spcPts val="0"/>
                        </a:spcBef>
                        <a:spcAft>
                          <a:spcPts val="0"/>
                        </a:spcAft>
                      </a:pPr>
                      <a:r>
                        <a:rPr lang="fa-IR" sz="1130" b="1" u="sng" dirty="0">
                          <a:effectLst/>
                          <a:latin typeface="Arial" panose="020B0604020202020204" pitchFamily="34" charset="0"/>
                          <a:ea typeface="Times New Roman" panose="02020603050405020304" pitchFamily="18" charset="0"/>
                          <a:cs typeface="B Nazanin" panose="00000400000000000000" pitchFamily="2" charset="-78"/>
                        </a:rPr>
                        <a:t>خواهان فرزند و دارای یک یا چند عامل از عوامل زیر:</a:t>
                      </a:r>
                      <a:endParaRPr lang="en-US" sz="113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rtl="1">
                        <a:lnSpc>
                          <a:spcPct val="107000"/>
                        </a:lnSpc>
                        <a:spcBef>
                          <a:spcPts val="0"/>
                        </a:spcBef>
                        <a:spcAft>
                          <a:spcPts val="0"/>
                        </a:spcAft>
                        <a:buClr>
                          <a:srgbClr val="000000"/>
                        </a:buClr>
                        <a:buFont typeface="Symbol" panose="05050102010706020507" pitchFamily="18" charset="2"/>
                        <a:buChar char=""/>
                      </a:pPr>
                      <a:r>
                        <a:rPr lang="fa-IR" sz="1130" b="1" dirty="0">
                          <a:effectLst/>
                          <a:latin typeface="Arial" panose="020B0604020202020204" pitchFamily="34" charset="0"/>
                          <a:ea typeface="Times New Roman" panose="02020603050405020304" pitchFamily="18" charset="0"/>
                          <a:cs typeface="B Nazanin" panose="00000400000000000000" pitchFamily="2" charset="-78"/>
                        </a:rPr>
                        <a:t>زنان با سن بالای 39 سال</a:t>
                      </a:r>
                      <a:endParaRPr lang="en-US" sz="1130" dirty="0">
                        <a:effectLst/>
                        <a:latin typeface="Calibri" panose="020F0502020204030204" pitchFamily="34" charset="0"/>
                        <a:ea typeface="Calibri" panose="020F0502020204030204" pitchFamily="34" charset="0"/>
                        <a:cs typeface="Symbol" panose="05050102010706020507" pitchFamily="18" charset="2"/>
                      </a:endParaRPr>
                    </a:p>
                    <a:p>
                      <a:pPr marL="342900" marR="0" lvl="0" indent="-342900" algn="just" rtl="1">
                        <a:lnSpc>
                          <a:spcPct val="107000"/>
                        </a:lnSpc>
                        <a:spcBef>
                          <a:spcPts val="0"/>
                        </a:spcBef>
                        <a:spcAft>
                          <a:spcPts val="0"/>
                        </a:spcAft>
                        <a:buClr>
                          <a:srgbClr val="000000"/>
                        </a:buClr>
                        <a:buFont typeface="Symbol" panose="05050102010706020507" pitchFamily="18" charset="2"/>
                        <a:buChar char=""/>
                      </a:pPr>
                      <a:r>
                        <a:rPr lang="fa-IR" sz="1130" b="1" dirty="0">
                          <a:effectLst/>
                          <a:latin typeface="Arial" panose="020B0604020202020204" pitchFamily="34" charset="0"/>
                          <a:ea typeface="Times New Roman" panose="02020603050405020304" pitchFamily="18" charset="0"/>
                          <a:cs typeface="B Nazanin" panose="00000400000000000000" pitchFamily="2" charset="-78"/>
                        </a:rPr>
                        <a:t>با سابقه هیسترکتومی/ سابقه توبکتومی/ سابقه وازکتومی همسر </a:t>
                      </a:r>
                      <a:endParaRPr lang="en-US" sz="1130" dirty="0">
                        <a:effectLst/>
                        <a:latin typeface="Calibri" panose="020F0502020204030204" pitchFamily="34" charset="0"/>
                        <a:ea typeface="Calibri" panose="020F0502020204030204" pitchFamily="34" charset="0"/>
                        <a:cs typeface="Symbol" panose="05050102010706020507" pitchFamily="18" charset="2"/>
                      </a:endParaRPr>
                    </a:p>
                    <a:p>
                      <a:pPr marL="342900" marR="0" lvl="0" indent="-342900" algn="just" rtl="1">
                        <a:lnSpc>
                          <a:spcPct val="107000"/>
                        </a:lnSpc>
                        <a:spcBef>
                          <a:spcPts val="0"/>
                        </a:spcBef>
                        <a:spcAft>
                          <a:spcPts val="0"/>
                        </a:spcAft>
                        <a:buClr>
                          <a:srgbClr val="000000"/>
                        </a:buClr>
                        <a:buFont typeface="Symbol" panose="05050102010706020507" pitchFamily="18" charset="2"/>
                        <a:buChar char=""/>
                      </a:pPr>
                      <a:r>
                        <a:rPr lang="fa-IR" sz="1130" b="1" dirty="0">
                          <a:effectLst/>
                          <a:latin typeface="Arial" panose="020B0604020202020204" pitchFamily="34" charset="0"/>
                          <a:ea typeface="Times New Roman" panose="02020603050405020304" pitchFamily="18" charset="0"/>
                          <a:cs typeface="B Nazanin" panose="00000400000000000000" pitchFamily="2" charset="-78"/>
                        </a:rPr>
                        <a:t>سابقه ناباروری بیش از 4 سال</a:t>
                      </a:r>
                      <a:endParaRPr lang="en-US" sz="1130" dirty="0">
                        <a:effectLst/>
                        <a:latin typeface="Calibri" panose="020F0502020204030204" pitchFamily="34" charset="0"/>
                        <a:ea typeface="Calibri" panose="020F0502020204030204" pitchFamily="34" charset="0"/>
                        <a:cs typeface="Symbol" panose="05050102010706020507" pitchFamily="18" charset="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43628487"/>
                  </a:ext>
                </a:extLst>
              </a:tr>
              <a:tr h="1280550">
                <a:tc>
                  <a:txBody>
                    <a:bodyPr/>
                    <a:lstStyle/>
                    <a:p>
                      <a:pPr marL="342900" marR="0" lvl="0" indent="-342900" algn="just" rtl="1">
                        <a:lnSpc>
                          <a:spcPct val="107000"/>
                        </a:lnSpc>
                        <a:spcBef>
                          <a:spcPts val="0"/>
                        </a:spcBef>
                        <a:spcAft>
                          <a:spcPts val="0"/>
                        </a:spcAft>
                        <a:buClr>
                          <a:srgbClr val="000000"/>
                        </a:buClr>
                        <a:buFont typeface="Symbol" panose="05050102010706020507" pitchFamily="18" charset="2"/>
                        <a:buChar char=""/>
                      </a:pPr>
                      <a:r>
                        <a:rPr lang="fa-IR" sz="113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ارایه آموزش های لازم در صورت وجود عوامل مستعد کننده</a:t>
                      </a:r>
                      <a:endParaRPr lang="en-US" sz="1130" dirty="0">
                        <a:effectLst/>
                        <a:latin typeface="Calibri" panose="020F0502020204030204" pitchFamily="34" charset="0"/>
                        <a:ea typeface="Calibri" panose="020F0502020204030204" pitchFamily="34" charset="0"/>
                        <a:cs typeface="Symbol" panose="05050102010706020507" pitchFamily="18" charset="2"/>
                      </a:endParaRPr>
                    </a:p>
                    <a:p>
                      <a:pPr marL="342900" marR="0" lvl="0" indent="-342900" algn="just" rtl="1">
                        <a:lnSpc>
                          <a:spcPct val="107000"/>
                        </a:lnSpc>
                        <a:spcBef>
                          <a:spcPts val="0"/>
                        </a:spcBef>
                        <a:spcAft>
                          <a:spcPts val="0"/>
                        </a:spcAft>
                        <a:buClr>
                          <a:srgbClr val="000000"/>
                        </a:buClr>
                        <a:buFont typeface="Symbol" panose="05050102010706020507" pitchFamily="18" charset="2"/>
                        <a:buChar char=""/>
                      </a:pPr>
                      <a:r>
                        <a:rPr lang="fa-IR" sz="113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ارجاع به پزشک یا  ماما مراقب با توصیه به مراجعه زوج</a:t>
                      </a:r>
                      <a:endParaRPr lang="en-US" sz="1130" dirty="0">
                        <a:effectLst/>
                        <a:latin typeface="Calibri" panose="020F0502020204030204" pitchFamily="34" charset="0"/>
                        <a:ea typeface="Calibri" panose="020F0502020204030204" pitchFamily="34" charset="0"/>
                        <a:cs typeface="Symbol" panose="05050102010706020507" pitchFamily="18" charset="2"/>
                      </a:endParaRPr>
                    </a:p>
                    <a:p>
                      <a:pPr marL="342900" marR="0" lvl="0" indent="-342900" algn="just" rtl="1">
                        <a:lnSpc>
                          <a:spcPct val="107000"/>
                        </a:lnSpc>
                        <a:spcBef>
                          <a:spcPts val="0"/>
                        </a:spcBef>
                        <a:spcAft>
                          <a:spcPts val="0"/>
                        </a:spcAft>
                        <a:buClr>
                          <a:srgbClr val="000000"/>
                        </a:buClr>
                        <a:buFont typeface="Symbol" panose="05050102010706020507" pitchFamily="18" charset="2"/>
                        <a:buChar char=""/>
                      </a:pPr>
                      <a:r>
                        <a:rPr lang="fa-IR" sz="113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پیگیری یک ماه بعد</a:t>
                      </a:r>
                      <a:endParaRPr lang="en-US" sz="1130" dirty="0">
                        <a:effectLst/>
                        <a:latin typeface="Calibri" panose="020F0502020204030204" pitchFamily="34" charset="0"/>
                        <a:ea typeface="Calibri" panose="020F0502020204030204" pitchFamily="34" charset="0"/>
                        <a:cs typeface="Symbol" panose="05050102010706020507" pitchFamily="18" charset="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rtl="1">
                        <a:lnSpc>
                          <a:spcPct val="107000"/>
                        </a:lnSpc>
                        <a:spcBef>
                          <a:spcPts val="0"/>
                        </a:spcBef>
                        <a:spcAft>
                          <a:spcPts val="0"/>
                        </a:spcAft>
                      </a:pPr>
                      <a:r>
                        <a:rPr lang="fa-IR" sz="113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مشکوک به ناباروری</a:t>
                      </a:r>
                      <a:endParaRPr lang="en-US" sz="113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rtl="1">
                        <a:lnSpc>
                          <a:spcPct val="107000"/>
                        </a:lnSpc>
                        <a:spcBef>
                          <a:spcPts val="0"/>
                        </a:spcBef>
                        <a:spcAft>
                          <a:spcPts val="0"/>
                        </a:spcAft>
                      </a:pPr>
                      <a:r>
                        <a:rPr lang="fa-IR" sz="1130" b="1" u="sng" dirty="0">
                          <a:effectLst/>
                          <a:latin typeface="Arial" panose="020B0604020202020204" pitchFamily="34" charset="0"/>
                          <a:ea typeface="Times New Roman" panose="02020603050405020304" pitchFamily="18" charset="0"/>
                          <a:cs typeface="B Nazanin" panose="00000400000000000000" pitchFamily="2" charset="-78"/>
                        </a:rPr>
                        <a:t>دارای یک یا چند عامل از عوامل زیر:</a:t>
                      </a:r>
                      <a:endParaRPr lang="en-US" sz="113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rtl="1">
                        <a:lnSpc>
                          <a:spcPct val="107000"/>
                        </a:lnSpc>
                        <a:spcBef>
                          <a:spcPts val="0"/>
                        </a:spcBef>
                        <a:spcAft>
                          <a:spcPts val="0"/>
                        </a:spcAft>
                        <a:buClr>
                          <a:srgbClr val="000000"/>
                        </a:buClr>
                        <a:buFont typeface="Symbol" panose="05050102010706020507" pitchFamily="18" charset="2"/>
                        <a:buChar char=""/>
                      </a:pPr>
                      <a:r>
                        <a:rPr lang="fa-IR" sz="1130" b="1" dirty="0">
                          <a:effectLst/>
                          <a:latin typeface="Arial" panose="020B0604020202020204" pitchFamily="34" charset="0"/>
                          <a:ea typeface="Times New Roman" panose="02020603050405020304" pitchFamily="18" charset="0"/>
                          <a:cs typeface="B Nazanin" panose="00000400000000000000" pitchFamily="2" charset="-78"/>
                        </a:rPr>
                        <a:t>سن زیر 35 سال و عدم بارداری پس از یکسال اقدام به بارداری</a:t>
                      </a:r>
                      <a:endParaRPr lang="en-US" sz="1130" dirty="0">
                        <a:effectLst/>
                        <a:latin typeface="Calibri" panose="020F0502020204030204" pitchFamily="34" charset="0"/>
                        <a:ea typeface="Calibri" panose="020F0502020204030204" pitchFamily="34" charset="0"/>
                        <a:cs typeface="Symbol" panose="05050102010706020507" pitchFamily="18" charset="2"/>
                      </a:endParaRPr>
                    </a:p>
                    <a:p>
                      <a:pPr marL="342900" marR="0" lvl="0" indent="-342900" algn="just" rtl="1">
                        <a:lnSpc>
                          <a:spcPct val="107000"/>
                        </a:lnSpc>
                        <a:spcBef>
                          <a:spcPts val="0"/>
                        </a:spcBef>
                        <a:spcAft>
                          <a:spcPts val="0"/>
                        </a:spcAft>
                        <a:buClr>
                          <a:srgbClr val="000000"/>
                        </a:buClr>
                        <a:buFont typeface="Symbol" panose="05050102010706020507" pitchFamily="18" charset="2"/>
                        <a:buChar char=""/>
                      </a:pPr>
                      <a:r>
                        <a:rPr lang="fa-IR" sz="1130" b="1" dirty="0">
                          <a:effectLst/>
                          <a:latin typeface="Arial" panose="020B0604020202020204" pitchFamily="34" charset="0"/>
                          <a:ea typeface="Times New Roman" panose="02020603050405020304" pitchFamily="18" charset="0"/>
                          <a:cs typeface="B Nazanin" panose="00000400000000000000" pitchFamily="2" charset="-78"/>
                        </a:rPr>
                        <a:t>سن 35 سال یا بالاتر و عدم بارداری پس از 6 ماه اقدام به بارداری </a:t>
                      </a:r>
                      <a:endParaRPr lang="en-US" sz="1130" dirty="0">
                        <a:effectLst/>
                        <a:latin typeface="Calibri" panose="020F0502020204030204" pitchFamily="34" charset="0"/>
                        <a:ea typeface="Calibri" panose="020F0502020204030204" pitchFamily="34" charset="0"/>
                        <a:cs typeface="Symbol" panose="05050102010706020507" pitchFamily="18" charset="2"/>
                      </a:endParaRPr>
                    </a:p>
                    <a:p>
                      <a:pPr marL="342900" marR="0" lvl="0" indent="-342900" algn="just" rtl="1">
                        <a:lnSpc>
                          <a:spcPct val="107000"/>
                        </a:lnSpc>
                        <a:spcBef>
                          <a:spcPts val="0"/>
                        </a:spcBef>
                        <a:spcAft>
                          <a:spcPts val="0"/>
                        </a:spcAft>
                        <a:buClr>
                          <a:srgbClr val="000000"/>
                        </a:buClr>
                        <a:buFont typeface="Symbol" panose="05050102010706020507" pitchFamily="18" charset="2"/>
                        <a:buChar char=""/>
                      </a:pPr>
                      <a:r>
                        <a:rPr lang="fa-IR" sz="1130" b="1" dirty="0">
                          <a:effectLst/>
                          <a:latin typeface="Arial" panose="020B0604020202020204" pitchFamily="34" charset="0"/>
                          <a:ea typeface="Times New Roman" panose="02020603050405020304" pitchFamily="18" charset="0"/>
                          <a:cs typeface="B Nazanin" panose="00000400000000000000" pitchFamily="2" charset="-78"/>
                        </a:rPr>
                        <a:t>سن 37 سال یا بالاتر بدون فرزند یا خواهان فرزند</a:t>
                      </a:r>
                      <a:endParaRPr lang="en-US" sz="1130" dirty="0">
                        <a:effectLst/>
                        <a:latin typeface="Calibri" panose="020F0502020204030204" pitchFamily="34" charset="0"/>
                        <a:ea typeface="Calibri" panose="020F0502020204030204" pitchFamily="34" charset="0"/>
                        <a:cs typeface="Symbol" panose="05050102010706020507" pitchFamily="18" charset="2"/>
                      </a:endParaRPr>
                    </a:p>
                    <a:p>
                      <a:pPr marL="342900" marR="0" lvl="0" indent="-342900" algn="just" rtl="1">
                        <a:lnSpc>
                          <a:spcPct val="107000"/>
                        </a:lnSpc>
                        <a:spcBef>
                          <a:spcPts val="0"/>
                        </a:spcBef>
                        <a:spcAft>
                          <a:spcPts val="0"/>
                        </a:spcAft>
                        <a:buClr>
                          <a:srgbClr val="000000"/>
                        </a:buClr>
                        <a:buFont typeface="Symbol" panose="05050102010706020507" pitchFamily="18" charset="2"/>
                        <a:buChar char=""/>
                      </a:pPr>
                      <a:r>
                        <a:rPr lang="fa-IR" sz="1130" b="1" dirty="0">
                          <a:effectLst/>
                          <a:latin typeface="Arial" panose="020B0604020202020204" pitchFamily="34" charset="0"/>
                          <a:ea typeface="Times New Roman" panose="02020603050405020304" pitchFamily="18" charset="0"/>
                          <a:cs typeface="B Nazanin" panose="00000400000000000000" pitchFamily="2" charset="-78"/>
                        </a:rPr>
                        <a:t>سابقه استفاده از روش های کمک باروری/ اقدامات درمانی ناباروری </a:t>
                      </a:r>
                      <a:endParaRPr lang="en-US" sz="1130" dirty="0">
                        <a:effectLst/>
                        <a:latin typeface="Calibri" panose="020F0502020204030204" pitchFamily="34" charset="0"/>
                        <a:ea typeface="Calibri" panose="020F0502020204030204" pitchFamily="34" charset="0"/>
                        <a:cs typeface="Symbol" panose="05050102010706020507" pitchFamily="18" charset="2"/>
                      </a:endParaRPr>
                    </a:p>
                    <a:p>
                      <a:pPr marL="342900" marR="0" lvl="0" indent="-342900" algn="just" rtl="1">
                        <a:lnSpc>
                          <a:spcPct val="107000"/>
                        </a:lnSpc>
                        <a:spcBef>
                          <a:spcPts val="0"/>
                        </a:spcBef>
                        <a:spcAft>
                          <a:spcPts val="0"/>
                        </a:spcAft>
                        <a:buClr>
                          <a:srgbClr val="000000"/>
                        </a:buClr>
                        <a:buFont typeface="Symbol" panose="05050102010706020507" pitchFamily="18" charset="2"/>
                        <a:buChar char=""/>
                      </a:pPr>
                      <a:r>
                        <a:rPr lang="fa-IR" sz="1130" b="1" dirty="0">
                          <a:effectLst/>
                          <a:latin typeface="Arial" panose="020B0604020202020204" pitchFamily="34" charset="0"/>
                          <a:ea typeface="Times New Roman" panose="02020603050405020304" pitchFamily="18" charset="0"/>
                          <a:cs typeface="B Nazanin" panose="00000400000000000000" pitchFamily="2" charset="-78"/>
                        </a:rPr>
                        <a:t>سابقه سقط مکرر</a:t>
                      </a:r>
                      <a:endParaRPr lang="en-US" sz="1130" dirty="0">
                        <a:effectLst/>
                        <a:latin typeface="Calibri" panose="020F0502020204030204" pitchFamily="34" charset="0"/>
                        <a:ea typeface="Calibri" panose="020F0502020204030204" pitchFamily="34" charset="0"/>
                        <a:cs typeface="Symbol" panose="05050102010706020507" pitchFamily="18" charset="2"/>
                      </a:endParaRPr>
                    </a:p>
                    <a:p>
                      <a:pPr marL="342900" marR="0" lvl="0" indent="-342900" algn="just" rtl="1">
                        <a:lnSpc>
                          <a:spcPct val="107000"/>
                        </a:lnSpc>
                        <a:spcBef>
                          <a:spcPts val="0"/>
                        </a:spcBef>
                        <a:spcAft>
                          <a:spcPts val="0"/>
                        </a:spcAft>
                        <a:buClr>
                          <a:srgbClr val="000000"/>
                        </a:buClr>
                        <a:buFont typeface="Symbol" panose="05050102010706020507" pitchFamily="18" charset="2"/>
                        <a:buChar char=""/>
                      </a:pPr>
                      <a:r>
                        <a:rPr lang="fa-IR" sz="1130" b="1" dirty="0">
                          <a:effectLst/>
                          <a:latin typeface="Arial" panose="020B0604020202020204" pitchFamily="34" charset="0"/>
                          <a:ea typeface="Times New Roman" panose="02020603050405020304" pitchFamily="18" charset="0"/>
                          <a:cs typeface="B Nazanin" panose="00000400000000000000" pitchFamily="2" charset="-78"/>
                        </a:rPr>
                        <a:t>سابقه فامیلی نارسایی زودرس تخمدان (یائسگی قبل از سن 40 سالگی) </a:t>
                      </a:r>
                      <a:endParaRPr lang="en-US" sz="1130" dirty="0">
                        <a:effectLst/>
                        <a:latin typeface="Calibri" panose="020F0502020204030204" pitchFamily="34" charset="0"/>
                        <a:ea typeface="Calibri" panose="020F0502020204030204" pitchFamily="34" charset="0"/>
                        <a:cs typeface="Symbol" panose="05050102010706020507" pitchFamily="18" charset="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43932530"/>
                  </a:ext>
                </a:extLst>
              </a:tr>
              <a:tr h="914678">
                <a:tc>
                  <a:txBody>
                    <a:bodyPr/>
                    <a:lstStyle/>
                    <a:p>
                      <a:pPr marL="342900" marR="0" lvl="0" indent="-342900" algn="just" rtl="1">
                        <a:lnSpc>
                          <a:spcPct val="107000"/>
                        </a:lnSpc>
                        <a:spcBef>
                          <a:spcPts val="0"/>
                        </a:spcBef>
                        <a:spcAft>
                          <a:spcPts val="0"/>
                        </a:spcAft>
                        <a:buClr>
                          <a:srgbClr val="000000"/>
                        </a:buClr>
                        <a:buFont typeface="Symbol" panose="05050102010706020507" pitchFamily="18" charset="2"/>
                        <a:buChar char=""/>
                      </a:pPr>
                      <a:r>
                        <a:rPr lang="fa-IR" sz="113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آموزش در خصوص تاثیر سندرم تخمدان پلی کیستیک و اندومتریوز بر باروری و اصلاح سبک زندگی  (با در نظر داشتن آموزه های طب ایرانی)</a:t>
                      </a:r>
                      <a:endParaRPr lang="en-US" sz="1130" dirty="0">
                        <a:effectLst/>
                        <a:latin typeface="Calibri" panose="020F0502020204030204" pitchFamily="34" charset="0"/>
                        <a:ea typeface="Calibri" panose="020F0502020204030204" pitchFamily="34" charset="0"/>
                        <a:cs typeface="Symbol" panose="05050102010706020507" pitchFamily="18" charset="2"/>
                      </a:endParaRPr>
                    </a:p>
                    <a:p>
                      <a:pPr marL="342900" marR="0" lvl="0" indent="-342900" algn="just" rtl="1">
                        <a:lnSpc>
                          <a:spcPct val="107000"/>
                        </a:lnSpc>
                        <a:spcBef>
                          <a:spcPts val="0"/>
                        </a:spcBef>
                        <a:spcAft>
                          <a:spcPts val="0"/>
                        </a:spcAft>
                        <a:buClr>
                          <a:srgbClr val="000000"/>
                        </a:buClr>
                        <a:buFont typeface="Symbol" panose="05050102010706020507" pitchFamily="18" charset="2"/>
                        <a:buChar char=""/>
                      </a:pPr>
                      <a:r>
                        <a:rPr lang="fa-IR" sz="113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ارایه بسته آموزشی (در صورت نیاز)</a:t>
                      </a:r>
                      <a:endParaRPr lang="en-US" sz="1130" dirty="0">
                        <a:effectLst/>
                        <a:latin typeface="Calibri" panose="020F0502020204030204" pitchFamily="34" charset="0"/>
                        <a:ea typeface="Calibri" panose="020F0502020204030204" pitchFamily="34" charset="0"/>
                        <a:cs typeface="Symbol" panose="05050102010706020507" pitchFamily="18" charset="2"/>
                      </a:endParaRPr>
                    </a:p>
                    <a:p>
                      <a:pPr marL="342900" marR="0" lvl="0" indent="-342900" algn="just" rtl="1">
                        <a:lnSpc>
                          <a:spcPct val="107000"/>
                        </a:lnSpc>
                        <a:spcBef>
                          <a:spcPts val="0"/>
                        </a:spcBef>
                        <a:spcAft>
                          <a:spcPts val="0"/>
                        </a:spcAft>
                        <a:buClr>
                          <a:srgbClr val="000000"/>
                        </a:buClr>
                        <a:buFont typeface="Symbol" panose="05050102010706020507" pitchFamily="18" charset="2"/>
                        <a:buChar char=""/>
                      </a:pPr>
                      <a:r>
                        <a:rPr lang="fa-IR" sz="113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ارجاع به  پزشک یا  ماما مراقب و  توصیه به مراجعه زوج </a:t>
                      </a:r>
                      <a:endParaRPr lang="en-US" sz="1130" dirty="0">
                        <a:effectLst/>
                        <a:latin typeface="Calibri" panose="020F0502020204030204" pitchFamily="34" charset="0"/>
                        <a:ea typeface="Calibri" panose="020F0502020204030204" pitchFamily="34" charset="0"/>
                        <a:cs typeface="Symbol" panose="05050102010706020507" pitchFamily="18" charset="2"/>
                      </a:endParaRPr>
                    </a:p>
                    <a:p>
                      <a:pPr marL="342900" marR="0" lvl="0" indent="-342900" algn="just" rtl="1">
                        <a:lnSpc>
                          <a:spcPct val="107000"/>
                        </a:lnSpc>
                        <a:spcBef>
                          <a:spcPts val="0"/>
                        </a:spcBef>
                        <a:spcAft>
                          <a:spcPts val="0"/>
                        </a:spcAft>
                        <a:buClr>
                          <a:srgbClr val="000000"/>
                        </a:buClr>
                        <a:buFont typeface="Symbol" panose="05050102010706020507" pitchFamily="18" charset="2"/>
                        <a:buChar char=""/>
                      </a:pPr>
                      <a:r>
                        <a:rPr lang="fa-IR" sz="113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پیگیری سه ماه بعد</a:t>
                      </a:r>
                      <a:endParaRPr lang="en-US" sz="1130" dirty="0">
                        <a:effectLst/>
                        <a:latin typeface="Calibri" panose="020F0502020204030204" pitchFamily="34" charset="0"/>
                        <a:ea typeface="Calibri" panose="020F0502020204030204" pitchFamily="34" charset="0"/>
                        <a:cs typeface="Symbol" panose="05050102010706020507" pitchFamily="18" charset="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rtl="1">
                        <a:lnSpc>
                          <a:spcPct val="107000"/>
                        </a:lnSpc>
                        <a:spcBef>
                          <a:spcPts val="0"/>
                        </a:spcBef>
                        <a:spcAft>
                          <a:spcPts val="0"/>
                        </a:spcAft>
                      </a:pPr>
                      <a:r>
                        <a:rPr lang="fa-IR" sz="113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نیازمند بررسی از نظر علل شایع</a:t>
                      </a:r>
                      <a:r>
                        <a:rPr lang="en-US" sz="1130" dirty="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rtl="1">
                        <a:lnSpc>
                          <a:spcPct val="107000"/>
                        </a:lnSpc>
                        <a:spcBef>
                          <a:spcPts val="0"/>
                        </a:spcBef>
                        <a:spcAft>
                          <a:spcPts val="0"/>
                        </a:spcAft>
                      </a:pPr>
                      <a:r>
                        <a:rPr lang="fa-IR" sz="1130" b="1" u="sng"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وجود دو علامت از علایم و نشانه ها :</a:t>
                      </a:r>
                      <a:endParaRPr lang="en-US" sz="113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rtl="1">
                        <a:lnSpc>
                          <a:spcPct val="107000"/>
                        </a:lnSpc>
                        <a:spcBef>
                          <a:spcPts val="0"/>
                        </a:spcBef>
                        <a:spcAft>
                          <a:spcPts val="0"/>
                        </a:spcAft>
                        <a:buClr>
                          <a:srgbClr val="000000"/>
                        </a:buClr>
                        <a:buFont typeface="Symbol" panose="05050102010706020507" pitchFamily="18" charset="2"/>
                        <a:buChar char=""/>
                      </a:pPr>
                      <a:r>
                        <a:rPr lang="fa-IR" sz="113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بی نظمی قاعدگی یا فاصله بین قاعدگی 35 روز و بیشتر یا کمتر از 21 روز</a:t>
                      </a:r>
                      <a:endParaRPr lang="en-US" sz="1130" dirty="0">
                        <a:effectLst/>
                        <a:latin typeface="Calibri" panose="020F0502020204030204" pitchFamily="34" charset="0"/>
                        <a:ea typeface="Calibri" panose="020F0502020204030204" pitchFamily="34" charset="0"/>
                        <a:cs typeface="Symbol" panose="05050102010706020507" pitchFamily="18" charset="2"/>
                      </a:endParaRPr>
                    </a:p>
                    <a:p>
                      <a:pPr marL="342900" marR="0" lvl="0" indent="-342900" algn="just" rtl="1">
                        <a:lnSpc>
                          <a:spcPct val="107000"/>
                        </a:lnSpc>
                        <a:spcBef>
                          <a:spcPts val="0"/>
                        </a:spcBef>
                        <a:spcAft>
                          <a:spcPts val="0"/>
                        </a:spcAft>
                        <a:buClr>
                          <a:srgbClr val="000000"/>
                        </a:buClr>
                        <a:buFont typeface="Symbol" panose="05050102010706020507" pitchFamily="18" charset="2"/>
                        <a:buChar char=""/>
                      </a:pPr>
                      <a:r>
                        <a:rPr lang="fa-IR" sz="1130" b="1" dirty="0">
                          <a:effectLst/>
                          <a:latin typeface="Arial" panose="020B0604020202020204" pitchFamily="34" charset="0"/>
                          <a:ea typeface="Times New Roman" panose="02020603050405020304" pitchFamily="18" charset="0"/>
                          <a:cs typeface="B Nazanin" panose="00000400000000000000" pitchFamily="2" charset="-78"/>
                        </a:rPr>
                        <a:t>عدم قاعدگی بیش از شش ماه</a:t>
                      </a:r>
                      <a:endParaRPr lang="en-US" sz="1130" dirty="0">
                        <a:effectLst/>
                        <a:latin typeface="Calibri" panose="020F0502020204030204" pitchFamily="34" charset="0"/>
                        <a:ea typeface="Calibri" panose="020F0502020204030204" pitchFamily="34" charset="0"/>
                        <a:cs typeface="Symbol" panose="05050102010706020507" pitchFamily="18" charset="2"/>
                      </a:endParaRPr>
                    </a:p>
                    <a:p>
                      <a:pPr marL="342900" marR="0" lvl="0" indent="-342900" algn="just" rtl="1">
                        <a:lnSpc>
                          <a:spcPct val="107000"/>
                        </a:lnSpc>
                        <a:spcBef>
                          <a:spcPts val="0"/>
                        </a:spcBef>
                        <a:spcAft>
                          <a:spcPts val="0"/>
                        </a:spcAft>
                        <a:buClr>
                          <a:srgbClr val="000000"/>
                        </a:buClr>
                        <a:buFont typeface="Symbol" panose="05050102010706020507" pitchFamily="18" charset="2"/>
                        <a:buChar char=""/>
                      </a:pPr>
                      <a:r>
                        <a:rPr lang="fa-IR" sz="113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نمایه توده بدنی  مساوی یا بیش از 25</a:t>
                      </a:r>
                      <a:r>
                        <a:rPr lang="fa-IR" sz="1130" b="1" dirty="0">
                          <a:solidFill>
                            <a:srgbClr val="FF0000"/>
                          </a:solidFill>
                          <a:effectLst/>
                          <a:latin typeface="Arial" panose="020B0604020202020204" pitchFamily="34" charset="0"/>
                          <a:ea typeface="Times New Roman" panose="02020603050405020304" pitchFamily="18" charset="0"/>
                          <a:cs typeface="B Nazanin" panose="00000400000000000000" pitchFamily="2" charset="-78"/>
                        </a:rPr>
                        <a:t> </a:t>
                      </a:r>
                      <a:endParaRPr lang="en-US" sz="1130" dirty="0">
                        <a:effectLst/>
                        <a:latin typeface="Calibri" panose="020F0502020204030204" pitchFamily="34" charset="0"/>
                        <a:ea typeface="Calibri" panose="020F0502020204030204" pitchFamily="34" charset="0"/>
                        <a:cs typeface="Symbol" panose="05050102010706020507" pitchFamily="18" charset="2"/>
                      </a:endParaRPr>
                    </a:p>
                    <a:p>
                      <a:pPr marL="342900" marR="0" lvl="0" indent="-342900" algn="just" rtl="1">
                        <a:lnSpc>
                          <a:spcPct val="107000"/>
                        </a:lnSpc>
                        <a:spcBef>
                          <a:spcPts val="0"/>
                        </a:spcBef>
                        <a:spcAft>
                          <a:spcPts val="0"/>
                        </a:spcAft>
                        <a:buClr>
                          <a:srgbClr val="000000"/>
                        </a:buClr>
                        <a:buFont typeface="Symbol" panose="05050102010706020507" pitchFamily="18" charset="2"/>
                        <a:buChar char=""/>
                      </a:pPr>
                      <a:r>
                        <a:rPr lang="fa-IR" sz="113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علائم هیپرآندروژنیسم (رشد موهای زاید در بدن، آکنه، طاسی مردانه)</a:t>
                      </a:r>
                    </a:p>
                    <a:p>
                      <a:pPr marL="0" marR="0" lvl="0" indent="0" algn="just" rtl="1">
                        <a:lnSpc>
                          <a:spcPct val="107000"/>
                        </a:lnSpc>
                        <a:spcBef>
                          <a:spcPts val="0"/>
                        </a:spcBef>
                        <a:spcAft>
                          <a:spcPts val="0"/>
                        </a:spcAft>
                        <a:buClr>
                          <a:srgbClr val="000000"/>
                        </a:buClr>
                        <a:buFont typeface="Symbol" panose="05050102010706020507" pitchFamily="18" charset="2"/>
                        <a:buNone/>
                      </a:pPr>
                      <a:r>
                        <a:rPr lang="fa-IR" sz="1130" b="1" dirty="0">
                          <a:solidFill>
                            <a:srgbClr val="000000"/>
                          </a:solidFill>
                          <a:effectLst/>
                          <a:latin typeface="Arial" panose="020B0604020202020204" pitchFamily="34" charset="0"/>
                          <a:ea typeface="Calibri" panose="020F0502020204030204" pitchFamily="34" charset="0"/>
                          <a:cs typeface="B Nazanin" panose="00000400000000000000" pitchFamily="2" charset="-78"/>
                        </a:rPr>
                        <a:t>و یا</a:t>
                      </a:r>
                    </a:p>
                    <a:p>
                      <a:pPr marL="0" marR="0" algn="just" rtl="1">
                        <a:lnSpc>
                          <a:spcPct val="107000"/>
                        </a:lnSpc>
                        <a:spcBef>
                          <a:spcPts val="0"/>
                        </a:spcBef>
                        <a:spcAft>
                          <a:spcPts val="0"/>
                        </a:spcAft>
                      </a:pPr>
                      <a:r>
                        <a:rPr lang="fa-IR" sz="1130" b="1" u="sng"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وجود دو علامت از علائم و نشانه ها :</a:t>
                      </a:r>
                      <a:endParaRPr lang="en-US" sz="113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0"/>
                        </a:spcAft>
                        <a:buClr>
                          <a:srgbClr val="000000"/>
                        </a:buClr>
                        <a:buFont typeface="Symbol" panose="05050102010706020507" pitchFamily="18" charset="2"/>
                        <a:buChar char=""/>
                      </a:pPr>
                      <a:r>
                        <a:rPr lang="fa-IR" sz="113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دیسمنوره شدید و پیشرونده</a:t>
                      </a:r>
                      <a:endParaRPr lang="en-US" sz="1130" dirty="0">
                        <a:effectLst/>
                        <a:latin typeface="Calibri" panose="020F0502020204030204" pitchFamily="34" charset="0"/>
                        <a:ea typeface="Calibri" panose="020F0502020204030204" pitchFamily="34" charset="0"/>
                        <a:cs typeface="Symbol" panose="05050102010706020507" pitchFamily="18" charset="2"/>
                      </a:endParaRPr>
                    </a:p>
                    <a:p>
                      <a:pPr marL="342900" marR="0" lvl="0" indent="-342900" algn="r" rtl="1">
                        <a:lnSpc>
                          <a:spcPct val="107000"/>
                        </a:lnSpc>
                        <a:spcBef>
                          <a:spcPts val="0"/>
                        </a:spcBef>
                        <a:spcAft>
                          <a:spcPts val="0"/>
                        </a:spcAft>
                        <a:buClr>
                          <a:srgbClr val="000000"/>
                        </a:buClr>
                        <a:buFont typeface="Symbol" panose="05050102010706020507" pitchFamily="18" charset="2"/>
                        <a:buChar char=""/>
                      </a:pPr>
                      <a:r>
                        <a:rPr lang="fa-IR" sz="113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دفع ادرار، مدفوع دردناک </a:t>
                      </a:r>
                      <a:r>
                        <a:rPr lang="fa-IR" sz="1130" b="1" dirty="0">
                          <a:effectLst/>
                          <a:latin typeface="Arial" panose="020B0604020202020204" pitchFamily="34" charset="0"/>
                          <a:ea typeface="Times New Roman" panose="02020603050405020304" pitchFamily="18" charset="0"/>
                          <a:cs typeface="B Nazanin" panose="00000400000000000000" pitchFamily="2" charset="-78"/>
                        </a:rPr>
                        <a:t>یا همراه با خون</a:t>
                      </a:r>
                      <a:endParaRPr lang="en-US" sz="1130" dirty="0">
                        <a:effectLst/>
                        <a:latin typeface="Calibri" panose="020F0502020204030204" pitchFamily="34" charset="0"/>
                        <a:ea typeface="Calibri" panose="020F0502020204030204" pitchFamily="34" charset="0"/>
                        <a:cs typeface="Symbol" panose="05050102010706020507" pitchFamily="18" charset="2"/>
                      </a:endParaRPr>
                    </a:p>
                    <a:p>
                      <a:pPr marL="342900" marR="0" lvl="0" indent="-342900" algn="r" rtl="1">
                        <a:lnSpc>
                          <a:spcPct val="107000"/>
                        </a:lnSpc>
                        <a:spcBef>
                          <a:spcPts val="0"/>
                        </a:spcBef>
                        <a:spcAft>
                          <a:spcPts val="0"/>
                        </a:spcAft>
                        <a:buClr>
                          <a:srgbClr val="000000"/>
                        </a:buClr>
                        <a:buFont typeface="Symbol" panose="05050102010706020507" pitchFamily="18" charset="2"/>
                        <a:buChar char=""/>
                      </a:pPr>
                      <a:r>
                        <a:rPr lang="fa-IR" sz="113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درد هنگام نزدیکی</a:t>
                      </a:r>
                      <a:endParaRPr lang="en-US" sz="1130" dirty="0">
                        <a:effectLst/>
                        <a:latin typeface="Calibri" panose="020F0502020204030204" pitchFamily="34" charset="0"/>
                        <a:ea typeface="Calibri" panose="020F0502020204030204" pitchFamily="34" charset="0"/>
                        <a:cs typeface="Symbol" panose="05050102010706020507" pitchFamily="18" charset="2"/>
                      </a:endParaRPr>
                    </a:p>
                    <a:p>
                      <a:pPr marL="342900" marR="0" lvl="0" indent="-342900" algn="r" rtl="1">
                        <a:lnSpc>
                          <a:spcPct val="107000"/>
                        </a:lnSpc>
                        <a:spcBef>
                          <a:spcPts val="0"/>
                        </a:spcBef>
                        <a:spcAft>
                          <a:spcPts val="0"/>
                        </a:spcAft>
                        <a:buClr>
                          <a:srgbClr val="000000"/>
                        </a:buClr>
                        <a:buFont typeface="Symbol" panose="05050102010706020507" pitchFamily="18" charset="2"/>
                        <a:buChar char=""/>
                      </a:pPr>
                      <a:r>
                        <a:rPr lang="fa-IR" sz="113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لکه بینی یا خونریزی بین قاعدگی</a:t>
                      </a:r>
                      <a:endParaRPr lang="en-US" sz="1130" dirty="0">
                        <a:effectLst/>
                        <a:latin typeface="Calibri" panose="020F0502020204030204" pitchFamily="34" charset="0"/>
                        <a:ea typeface="Calibri" panose="020F0502020204030204" pitchFamily="34" charset="0"/>
                        <a:cs typeface="Symbol" panose="05050102010706020507" pitchFamily="18" charset="2"/>
                      </a:endParaRPr>
                    </a:p>
                    <a:p>
                      <a:pPr marL="342900" marR="0" lvl="0" indent="-342900" algn="r" rtl="1">
                        <a:lnSpc>
                          <a:spcPct val="107000"/>
                        </a:lnSpc>
                        <a:spcBef>
                          <a:spcPts val="0"/>
                        </a:spcBef>
                        <a:spcAft>
                          <a:spcPts val="0"/>
                        </a:spcAft>
                        <a:buClr>
                          <a:srgbClr val="000000"/>
                        </a:buClr>
                        <a:buFont typeface="Symbol" panose="05050102010706020507" pitchFamily="18" charset="2"/>
                        <a:buChar char=""/>
                      </a:pPr>
                      <a:r>
                        <a:rPr lang="fa-IR" sz="113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حجم زیاد خونریزی با دفع لخته </a:t>
                      </a:r>
                      <a:endParaRPr lang="en-US" sz="1130" dirty="0">
                        <a:effectLst/>
                        <a:latin typeface="Calibri" panose="020F0502020204030204" pitchFamily="34" charset="0"/>
                        <a:ea typeface="Calibri" panose="020F0502020204030204" pitchFamily="34" charset="0"/>
                        <a:cs typeface="Symbol" panose="05050102010706020507" pitchFamily="18" charset="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1935631"/>
                  </a:ext>
                </a:extLst>
              </a:tr>
              <a:tr h="914678">
                <a:tc>
                  <a:txBody>
                    <a:bodyPr/>
                    <a:lstStyle/>
                    <a:p>
                      <a:pPr marL="342900" marR="0" lvl="0" indent="-342900" algn="just" rtl="1">
                        <a:lnSpc>
                          <a:spcPct val="107000"/>
                        </a:lnSpc>
                        <a:spcBef>
                          <a:spcPts val="0"/>
                        </a:spcBef>
                        <a:spcAft>
                          <a:spcPts val="0"/>
                        </a:spcAft>
                        <a:buClr>
                          <a:srgbClr val="000000"/>
                        </a:buClr>
                        <a:buFont typeface="Symbol" panose="05050102010706020507" pitchFamily="18" charset="2"/>
                        <a:buChar char=""/>
                      </a:pPr>
                      <a:r>
                        <a:rPr lang="fa-IR" sz="113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آموزش در زمینه تاثیر عامل مستعد کننده بر باروری و راه های کاهش آن</a:t>
                      </a:r>
                      <a:endParaRPr lang="en-US" sz="1130" dirty="0">
                        <a:effectLst/>
                        <a:latin typeface="Calibri" panose="020F0502020204030204" pitchFamily="34" charset="0"/>
                        <a:ea typeface="Calibri" panose="020F0502020204030204" pitchFamily="34" charset="0"/>
                        <a:cs typeface="Symbol" panose="05050102010706020507" pitchFamily="18" charset="2"/>
                      </a:endParaRPr>
                    </a:p>
                    <a:p>
                      <a:pPr marL="342900" marR="0" lvl="0" indent="-342900" algn="just" rtl="1">
                        <a:lnSpc>
                          <a:spcPct val="107000"/>
                        </a:lnSpc>
                        <a:spcBef>
                          <a:spcPts val="0"/>
                        </a:spcBef>
                        <a:spcAft>
                          <a:spcPts val="0"/>
                        </a:spcAft>
                        <a:buClr>
                          <a:srgbClr val="000000"/>
                        </a:buClr>
                        <a:buFont typeface="Symbol" panose="05050102010706020507" pitchFamily="18" charset="2"/>
                        <a:buChar char=""/>
                      </a:pPr>
                      <a:r>
                        <a:rPr lang="fa-IR" sz="113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آموزش فرد در مورد فوائد بارداری و فرزندآوری</a:t>
                      </a:r>
                      <a:endParaRPr lang="en-US" sz="1130" dirty="0">
                        <a:effectLst/>
                        <a:latin typeface="Calibri" panose="020F0502020204030204" pitchFamily="34" charset="0"/>
                        <a:ea typeface="Calibri" panose="020F0502020204030204" pitchFamily="34" charset="0"/>
                        <a:cs typeface="Symbol" panose="05050102010706020507" pitchFamily="18" charset="2"/>
                      </a:endParaRPr>
                    </a:p>
                    <a:p>
                      <a:pPr marL="342900" marR="0" lvl="0" indent="-342900" algn="just" rtl="1">
                        <a:lnSpc>
                          <a:spcPct val="107000"/>
                        </a:lnSpc>
                        <a:spcBef>
                          <a:spcPts val="0"/>
                        </a:spcBef>
                        <a:spcAft>
                          <a:spcPts val="0"/>
                        </a:spcAft>
                        <a:buClr>
                          <a:srgbClr val="000000"/>
                        </a:buClr>
                        <a:buFont typeface="Symbol" panose="05050102010706020507" pitchFamily="18" charset="2"/>
                        <a:buChar char=""/>
                      </a:pPr>
                      <a:r>
                        <a:rPr lang="fa-IR" sz="113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ارائه بسته آموزشی (در صورت نیاز)</a:t>
                      </a:r>
                      <a:endParaRPr lang="en-US" sz="1130" dirty="0">
                        <a:effectLst/>
                        <a:latin typeface="Calibri" panose="020F0502020204030204" pitchFamily="34" charset="0"/>
                        <a:ea typeface="Calibri" panose="020F0502020204030204" pitchFamily="34" charset="0"/>
                        <a:cs typeface="Symbol" panose="05050102010706020507" pitchFamily="18" charset="2"/>
                      </a:endParaRPr>
                    </a:p>
                    <a:p>
                      <a:pPr marL="342900" marR="0" lvl="0" indent="-342900" algn="just" rtl="1">
                        <a:lnSpc>
                          <a:spcPct val="107000"/>
                        </a:lnSpc>
                        <a:spcBef>
                          <a:spcPts val="0"/>
                        </a:spcBef>
                        <a:spcAft>
                          <a:spcPts val="0"/>
                        </a:spcAft>
                        <a:buClr>
                          <a:srgbClr val="000000"/>
                        </a:buClr>
                        <a:buFont typeface="Symbol" panose="05050102010706020507" pitchFamily="18" charset="2"/>
                        <a:buChar char=""/>
                      </a:pPr>
                      <a:r>
                        <a:rPr lang="fa-IR" sz="113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پیگیری شش ماه بعد</a:t>
                      </a:r>
                      <a:endParaRPr lang="en-US" sz="1130" dirty="0">
                        <a:effectLst/>
                        <a:latin typeface="Calibri" panose="020F0502020204030204" pitchFamily="34" charset="0"/>
                        <a:ea typeface="Calibri" panose="020F0502020204030204" pitchFamily="34" charset="0"/>
                        <a:cs typeface="Symbol" panose="05050102010706020507" pitchFamily="18" charset="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66"/>
                    </a:solidFill>
                  </a:tcPr>
                </a:tc>
                <a:tc>
                  <a:txBody>
                    <a:bodyPr/>
                    <a:lstStyle/>
                    <a:p>
                      <a:pPr marL="0" marR="0" algn="ctr" rtl="1">
                        <a:lnSpc>
                          <a:spcPct val="107000"/>
                        </a:lnSpc>
                        <a:spcBef>
                          <a:spcPts val="0"/>
                        </a:spcBef>
                        <a:spcAft>
                          <a:spcPts val="0"/>
                        </a:spcAft>
                      </a:pPr>
                      <a:r>
                        <a:rPr lang="fa-IR" sz="113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دارای عامل مستعدکننده</a:t>
                      </a:r>
                      <a:endParaRPr lang="en-US" sz="1130" dirty="0">
                        <a:effectLst/>
                        <a:latin typeface="Calibri" panose="020F0502020204030204" pitchFamily="34" charset="0"/>
                        <a:ea typeface="Calibri" panose="020F0502020204030204" pitchFamily="34" charset="0"/>
                        <a:cs typeface="Arial" panose="020B0604020202020204" pitchFamily="34" charset="0"/>
                      </a:endParaRPr>
                    </a:p>
                    <a:p>
                      <a:pPr marL="0" marR="0" algn="ctr" rtl="1">
                        <a:lnSpc>
                          <a:spcPct val="107000"/>
                        </a:lnSpc>
                        <a:spcBef>
                          <a:spcPts val="0"/>
                        </a:spcBef>
                        <a:spcAft>
                          <a:spcPts val="0"/>
                        </a:spcAft>
                      </a:pPr>
                      <a:r>
                        <a:rPr lang="fa-IR" sz="113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ناباروری</a:t>
                      </a:r>
                      <a:endParaRPr lang="en-US" sz="113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rtl="1">
                        <a:lnSpc>
                          <a:spcPct val="107000"/>
                        </a:lnSpc>
                        <a:spcBef>
                          <a:spcPts val="0"/>
                        </a:spcBef>
                        <a:spcAft>
                          <a:spcPts val="0"/>
                        </a:spcAft>
                      </a:pPr>
                      <a:r>
                        <a:rPr lang="fa-IR" sz="1130" b="1" u="sng"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دارای یک یا چند عامل از عوامل زیر</a:t>
                      </a:r>
                      <a:r>
                        <a:rPr lang="fa-IR" sz="113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113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rtl="1">
                        <a:lnSpc>
                          <a:spcPct val="107000"/>
                        </a:lnSpc>
                        <a:spcBef>
                          <a:spcPts val="0"/>
                        </a:spcBef>
                        <a:spcAft>
                          <a:spcPts val="0"/>
                        </a:spcAft>
                        <a:buClr>
                          <a:srgbClr val="000000"/>
                        </a:buClr>
                        <a:buFont typeface="Symbol" panose="05050102010706020507" pitchFamily="18" charset="2"/>
                        <a:buChar char=""/>
                      </a:pPr>
                      <a:r>
                        <a:rPr lang="fa-IR" sz="113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عدم فرزندآوری پس از گذشت حداقل یکسال از ازدواج</a:t>
                      </a:r>
                      <a:endParaRPr lang="en-US" sz="1130" dirty="0">
                        <a:effectLst/>
                        <a:latin typeface="Calibri" panose="020F0502020204030204" pitchFamily="34" charset="0"/>
                        <a:ea typeface="Calibri" panose="020F0502020204030204" pitchFamily="34" charset="0"/>
                        <a:cs typeface="Symbol" panose="05050102010706020507" pitchFamily="18" charset="2"/>
                      </a:endParaRPr>
                    </a:p>
                    <a:p>
                      <a:pPr marL="342900" marR="0" lvl="0" indent="-342900" algn="just" rtl="1">
                        <a:lnSpc>
                          <a:spcPct val="107000"/>
                        </a:lnSpc>
                        <a:spcBef>
                          <a:spcPts val="0"/>
                        </a:spcBef>
                        <a:spcAft>
                          <a:spcPts val="0"/>
                        </a:spcAft>
                        <a:buClr>
                          <a:srgbClr val="000000"/>
                        </a:buClr>
                        <a:buFont typeface="Symbol" panose="05050102010706020507" pitchFamily="18" charset="2"/>
                        <a:buChar char=""/>
                      </a:pPr>
                      <a:r>
                        <a:rPr lang="fa-IR" sz="113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مصرف سیگار/ قلیان/ الکل/ مواد مخدر/ داروهای بدنسازی/ هورمون تستوسترون در خود یا همسر</a:t>
                      </a:r>
                      <a:endParaRPr lang="en-US" sz="1130" dirty="0">
                        <a:effectLst/>
                        <a:latin typeface="Calibri" panose="020F0502020204030204" pitchFamily="34" charset="0"/>
                        <a:ea typeface="Calibri" panose="020F0502020204030204" pitchFamily="34" charset="0"/>
                        <a:cs typeface="Symbol" panose="05050102010706020507" pitchFamily="18" charset="2"/>
                      </a:endParaRPr>
                    </a:p>
                    <a:p>
                      <a:pPr marL="342900" marR="0" lvl="0" indent="-342900" algn="just" rtl="1">
                        <a:lnSpc>
                          <a:spcPct val="107000"/>
                        </a:lnSpc>
                        <a:spcBef>
                          <a:spcPts val="0"/>
                        </a:spcBef>
                        <a:spcAft>
                          <a:spcPts val="0"/>
                        </a:spcAft>
                        <a:buClr>
                          <a:srgbClr val="000000"/>
                        </a:buClr>
                        <a:buFont typeface="Symbol" panose="05050102010706020507" pitchFamily="18" charset="2"/>
                        <a:buChar char=""/>
                      </a:pPr>
                      <a:r>
                        <a:rPr lang="fa-IR" sz="113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 شغل اثرگذار بر باروری در خود یا همسر</a:t>
                      </a:r>
                      <a:endParaRPr lang="en-US" sz="1130" dirty="0">
                        <a:effectLst/>
                        <a:latin typeface="Calibri" panose="020F0502020204030204" pitchFamily="34" charset="0"/>
                        <a:ea typeface="Calibri" panose="020F0502020204030204" pitchFamily="34" charset="0"/>
                        <a:cs typeface="Symbol" panose="05050102010706020507" pitchFamily="18" charset="2"/>
                      </a:endParaRPr>
                    </a:p>
                    <a:p>
                      <a:pPr marL="342900" marR="0" lvl="0" indent="-342900" algn="just" rtl="1">
                        <a:lnSpc>
                          <a:spcPct val="107000"/>
                        </a:lnSpc>
                        <a:spcBef>
                          <a:spcPts val="0"/>
                        </a:spcBef>
                        <a:spcAft>
                          <a:spcPts val="0"/>
                        </a:spcAft>
                        <a:buClr>
                          <a:srgbClr val="000000"/>
                        </a:buClr>
                        <a:buFont typeface="Symbol" panose="05050102010706020507" pitchFamily="18" charset="2"/>
                        <a:buChar char=""/>
                      </a:pPr>
                      <a:r>
                        <a:rPr lang="fa-IR" sz="113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نمایه توده بدنی کمتر از 19 یا  مساوی یا بیش از 25</a:t>
                      </a:r>
                      <a:endParaRPr lang="en-US" sz="1130" dirty="0">
                        <a:effectLst/>
                        <a:latin typeface="Calibri" panose="020F0502020204030204" pitchFamily="34" charset="0"/>
                        <a:ea typeface="Calibri" panose="020F0502020204030204" pitchFamily="34" charset="0"/>
                        <a:cs typeface="Symbol" panose="05050102010706020507" pitchFamily="18" charset="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96531009"/>
                  </a:ext>
                </a:extLst>
              </a:tr>
              <a:tr h="731742">
                <a:tc>
                  <a:txBody>
                    <a:bodyPr/>
                    <a:lstStyle/>
                    <a:p>
                      <a:pPr marL="342900" marR="0" lvl="0" indent="-342900" algn="just" rtl="1">
                        <a:lnSpc>
                          <a:spcPct val="107000"/>
                        </a:lnSpc>
                        <a:spcBef>
                          <a:spcPts val="0"/>
                        </a:spcBef>
                        <a:spcAft>
                          <a:spcPts val="0"/>
                        </a:spcAft>
                        <a:buClr>
                          <a:srgbClr val="000000"/>
                        </a:buClr>
                        <a:buFont typeface="Symbol" panose="05050102010706020507" pitchFamily="18" charset="2"/>
                        <a:buChar char=""/>
                      </a:pPr>
                      <a:r>
                        <a:rPr lang="fa-IR" sz="113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آموزش سبک زندگی و تغذیه در باروری (با در نظر داشتن آموزه های طب ایرانی)</a:t>
                      </a:r>
                      <a:endParaRPr lang="en-US" sz="1130" dirty="0">
                        <a:effectLst/>
                        <a:latin typeface="Calibri" panose="020F0502020204030204" pitchFamily="34" charset="0"/>
                        <a:ea typeface="Calibri" panose="020F0502020204030204" pitchFamily="34" charset="0"/>
                        <a:cs typeface="Symbol" panose="05050102010706020507" pitchFamily="18" charset="2"/>
                      </a:endParaRPr>
                    </a:p>
                    <a:p>
                      <a:pPr marL="342900" marR="0" lvl="0" indent="-342900" algn="just" rtl="1">
                        <a:lnSpc>
                          <a:spcPct val="107000"/>
                        </a:lnSpc>
                        <a:spcBef>
                          <a:spcPts val="0"/>
                        </a:spcBef>
                        <a:spcAft>
                          <a:spcPts val="0"/>
                        </a:spcAft>
                        <a:buClr>
                          <a:srgbClr val="000000"/>
                        </a:buClr>
                        <a:buFont typeface="Symbol" panose="05050102010706020507" pitchFamily="18" charset="2"/>
                        <a:buChar char=""/>
                      </a:pPr>
                      <a:r>
                        <a:rPr lang="fa-IR" sz="113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آموزش عوارض روش های جلوگیری از بارداری و سقط عمدی جنین، عواقب تاخیر در فرزندآوری و افزایش فاصله بین موالید</a:t>
                      </a:r>
                      <a:endParaRPr lang="en-US" sz="1130" dirty="0">
                        <a:effectLst/>
                        <a:latin typeface="Calibri" panose="020F0502020204030204" pitchFamily="34" charset="0"/>
                        <a:ea typeface="Calibri" panose="020F0502020204030204" pitchFamily="34" charset="0"/>
                        <a:cs typeface="Symbol" panose="05050102010706020507" pitchFamily="18" charset="2"/>
                      </a:endParaRPr>
                    </a:p>
                    <a:p>
                      <a:pPr marL="342900" marR="0" lvl="0" indent="-342900" algn="just" rtl="1">
                        <a:lnSpc>
                          <a:spcPct val="107000"/>
                        </a:lnSpc>
                        <a:spcBef>
                          <a:spcPts val="0"/>
                        </a:spcBef>
                        <a:spcAft>
                          <a:spcPts val="0"/>
                        </a:spcAft>
                        <a:buClr>
                          <a:srgbClr val="000000"/>
                        </a:buClr>
                        <a:buFont typeface="Symbol" panose="05050102010706020507" pitchFamily="18" charset="2"/>
                        <a:buChar char=""/>
                      </a:pPr>
                      <a:r>
                        <a:rPr lang="fa-IR" sz="113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پیگیری یکسال بعد</a:t>
                      </a:r>
                      <a:endParaRPr lang="en-US" sz="1130" dirty="0">
                        <a:effectLst/>
                        <a:latin typeface="Calibri" panose="020F0502020204030204" pitchFamily="34" charset="0"/>
                        <a:ea typeface="Calibri" panose="020F0502020204030204" pitchFamily="34" charset="0"/>
                        <a:cs typeface="Symbol" panose="05050102010706020507" pitchFamily="18" charset="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66"/>
                    </a:solidFill>
                  </a:tcPr>
                </a:tc>
                <a:tc>
                  <a:txBody>
                    <a:bodyPr/>
                    <a:lstStyle/>
                    <a:p>
                      <a:pPr marL="0" marR="0" algn="ctr" rtl="1">
                        <a:lnSpc>
                          <a:spcPct val="107000"/>
                        </a:lnSpc>
                        <a:spcBef>
                          <a:spcPts val="0"/>
                        </a:spcBef>
                        <a:spcAft>
                          <a:spcPts val="0"/>
                        </a:spcAft>
                      </a:pPr>
                      <a:r>
                        <a:rPr lang="fa-IR" sz="113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بدون مشکل</a:t>
                      </a:r>
                      <a:endParaRPr lang="en-US" sz="113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rtl="1">
                        <a:lnSpc>
                          <a:spcPct val="107000"/>
                        </a:lnSpc>
                        <a:spcBef>
                          <a:spcPts val="0"/>
                        </a:spcBef>
                        <a:spcAft>
                          <a:spcPts val="0"/>
                        </a:spcAft>
                      </a:pPr>
                      <a:r>
                        <a:rPr lang="fa-IR" sz="113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طبیعی بودن همه موارد فوق</a:t>
                      </a:r>
                      <a:endParaRPr lang="en-US" sz="113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55843539"/>
                  </a:ext>
                </a:extLst>
              </a:tr>
            </a:tbl>
          </a:graphicData>
        </a:graphic>
      </p:graphicFrame>
      <p:sp>
        <p:nvSpPr>
          <p:cNvPr id="3" name="Left Arrow 3">
            <a:extLst>
              <a:ext uri="{FF2B5EF4-FFF2-40B4-BE49-F238E27FC236}">
                <a16:creationId xmlns:a16="http://schemas.microsoft.com/office/drawing/2014/main" id="{17485AD7-1E46-478B-8FC7-D03741D03E45}"/>
              </a:ext>
            </a:extLst>
          </p:cNvPr>
          <p:cNvSpPr>
            <a:spLocks/>
          </p:cNvSpPr>
          <p:nvPr/>
        </p:nvSpPr>
        <p:spPr>
          <a:xfrm>
            <a:off x="8755477" y="2036935"/>
            <a:ext cx="781050" cy="2285365"/>
          </a:xfrm>
          <a:prstGeom prst="leftArrow">
            <a:avLst/>
          </a:prstGeom>
          <a:solidFill>
            <a:sysClr val="window" lastClr="FFFFFF"/>
          </a:solidFill>
          <a:ln w="25400" cap="flat" cmpd="sng" algn="ctr">
            <a:solidFill>
              <a:srgbClr val="F79646"/>
            </a:solidFill>
            <a:prstDash val="solid"/>
          </a:ln>
          <a:effectLst/>
        </p:spPr>
        <p:txBody>
          <a:bodyPr vert="vert270" wrap="square" rtlCol="0" anchor="ctr">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100" b="1" i="0" u="none" strike="noStrike" kern="1200" cap="none" spc="0" normalizeH="0" baseline="0" noProof="0">
                <a:ln>
                  <a:noFill/>
                </a:ln>
                <a:solidFill>
                  <a:srgbClr val="000000"/>
                </a:solidFill>
                <a:effectLst/>
                <a:uLnTx/>
                <a:uFillTx/>
                <a:latin typeface="Calibri" panose="020F0502020204030204" pitchFamily="34" charset="0"/>
                <a:ea typeface="Times New Roman" panose="02020603050405020304" pitchFamily="18" charset="0"/>
                <a:cs typeface="B Nazanin" panose="00000400000000000000" pitchFamily="2" charset="-78"/>
              </a:rPr>
              <a:t>گروه بندی و اقدام</a:t>
            </a:r>
            <a:endParaRPr kumimoji="0" lang="en-US" sz="12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graphicFrame>
        <p:nvGraphicFramePr>
          <p:cNvPr id="5" name="Table 4">
            <a:extLst>
              <a:ext uri="{FF2B5EF4-FFF2-40B4-BE49-F238E27FC236}">
                <a16:creationId xmlns:a16="http://schemas.microsoft.com/office/drawing/2014/main" id="{A675C980-77CF-473A-984C-DF09734AB6CD}"/>
              </a:ext>
            </a:extLst>
          </p:cNvPr>
          <p:cNvGraphicFramePr>
            <a:graphicFrameLocks noGrp="1"/>
          </p:cNvGraphicFramePr>
          <p:nvPr>
            <p:extLst/>
          </p:nvPr>
        </p:nvGraphicFramePr>
        <p:xfrm>
          <a:off x="9753600" y="715616"/>
          <a:ext cx="2225127" cy="5912596"/>
        </p:xfrm>
        <a:graphic>
          <a:graphicData uri="http://schemas.openxmlformats.org/drawingml/2006/table">
            <a:tbl>
              <a:tblPr rtl="1" firstRow="1" firstCol="1" bandRow="1"/>
              <a:tblGrid>
                <a:gridCol w="2225127">
                  <a:extLst>
                    <a:ext uri="{9D8B030D-6E8A-4147-A177-3AD203B41FA5}">
                      <a16:colId xmlns:a16="http://schemas.microsoft.com/office/drawing/2014/main" val="3795440723"/>
                    </a:ext>
                  </a:extLst>
                </a:gridCol>
              </a:tblGrid>
              <a:tr h="368316">
                <a:tc>
                  <a:txBody>
                    <a:bodyPr/>
                    <a:lstStyle/>
                    <a:p>
                      <a:pPr marL="0" marR="0" algn="ctr" rtl="1">
                        <a:lnSpc>
                          <a:spcPct val="115000"/>
                        </a:lnSpc>
                        <a:spcBef>
                          <a:spcPts val="0"/>
                        </a:spcBef>
                        <a:spcAft>
                          <a:spcPts val="0"/>
                        </a:spcAft>
                      </a:pPr>
                      <a:r>
                        <a:rPr lang="fa-IR" sz="10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ارزیابی</a:t>
                      </a:r>
                      <a:endParaRPr lang="en-US" sz="1000" dirty="0">
                        <a:effectLst/>
                        <a:latin typeface="Calibri" panose="020F0502020204030204" pitchFamily="34" charset="0"/>
                        <a:ea typeface="Times New Roman" panose="02020603050405020304" pitchFamily="18" charset="0"/>
                        <a:cs typeface="Arial" panose="020B0604020202020204" pitchFamily="34" charset="0"/>
                      </a:endParaRPr>
                    </a:p>
                  </a:txBody>
                  <a:tcPr marL="52865" marR="5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69202475"/>
                  </a:ext>
                </a:extLst>
              </a:tr>
              <a:tr h="372275">
                <a:tc>
                  <a:txBody>
                    <a:bodyPr/>
                    <a:lstStyle/>
                    <a:p>
                      <a:pPr marL="0" marR="0" algn="just" rtl="1">
                        <a:lnSpc>
                          <a:spcPct val="115000"/>
                        </a:lnSpc>
                        <a:spcBef>
                          <a:spcPts val="0"/>
                        </a:spcBef>
                        <a:spcAft>
                          <a:spcPts val="0"/>
                        </a:spcAft>
                      </a:pPr>
                      <a:r>
                        <a:rPr lang="fa-IR" sz="1000" b="1" u="sng"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تشکیل پرونده/ به روز رسانی پرونده            </a:t>
                      </a:r>
                      <a:endParaRPr lang="en-US" sz="1000" b="1" dirty="0">
                        <a:effectLst/>
                        <a:latin typeface="Calibri" panose="020F0502020204030204" pitchFamily="34" charset="0"/>
                        <a:ea typeface="Times New Roman" panose="02020603050405020304" pitchFamily="18" charset="0"/>
                        <a:cs typeface="Arial" panose="020B0604020202020204" pitchFamily="34" charset="0"/>
                      </a:endParaRPr>
                    </a:p>
                  </a:txBody>
                  <a:tcPr marL="52865" marR="528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045375229"/>
                  </a:ext>
                </a:extLst>
              </a:tr>
              <a:tr h="330869">
                <a:tc>
                  <a:txBody>
                    <a:bodyPr/>
                    <a:lstStyle/>
                    <a:p>
                      <a:pPr marL="0" marR="0" algn="just" rtl="1">
                        <a:lnSpc>
                          <a:spcPct val="115000"/>
                        </a:lnSpc>
                        <a:spcBef>
                          <a:spcPts val="0"/>
                        </a:spcBef>
                        <a:spcAft>
                          <a:spcPts val="0"/>
                        </a:spcAft>
                      </a:pPr>
                      <a:r>
                        <a:rPr lang="fa-IR" sz="9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بررسی وضعیت سلامت باروری مراجعه کننده، </a:t>
                      </a:r>
                      <a:endParaRPr lang="en-US" sz="900" b="1" dirty="0">
                        <a:effectLst/>
                        <a:latin typeface="Calibri" panose="020F0502020204030204" pitchFamily="34" charset="0"/>
                        <a:ea typeface="Times New Roman" panose="02020603050405020304" pitchFamily="18" charset="0"/>
                        <a:cs typeface="Arial" panose="020B0604020202020204" pitchFamily="34" charset="0"/>
                      </a:endParaRPr>
                    </a:p>
                    <a:p>
                      <a:pPr marL="0" marR="0" algn="r" rtl="1">
                        <a:lnSpc>
                          <a:spcPct val="115000"/>
                        </a:lnSpc>
                        <a:spcBef>
                          <a:spcPts val="0"/>
                        </a:spcBef>
                        <a:spcAft>
                          <a:spcPts val="0"/>
                        </a:spcAft>
                      </a:pPr>
                      <a:r>
                        <a:rPr lang="fa-IR" sz="1000" b="1" i="1" u="sng"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سوال کنید:</a:t>
                      </a:r>
                      <a:endParaRPr lang="en-US" sz="1000" b="1" dirty="0">
                        <a:effectLst/>
                        <a:latin typeface="Calibri" panose="020F0502020204030204" pitchFamily="34" charset="0"/>
                        <a:ea typeface="Times New Roman" panose="02020603050405020304" pitchFamily="18" charset="0"/>
                        <a:cs typeface="Arial" panose="020B0604020202020204" pitchFamily="34" charset="0"/>
                      </a:endParaRPr>
                    </a:p>
                  </a:txBody>
                  <a:tcPr marL="52865" marR="528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10992731"/>
                  </a:ext>
                </a:extLst>
              </a:tr>
              <a:tr h="992608">
                <a:tc>
                  <a:txBody>
                    <a:bodyPr/>
                    <a:lstStyle/>
                    <a:p>
                      <a:pPr marL="0" marR="0" algn="just" rtl="1">
                        <a:lnSpc>
                          <a:spcPct val="115000"/>
                        </a:lnSpc>
                        <a:spcBef>
                          <a:spcPts val="0"/>
                        </a:spcBef>
                        <a:spcAft>
                          <a:spcPts val="0"/>
                        </a:spcAft>
                      </a:pPr>
                      <a:r>
                        <a:rPr lang="fa-IR" sz="9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سن زن و شوهر،  شغل زن و شوهر، مدت ازدواج، سوابق ازدواج فعلی و قبلی، سن آخرین فرزند، سن خانم در زمان بارداری، تاریخچه بارداری در این ازدواج (تعداد زایمان، سقط، تعداد فرزند زنده)، مدت زمان اقدام به بارداری، مدت تقریبی زمان طول کشیده برای باردار شدن</a:t>
                      </a:r>
                      <a:endParaRPr lang="en-US" sz="900" b="1" dirty="0">
                        <a:effectLst/>
                        <a:latin typeface="Calibri" panose="020F0502020204030204" pitchFamily="34" charset="0"/>
                        <a:ea typeface="Times New Roman" panose="02020603050405020304" pitchFamily="18" charset="0"/>
                        <a:cs typeface="Arial" panose="020B0604020202020204" pitchFamily="34" charset="0"/>
                      </a:endParaRPr>
                    </a:p>
                  </a:txBody>
                  <a:tcPr marL="52865" marR="528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069887922"/>
                  </a:ext>
                </a:extLst>
              </a:tr>
              <a:tr h="372275">
                <a:tc>
                  <a:txBody>
                    <a:bodyPr/>
                    <a:lstStyle/>
                    <a:p>
                      <a:pPr marL="0" marR="0" algn="r" rtl="1">
                        <a:lnSpc>
                          <a:spcPct val="115000"/>
                        </a:lnSpc>
                        <a:spcBef>
                          <a:spcPts val="0"/>
                        </a:spcBef>
                        <a:spcAft>
                          <a:spcPts val="0"/>
                        </a:spcAft>
                      </a:pPr>
                      <a:r>
                        <a:rPr lang="fa-IR" sz="1000" b="1" u="sng"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بررسی کنید:</a:t>
                      </a:r>
                      <a:endParaRPr lang="en-US" sz="1000" b="1" dirty="0">
                        <a:effectLst/>
                        <a:latin typeface="Calibri" panose="020F0502020204030204" pitchFamily="34" charset="0"/>
                        <a:ea typeface="Times New Roman" panose="02020603050405020304" pitchFamily="18" charset="0"/>
                        <a:cs typeface="Arial" panose="020B0604020202020204" pitchFamily="34" charset="0"/>
                      </a:endParaRPr>
                    </a:p>
                    <a:p>
                      <a:pPr marL="0" marR="0" algn="r" rtl="1">
                        <a:lnSpc>
                          <a:spcPct val="115000"/>
                        </a:lnSpc>
                        <a:spcBef>
                          <a:spcPts val="0"/>
                        </a:spcBef>
                        <a:spcAft>
                          <a:spcPts val="0"/>
                        </a:spcAft>
                      </a:pPr>
                      <a:r>
                        <a:rPr lang="fa-IR" sz="9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سابقه استفاده از روش های جلوگیری از بارداری </a:t>
                      </a:r>
                      <a:endParaRPr lang="en-US" sz="900" b="1" dirty="0">
                        <a:effectLst/>
                        <a:latin typeface="Calibri" panose="020F0502020204030204" pitchFamily="34" charset="0"/>
                        <a:ea typeface="Times New Roman" panose="02020603050405020304" pitchFamily="18" charset="0"/>
                        <a:cs typeface="Arial" panose="020B0604020202020204" pitchFamily="34" charset="0"/>
                      </a:endParaRPr>
                    </a:p>
                  </a:txBody>
                  <a:tcPr marL="52865" marR="528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745052681"/>
                  </a:ext>
                </a:extLst>
              </a:tr>
              <a:tr h="3474128">
                <a:tc>
                  <a:txBody>
                    <a:bodyPr/>
                    <a:lstStyle/>
                    <a:p>
                      <a:pPr marL="0" marR="0" algn="just" rtl="1">
                        <a:lnSpc>
                          <a:spcPct val="115000"/>
                        </a:lnSpc>
                        <a:spcBef>
                          <a:spcPts val="0"/>
                        </a:spcBef>
                        <a:spcAft>
                          <a:spcPts val="0"/>
                        </a:spcAft>
                      </a:pPr>
                      <a:r>
                        <a:rPr lang="fa-IR" sz="9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مواجهات شغلی مخاطره آمیز باروری در زن و یا همسر، سابقه استفاده از سیگار، قلیان، الکل، مواد دخانی، تستوسترون و داروهای بدنسازی در زن و شوهر</a:t>
                      </a:r>
                      <a:endParaRPr lang="en-US" sz="900" b="1" dirty="0">
                        <a:effectLst/>
                        <a:latin typeface="Calibri" panose="020F0502020204030204" pitchFamily="34" charset="0"/>
                        <a:ea typeface="Times New Roman" panose="02020603050405020304" pitchFamily="18" charset="0"/>
                        <a:cs typeface="Arial" panose="020B0604020202020204" pitchFamily="34" charset="0"/>
                      </a:endParaRPr>
                    </a:p>
                    <a:p>
                      <a:pPr marL="0" marR="0" algn="just" rtl="1">
                        <a:lnSpc>
                          <a:spcPct val="115000"/>
                        </a:lnSpc>
                        <a:spcBef>
                          <a:spcPts val="0"/>
                        </a:spcBef>
                        <a:spcAft>
                          <a:spcPts val="0"/>
                        </a:spcAft>
                      </a:pPr>
                      <a:r>
                        <a:rPr lang="fa-IR" sz="9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سابقه یائسگی قبل از 40 سالگی در خانواده، سابقه ناباروری در خود و خانواده، سابقه استفاده از روش های کمک باروری/ اقدامات درمانی ناباروری </a:t>
                      </a:r>
                      <a:endParaRPr lang="en-US" sz="900" b="1" dirty="0">
                        <a:effectLst/>
                        <a:latin typeface="Calibri" panose="020F0502020204030204" pitchFamily="34" charset="0"/>
                        <a:ea typeface="Times New Roman" panose="02020603050405020304" pitchFamily="18" charset="0"/>
                        <a:cs typeface="Arial" panose="020B0604020202020204" pitchFamily="34" charset="0"/>
                      </a:endParaRPr>
                    </a:p>
                    <a:p>
                      <a:pPr marL="0" marR="0" algn="just" rtl="1">
                        <a:lnSpc>
                          <a:spcPct val="115000"/>
                        </a:lnSpc>
                        <a:spcBef>
                          <a:spcPts val="0"/>
                        </a:spcBef>
                        <a:spcAft>
                          <a:spcPts val="0"/>
                        </a:spcAft>
                      </a:pPr>
                      <a:r>
                        <a:rPr lang="fa-IR" sz="9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سوال از اختلالات خونریزی قاعدگی و دیسمنوره پیشرونده، دفع ادرار یا مدفوع با درد یا همراه با خون و درد هنگام نزدیکی </a:t>
                      </a:r>
                      <a:endParaRPr lang="en-US" sz="900" b="1" dirty="0">
                        <a:effectLst/>
                        <a:latin typeface="Calibri" panose="020F0502020204030204" pitchFamily="34" charset="0"/>
                        <a:ea typeface="Times New Roman" panose="02020603050405020304" pitchFamily="18" charset="0"/>
                        <a:cs typeface="Arial" panose="020B0604020202020204" pitchFamily="34" charset="0"/>
                      </a:endParaRPr>
                    </a:p>
                    <a:p>
                      <a:pPr marL="0" marR="0" algn="just" rtl="1">
                        <a:lnSpc>
                          <a:spcPct val="115000"/>
                        </a:lnSpc>
                        <a:spcBef>
                          <a:spcPts val="0"/>
                        </a:spcBef>
                        <a:spcAft>
                          <a:spcPts val="0"/>
                        </a:spcAft>
                      </a:pPr>
                      <a:r>
                        <a:rPr lang="fa-IR" sz="9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(در عملکرد قاعدگی خانم، چند سیکل اخیر در نظر گرفته شود)</a:t>
                      </a:r>
                      <a:endParaRPr lang="en-US" sz="900" b="1" dirty="0">
                        <a:effectLst/>
                        <a:latin typeface="Calibri" panose="020F0502020204030204" pitchFamily="34" charset="0"/>
                        <a:ea typeface="Times New Roman" panose="02020603050405020304" pitchFamily="18" charset="0"/>
                        <a:cs typeface="Arial" panose="020B0604020202020204" pitchFamily="34" charset="0"/>
                      </a:endParaRPr>
                    </a:p>
                    <a:p>
                      <a:pPr marL="0" marR="0" algn="r" rtl="1">
                        <a:lnSpc>
                          <a:spcPct val="115000"/>
                        </a:lnSpc>
                        <a:spcBef>
                          <a:spcPts val="0"/>
                        </a:spcBef>
                        <a:spcAft>
                          <a:spcPts val="0"/>
                        </a:spcAft>
                      </a:pPr>
                      <a:r>
                        <a:rPr lang="fa-IR" sz="1000" b="1" u="sng"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معاینه کنید: </a:t>
                      </a:r>
                      <a:endParaRPr lang="en-US" sz="1000" b="1" dirty="0">
                        <a:effectLst/>
                        <a:latin typeface="Calibri" panose="020F0502020204030204" pitchFamily="34" charset="0"/>
                        <a:ea typeface="Times New Roman" panose="02020603050405020304" pitchFamily="18" charset="0"/>
                        <a:cs typeface="Arial" panose="020B0604020202020204" pitchFamily="34" charset="0"/>
                      </a:endParaRPr>
                    </a:p>
                    <a:p>
                      <a:pPr marL="0" marR="0" algn="r" rtl="1">
                        <a:lnSpc>
                          <a:spcPct val="115000"/>
                        </a:lnSpc>
                        <a:spcBef>
                          <a:spcPts val="0"/>
                        </a:spcBef>
                        <a:spcAft>
                          <a:spcPts val="0"/>
                        </a:spcAft>
                      </a:pPr>
                      <a:r>
                        <a:rPr lang="fa-IR" sz="9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شاخص توده بدنی،  نسبت دور کمر به دور باسن</a:t>
                      </a:r>
                      <a:endParaRPr lang="en-US" sz="900" b="1" dirty="0">
                        <a:effectLst/>
                        <a:latin typeface="Calibri" panose="020F0502020204030204" pitchFamily="34" charset="0"/>
                        <a:ea typeface="Times New Roman" panose="02020603050405020304" pitchFamily="18" charset="0"/>
                        <a:cs typeface="Arial" panose="020B0604020202020204" pitchFamily="34" charset="0"/>
                      </a:endParaRPr>
                    </a:p>
                    <a:p>
                      <a:pPr marL="0" marR="0" algn="r" rtl="1">
                        <a:lnSpc>
                          <a:spcPct val="115000"/>
                        </a:lnSpc>
                        <a:spcBef>
                          <a:spcPts val="0"/>
                        </a:spcBef>
                        <a:spcAft>
                          <a:spcPts val="0"/>
                        </a:spcAft>
                      </a:pPr>
                      <a:r>
                        <a:rPr lang="fa-IR" sz="9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رشد موهای زائد (هیرسوتیسم)، آکنه، طاسی مردانه</a:t>
                      </a:r>
                      <a:endParaRPr lang="en-US" sz="900" b="1" dirty="0">
                        <a:effectLst/>
                        <a:latin typeface="Calibri" panose="020F0502020204030204" pitchFamily="34" charset="0"/>
                        <a:ea typeface="Times New Roman" panose="02020603050405020304" pitchFamily="18" charset="0"/>
                        <a:cs typeface="Arial" panose="020B0604020202020204" pitchFamily="34" charset="0"/>
                      </a:endParaRPr>
                    </a:p>
                    <a:p>
                      <a:pPr marL="0" marR="0" algn="r" rtl="1">
                        <a:lnSpc>
                          <a:spcPct val="115000"/>
                        </a:lnSpc>
                        <a:spcBef>
                          <a:spcPts val="0"/>
                        </a:spcBef>
                        <a:spcAft>
                          <a:spcPts val="0"/>
                        </a:spcAft>
                      </a:pPr>
                      <a:r>
                        <a:rPr lang="fa-IR" sz="1000" b="1" u="sng"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توصیه کنید:</a:t>
                      </a:r>
                      <a:endParaRPr lang="en-US" sz="1000" b="1" dirty="0">
                        <a:effectLst/>
                        <a:latin typeface="Calibri" panose="020F0502020204030204" pitchFamily="34" charset="0"/>
                        <a:ea typeface="Times New Roman" panose="02020603050405020304" pitchFamily="18" charset="0"/>
                        <a:cs typeface="Arial" panose="020B0604020202020204" pitchFamily="34" charset="0"/>
                      </a:endParaRPr>
                    </a:p>
                    <a:p>
                      <a:pPr marL="0" marR="0" algn="just" rtl="1">
                        <a:lnSpc>
                          <a:spcPct val="115000"/>
                        </a:lnSpc>
                        <a:spcBef>
                          <a:spcPts val="0"/>
                        </a:spcBef>
                        <a:spcAft>
                          <a:spcPts val="0"/>
                        </a:spcAft>
                      </a:pPr>
                      <a:r>
                        <a:rPr lang="fa-IR" sz="9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در مراجعین با عدم اقدام به بارداری: توصیه به بارداری و فرزندآوری، آموزش عوارض روش های جلوگیری از بارداری بر تاخیر در بارداری، بیان اثرات جبران ناپذیر افزایش سن و بروز برخی بیماری ها نظیر یائسگی زودرس در زنان و مشکلات سلامتی در مردان بر قدرت باروری</a:t>
                      </a:r>
                      <a:endParaRPr lang="en-US" sz="900" b="1" dirty="0">
                        <a:effectLst/>
                        <a:latin typeface="Calibri" panose="020F0502020204030204" pitchFamily="34" charset="0"/>
                        <a:ea typeface="Times New Roman" panose="02020603050405020304" pitchFamily="18" charset="0"/>
                        <a:cs typeface="Arial" panose="020B0604020202020204" pitchFamily="34" charset="0"/>
                      </a:endParaRPr>
                    </a:p>
                  </a:txBody>
                  <a:tcPr marL="52865" marR="528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94873377"/>
                  </a:ext>
                </a:extLst>
              </a:tr>
            </a:tbl>
          </a:graphicData>
        </a:graphic>
      </p:graphicFrame>
      <p:sp>
        <p:nvSpPr>
          <p:cNvPr id="6" name="Title 1">
            <a:extLst>
              <a:ext uri="{FF2B5EF4-FFF2-40B4-BE49-F238E27FC236}">
                <a16:creationId xmlns:a16="http://schemas.microsoft.com/office/drawing/2014/main" id="{354B9918-5B6E-473F-8BCF-4C51596C11A8}"/>
              </a:ext>
            </a:extLst>
          </p:cNvPr>
          <p:cNvSpPr txBox="1">
            <a:spLocks/>
          </p:cNvSpPr>
          <p:nvPr/>
        </p:nvSpPr>
        <p:spPr>
          <a:xfrm>
            <a:off x="9478792" y="153732"/>
            <a:ext cx="2774741" cy="429926"/>
          </a:xfrm>
          <a:prstGeom prst="rect">
            <a:avLst/>
          </a:prstGeom>
        </p:spPr>
        <p:txBody>
          <a:bodyPr vert="horz" lIns="91416" tIns="45708" rIns="91416" bIns="45708" rtlCol="0" anchor="ctr">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fa-IR" sz="3200" b="0" i="0" u="none" strike="noStrike" kern="1200" cap="none" spc="0" normalizeH="0" baseline="0" noProof="0" dirty="0">
                <a:ln>
                  <a:noFill/>
                </a:ln>
                <a:solidFill>
                  <a:srgbClr val="FF0066"/>
                </a:solidFill>
                <a:effectLst>
                  <a:outerShdw blurRad="38100" dist="38100" dir="2700000" algn="tl">
                    <a:srgbClr val="000000">
                      <a:alpha val="43137"/>
                    </a:srgbClr>
                  </a:outerShdw>
                </a:effectLst>
                <a:uLnTx/>
                <a:uFillTx/>
                <a:latin typeface="Ray ExtraBlack" panose="02000504000000020004" pitchFamily="50" charset="-78"/>
                <a:ea typeface="+mj-ea"/>
                <a:cs typeface="B Titr" panose="00000700000000000000" pitchFamily="2" charset="-78"/>
              </a:rPr>
              <a:t>ارزیابی اولیه زنان متاهل</a:t>
            </a:r>
            <a:endParaRPr kumimoji="0" lang="en-US" sz="3200" b="0" i="0" u="none" strike="noStrike" kern="1200" cap="none" spc="0" normalizeH="0" baseline="0" noProof="0" dirty="0">
              <a:ln>
                <a:noFill/>
              </a:ln>
              <a:solidFill>
                <a:srgbClr val="FF0066"/>
              </a:solidFill>
              <a:effectLst>
                <a:outerShdw blurRad="38100" dist="38100" dir="2700000" algn="tl">
                  <a:srgbClr val="000000">
                    <a:alpha val="43137"/>
                  </a:srgbClr>
                </a:outerShdw>
              </a:effectLst>
              <a:uLnTx/>
              <a:uFillTx/>
              <a:latin typeface="Ray ExtraBlack" panose="02000504000000020004" pitchFamily="50" charset="-78"/>
              <a:ea typeface="+mj-ea"/>
              <a:cs typeface="B Titr" panose="00000700000000000000" pitchFamily="2" charset="-78"/>
            </a:endParaRPr>
          </a:p>
        </p:txBody>
      </p:sp>
    </p:spTree>
    <p:extLst>
      <p:ext uri="{BB962C8B-B14F-4D97-AF65-F5344CB8AC3E}">
        <p14:creationId xmlns:p14="http://schemas.microsoft.com/office/powerpoint/2010/main" val="106337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Left Arrow 3">
            <a:extLst>
              <a:ext uri="{FF2B5EF4-FFF2-40B4-BE49-F238E27FC236}">
                <a16:creationId xmlns:a16="http://schemas.microsoft.com/office/drawing/2014/main" id="{17485AD7-1E46-478B-8FC7-D03741D03E45}"/>
              </a:ext>
            </a:extLst>
          </p:cNvPr>
          <p:cNvSpPr>
            <a:spLocks/>
          </p:cNvSpPr>
          <p:nvPr/>
        </p:nvSpPr>
        <p:spPr>
          <a:xfrm>
            <a:off x="8755477" y="2036935"/>
            <a:ext cx="781050" cy="2285365"/>
          </a:xfrm>
          <a:prstGeom prst="leftArrow">
            <a:avLst/>
          </a:prstGeom>
          <a:solidFill>
            <a:sysClr val="window" lastClr="FFFFFF"/>
          </a:solidFill>
          <a:ln w="25400" cap="flat" cmpd="sng" algn="ctr">
            <a:solidFill>
              <a:srgbClr val="F79646"/>
            </a:solidFill>
            <a:prstDash val="solid"/>
          </a:ln>
          <a:effectLst/>
        </p:spPr>
        <p:txBody>
          <a:bodyPr vert="vert270" wrap="square" rtlCol="0" anchor="ctr">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100" b="1" i="0" u="none" strike="noStrike" kern="1200" cap="none" spc="0" normalizeH="0" baseline="0" noProof="0">
                <a:ln>
                  <a:noFill/>
                </a:ln>
                <a:solidFill>
                  <a:srgbClr val="000000"/>
                </a:solidFill>
                <a:effectLst/>
                <a:uLnTx/>
                <a:uFillTx/>
                <a:latin typeface="Calibri" panose="020F0502020204030204" pitchFamily="34" charset="0"/>
                <a:ea typeface="Times New Roman" panose="02020603050405020304" pitchFamily="18" charset="0"/>
                <a:cs typeface="B Nazanin" panose="00000400000000000000" pitchFamily="2" charset="-78"/>
              </a:rPr>
              <a:t>گروه بندی و اقدام</a:t>
            </a:r>
            <a:endParaRPr kumimoji="0" lang="en-US" sz="12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graphicFrame>
        <p:nvGraphicFramePr>
          <p:cNvPr id="4" name="Table 3">
            <a:extLst>
              <a:ext uri="{FF2B5EF4-FFF2-40B4-BE49-F238E27FC236}">
                <a16:creationId xmlns:a16="http://schemas.microsoft.com/office/drawing/2014/main" id="{DA62D5E2-D3CD-4623-8A11-625382FB4FF3}"/>
              </a:ext>
            </a:extLst>
          </p:cNvPr>
          <p:cNvGraphicFramePr>
            <a:graphicFrameLocks noGrp="1"/>
          </p:cNvGraphicFramePr>
          <p:nvPr>
            <p:extLst/>
          </p:nvPr>
        </p:nvGraphicFramePr>
        <p:xfrm>
          <a:off x="289851" y="1352991"/>
          <a:ext cx="8170737" cy="4664764"/>
        </p:xfrm>
        <a:graphic>
          <a:graphicData uri="http://schemas.openxmlformats.org/drawingml/2006/table">
            <a:tbl>
              <a:tblPr rtl="1" firstRow="1" firstCol="1" bandRow="1"/>
              <a:tblGrid>
                <a:gridCol w="3975624">
                  <a:extLst>
                    <a:ext uri="{9D8B030D-6E8A-4147-A177-3AD203B41FA5}">
                      <a16:colId xmlns:a16="http://schemas.microsoft.com/office/drawing/2014/main" val="535328875"/>
                    </a:ext>
                  </a:extLst>
                </a:gridCol>
                <a:gridCol w="794645">
                  <a:extLst>
                    <a:ext uri="{9D8B030D-6E8A-4147-A177-3AD203B41FA5}">
                      <a16:colId xmlns:a16="http://schemas.microsoft.com/office/drawing/2014/main" val="1843884858"/>
                    </a:ext>
                  </a:extLst>
                </a:gridCol>
                <a:gridCol w="3400468">
                  <a:extLst>
                    <a:ext uri="{9D8B030D-6E8A-4147-A177-3AD203B41FA5}">
                      <a16:colId xmlns:a16="http://schemas.microsoft.com/office/drawing/2014/main" val="2693198482"/>
                    </a:ext>
                  </a:extLst>
                </a:gridCol>
              </a:tblGrid>
              <a:tr h="390022">
                <a:tc>
                  <a:txBody>
                    <a:bodyPr/>
                    <a:lstStyle/>
                    <a:p>
                      <a:pPr marL="0" marR="0" algn="ctr" rtl="1">
                        <a:lnSpc>
                          <a:spcPct val="115000"/>
                        </a:lnSpc>
                        <a:spcBef>
                          <a:spcPts val="0"/>
                        </a:spcBef>
                        <a:spcAft>
                          <a:spcPts val="0"/>
                        </a:spcAft>
                      </a:pPr>
                      <a:r>
                        <a:rPr lang="fa-IR" sz="11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نتیجه ارزیابی </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1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طبقه بندی</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1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اقدام</a:t>
                      </a:r>
                      <a:endParaRPr lang="en-US" sz="1100" dirty="0">
                        <a:effectLst/>
                        <a:latin typeface="Calibri" panose="020F0502020204030204" pitchFamily="34" charset="0"/>
                        <a:ea typeface="Times New Roman" panose="02020603050405020304" pitchFamily="18" charset="0"/>
                        <a:cs typeface="Arial" panose="020B0604020202020204" pitchFamily="34" charset="0"/>
                      </a:endParaRPr>
                    </a:p>
                    <a:p>
                      <a:pPr marL="0" marR="0" algn="ctr" rtl="1">
                        <a:lnSpc>
                          <a:spcPct val="115000"/>
                        </a:lnSpc>
                        <a:spcBef>
                          <a:spcPts val="0"/>
                        </a:spcBef>
                        <a:spcAft>
                          <a:spcPts val="0"/>
                        </a:spcAft>
                      </a:pPr>
                      <a:r>
                        <a:rPr lang="fa-IR" sz="11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 توصیه، اقدامات درمانی، ارجاع، پیگیری</a:t>
                      </a:r>
                      <a:endParaRPr lang="en-US" sz="11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05024573"/>
                  </a:ext>
                </a:extLst>
              </a:tr>
              <a:tr h="2360302">
                <a:tc>
                  <a:txBody>
                    <a:bodyPr/>
                    <a:lstStyle/>
                    <a:p>
                      <a:pPr marL="0" marR="0" algn="just" rtl="1">
                        <a:lnSpc>
                          <a:spcPct val="115000"/>
                        </a:lnSpc>
                        <a:spcBef>
                          <a:spcPts val="0"/>
                        </a:spcBef>
                        <a:spcAft>
                          <a:spcPts val="0"/>
                        </a:spcAft>
                      </a:pPr>
                      <a:r>
                        <a:rPr lang="fa-IR" sz="1100" b="1" u="sng"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وجود دو علامت از علایم و نشانه ها :</a:t>
                      </a:r>
                      <a:endParaRPr lang="en-US" sz="1100" dirty="0">
                        <a:effectLst/>
                        <a:latin typeface="Calibri" panose="020F0502020204030204" pitchFamily="34" charset="0"/>
                        <a:ea typeface="Times New Roman" panose="02020603050405020304" pitchFamily="18" charset="0"/>
                        <a:cs typeface="Arial" panose="020B0604020202020204" pitchFamily="34" charset="0"/>
                      </a:endParaRPr>
                    </a:p>
                    <a:p>
                      <a:pPr marL="342900" marR="0" lvl="0" indent="-342900" algn="just" rtl="1">
                        <a:lnSpc>
                          <a:spcPct val="115000"/>
                        </a:lnSpc>
                        <a:spcBef>
                          <a:spcPts val="0"/>
                        </a:spcBef>
                        <a:spcAft>
                          <a:spcPts val="0"/>
                        </a:spcAft>
                        <a:buClr>
                          <a:srgbClr val="000000"/>
                        </a:buClr>
                        <a:buFont typeface="Symbol" panose="05050102010706020507" pitchFamily="18" charset="2"/>
                        <a:buChar char=""/>
                      </a:pPr>
                      <a:r>
                        <a:rPr lang="fa-IR" sz="11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بی نظمی قاعدگی یا فاصله بین قاعدگی 35 روز و بیشتر یا کمتر از 21 روز</a:t>
                      </a:r>
                      <a:endParaRPr lang="en-US" sz="1100" dirty="0">
                        <a:effectLst/>
                        <a:latin typeface="Calibri" panose="020F0502020204030204" pitchFamily="34" charset="0"/>
                        <a:ea typeface="Times New Roman" panose="02020603050405020304" pitchFamily="18" charset="0"/>
                        <a:cs typeface="Symbol" panose="05050102010706020507" pitchFamily="18" charset="2"/>
                      </a:endParaRPr>
                    </a:p>
                    <a:p>
                      <a:pPr marL="342900" marR="0" lvl="0" indent="-342900" algn="just" rtl="1">
                        <a:lnSpc>
                          <a:spcPct val="115000"/>
                        </a:lnSpc>
                        <a:spcBef>
                          <a:spcPts val="0"/>
                        </a:spcBef>
                        <a:spcAft>
                          <a:spcPts val="0"/>
                        </a:spcAft>
                        <a:buClr>
                          <a:srgbClr val="000000"/>
                        </a:buClr>
                        <a:buFont typeface="Symbol" panose="05050102010706020507" pitchFamily="18" charset="2"/>
                        <a:buChar char=""/>
                      </a:pPr>
                      <a:r>
                        <a:rPr lang="fa-IR" sz="11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عدم قاعدگی بیش از شش ماه</a:t>
                      </a:r>
                      <a:endParaRPr lang="en-US" sz="1100" dirty="0">
                        <a:effectLst/>
                        <a:latin typeface="Calibri" panose="020F0502020204030204" pitchFamily="34" charset="0"/>
                        <a:ea typeface="Times New Roman" panose="02020603050405020304" pitchFamily="18" charset="0"/>
                        <a:cs typeface="Symbol" panose="05050102010706020507" pitchFamily="18" charset="2"/>
                      </a:endParaRPr>
                    </a:p>
                    <a:p>
                      <a:pPr marL="342900" marR="0" lvl="0" indent="-342900" algn="just" rtl="1">
                        <a:lnSpc>
                          <a:spcPct val="115000"/>
                        </a:lnSpc>
                        <a:spcBef>
                          <a:spcPts val="0"/>
                        </a:spcBef>
                        <a:spcAft>
                          <a:spcPts val="0"/>
                        </a:spcAft>
                        <a:buClr>
                          <a:srgbClr val="000000"/>
                        </a:buClr>
                        <a:buFont typeface="Symbol" panose="05050102010706020507" pitchFamily="18" charset="2"/>
                        <a:buChar char=""/>
                      </a:pPr>
                      <a:r>
                        <a:rPr lang="fa-IR" sz="11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نمایه توده بدنی  مساوی یا بیش از 25 یا نسبت دور کمر به دور باسن بیشتر از 85/0</a:t>
                      </a:r>
                      <a:endParaRPr lang="en-US" sz="1100" dirty="0">
                        <a:effectLst/>
                        <a:latin typeface="Calibri" panose="020F0502020204030204" pitchFamily="34" charset="0"/>
                        <a:ea typeface="Times New Roman" panose="02020603050405020304" pitchFamily="18" charset="0"/>
                        <a:cs typeface="Symbol" panose="05050102010706020507" pitchFamily="18" charset="2"/>
                      </a:endParaRPr>
                    </a:p>
                    <a:p>
                      <a:pPr marL="342900" marR="0" lvl="0" indent="-342900" algn="just" rtl="1">
                        <a:lnSpc>
                          <a:spcPct val="115000"/>
                        </a:lnSpc>
                        <a:spcBef>
                          <a:spcPts val="0"/>
                        </a:spcBef>
                        <a:spcAft>
                          <a:spcPts val="0"/>
                        </a:spcAft>
                        <a:buClr>
                          <a:srgbClr val="000000"/>
                        </a:buClr>
                        <a:buFont typeface="Symbol" panose="05050102010706020507" pitchFamily="18" charset="2"/>
                        <a:buChar char=""/>
                      </a:pPr>
                      <a:r>
                        <a:rPr lang="fa-IR" sz="11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علائم هیپرآندروژنیسم (رشد موهای زاید در بدن، آکنه، طاسی مردانه)</a:t>
                      </a:r>
                      <a:endParaRPr lang="en-US" sz="1100" dirty="0">
                        <a:effectLst/>
                        <a:latin typeface="Calibri" panose="020F0502020204030204" pitchFamily="34" charset="0"/>
                        <a:ea typeface="Times New Roman" panose="02020603050405020304" pitchFamily="18" charset="0"/>
                        <a:cs typeface="Symbol" panose="05050102010706020507" pitchFamily="18" charset="2"/>
                      </a:endParaRPr>
                    </a:p>
                    <a:p>
                      <a:pPr marL="0" marR="0" algn="just" rtl="1">
                        <a:lnSpc>
                          <a:spcPct val="115000"/>
                        </a:lnSpc>
                        <a:spcBef>
                          <a:spcPts val="0"/>
                        </a:spcBef>
                        <a:spcAft>
                          <a:spcPts val="0"/>
                        </a:spcAft>
                      </a:pPr>
                      <a:r>
                        <a:rPr lang="fa-IR" sz="1100" b="1" u="sng"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و یا</a:t>
                      </a:r>
                      <a:endParaRPr lang="en-US" sz="1100" dirty="0">
                        <a:effectLst/>
                        <a:latin typeface="Calibri" panose="020F0502020204030204" pitchFamily="34" charset="0"/>
                        <a:ea typeface="Times New Roman" panose="02020603050405020304" pitchFamily="18" charset="0"/>
                        <a:cs typeface="Arial" panose="020B0604020202020204" pitchFamily="34" charset="0"/>
                      </a:endParaRPr>
                    </a:p>
                    <a:p>
                      <a:pPr marL="0" marR="0" algn="just" rtl="1">
                        <a:lnSpc>
                          <a:spcPct val="115000"/>
                        </a:lnSpc>
                        <a:spcBef>
                          <a:spcPts val="0"/>
                        </a:spcBef>
                        <a:spcAft>
                          <a:spcPts val="0"/>
                        </a:spcAft>
                      </a:pPr>
                      <a:r>
                        <a:rPr lang="fa-IR" sz="1100" b="1" u="sng"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وجود دو علامت از علائم و نشانه ها :</a:t>
                      </a:r>
                      <a:endParaRPr lang="en-US" sz="1100" dirty="0">
                        <a:effectLst/>
                        <a:latin typeface="Calibri" panose="020F0502020204030204" pitchFamily="34" charset="0"/>
                        <a:ea typeface="Times New Roman" panose="02020603050405020304" pitchFamily="18" charset="0"/>
                        <a:cs typeface="Arial" panose="020B0604020202020204" pitchFamily="34" charset="0"/>
                      </a:endParaRPr>
                    </a:p>
                    <a:p>
                      <a:pPr marL="342900" marR="0" lvl="0" indent="-342900" algn="just" rtl="1">
                        <a:lnSpc>
                          <a:spcPct val="115000"/>
                        </a:lnSpc>
                        <a:spcBef>
                          <a:spcPts val="0"/>
                        </a:spcBef>
                        <a:spcAft>
                          <a:spcPts val="0"/>
                        </a:spcAft>
                        <a:buClr>
                          <a:srgbClr val="000000"/>
                        </a:buClr>
                        <a:buFont typeface="Symbol" panose="05050102010706020507" pitchFamily="18" charset="2"/>
                        <a:buChar char=""/>
                      </a:pPr>
                      <a:r>
                        <a:rPr lang="fa-IR" sz="11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دیسمنوره شدید و پیشرونده</a:t>
                      </a:r>
                      <a:endParaRPr lang="en-US" sz="1100" dirty="0">
                        <a:effectLst/>
                        <a:latin typeface="Calibri" panose="020F0502020204030204" pitchFamily="34" charset="0"/>
                        <a:ea typeface="Times New Roman" panose="02020603050405020304" pitchFamily="18" charset="0"/>
                        <a:cs typeface="Symbol" panose="05050102010706020507" pitchFamily="18" charset="2"/>
                      </a:endParaRPr>
                    </a:p>
                    <a:p>
                      <a:pPr marL="342900" marR="0" lvl="0" indent="-342900" algn="just" rtl="1">
                        <a:lnSpc>
                          <a:spcPct val="115000"/>
                        </a:lnSpc>
                        <a:spcBef>
                          <a:spcPts val="0"/>
                        </a:spcBef>
                        <a:spcAft>
                          <a:spcPts val="0"/>
                        </a:spcAft>
                        <a:buClr>
                          <a:srgbClr val="000000"/>
                        </a:buClr>
                        <a:buFont typeface="Symbol" panose="05050102010706020507" pitchFamily="18" charset="2"/>
                        <a:buChar char=""/>
                      </a:pPr>
                      <a:r>
                        <a:rPr lang="fa-IR" sz="11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دفع ادرار، مدفوع دردناک یا همراه با خون</a:t>
                      </a:r>
                      <a:endParaRPr lang="en-US" sz="1100" dirty="0">
                        <a:effectLst/>
                        <a:latin typeface="Calibri" panose="020F0502020204030204" pitchFamily="34" charset="0"/>
                        <a:ea typeface="Times New Roman" panose="02020603050405020304" pitchFamily="18" charset="0"/>
                        <a:cs typeface="Symbol" panose="05050102010706020507" pitchFamily="18" charset="2"/>
                      </a:endParaRPr>
                    </a:p>
                    <a:p>
                      <a:pPr marL="342900" marR="0" lvl="0" indent="-342900" algn="just" rtl="1">
                        <a:lnSpc>
                          <a:spcPct val="115000"/>
                        </a:lnSpc>
                        <a:spcBef>
                          <a:spcPts val="0"/>
                        </a:spcBef>
                        <a:spcAft>
                          <a:spcPts val="0"/>
                        </a:spcAft>
                        <a:buClr>
                          <a:srgbClr val="000000"/>
                        </a:buClr>
                        <a:buFont typeface="Symbol" panose="05050102010706020507" pitchFamily="18" charset="2"/>
                        <a:buChar char=""/>
                      </a:pPr>
                      <a:r>
                        <a:rPr lang="fa-IR" sz="11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لکه بینی یا خونریزی بین قاعدگی</a:t>
                      </a:r>
                      <a:endParaRPr lang="en-US" sz="1100" dirty="0">
                        <a:effectLst/>
                        <a:latin typeface="Calibri" panose="020F0502020204030204" pitchFamily="34" charset="0"/>
                        <a:ea typeface="Times New Roman" panose="02020603050405020304" pitchFamily="18" charset="0"/>
                        <a:cs typeface="Symbol" panose="05050102010706020507" pitchFamily="18" charset="2"/>
                      </a:endParaRPr>
                    </a:p>
                    <a:p>
                      <a:pPr marL="342900" marR="0" lvl="0" indent="-342900" algn="r" rtl="1">
                        <a:lnSpc>
                          <a:spcPct val="115000"/>
                        </a:lnSpc>
                        <a:spcBef>
                          <a:spcPts val="0"/>
                        </a:spcBef>
                        <a:spcAft>
                          <a:spcPts val="0"/>
                        </a:spcAft>
                        <a:buClr>
                          <a:srgbClr val="000000"/>
                        </a:buClr>
                        <a:buFont typeface="Symbol" panose="05050102010706020507" pitchFamily="18" charset="2"/>
                        <a:buChar char=""/>
                      </a:pPr>
                      <a:r>
                        <a:rPr lang="fa-IR" sz="11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حجم زیاد خونریزی با دفع لخته </a:t>
                      </a:r>
                      <a:endParaRPr lang="en-US" sz="1100" dirty="0">
                        <a:effectLst/>
                        <a:latin typeface="Calibri" panose="020F0502020204030204" pitchFamily="34" charset="0"/>
                        <a:ea typeface="Times New Roman" panose="02020603050405020304" pitchFamily="18" charset="0"/>
                        <a:cs typeface="Symbol" panose="05050102010706020507" pitchFamily="18" charset="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1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نیازمند بررسی از نظر علل شایع ناباروری</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just" rtl="1">
                        <a:lnSpc>
                          <a:spcPct val="115000"/>
                        </a:lnSpc>
                        <a:spcBef>
                          <a:spcPts val="0"/>
                        </a:spcBef>
                        <a:spcAft>
                          <a:spcPts val="0"/>
                        </a:spcAft>
                        <a:buClr>
                          <a:srgbClr val="000000"/>
                        </a:buClr>
                        <a:buFont typeface="Symbol" panose="05050102010706020507" pitchFamily="18" charset="2"/>
                        <a:buChar char=""/>
                      </a:pPr>
                      <a:r>
                        <a:rPr lang="fa-IR" sz="11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آموزش در خصوص تاثیر سندرم تخمدان پلی کیستیک و اندومتریوز  بر باروری و  اصلاح سبک زندگی (با در نظر داشتن  آموزه های طب ایرانی)</a:t>
                      </a:r>
                      <a:endParaRPr lang="en-US" sz="1100">
                        <a:effectLst/>
                        <a:latin typeface="Calibri" panose="020F0502020204030204" pitchFamily="34" charset="0"/>
                        <a:ea typeface="Times New Roman" panose="02020603050405020304" pitchFamily="18" charset="0"/>
                        <a:cs typeface="Symbol" panose="05050102010706020507" pitchFamily="18" charset="2"/>
                      </a:endParaRPr>
                    </a:p>
                    <a:p>
                      <a:pPr marL="342900" marR="0" lvl="0" indent="-342900" algn="just" rtl="1">
                        <a:lnSpc>
                          <a:spcPct val="115000"/>
                        </a:lnSpc>
                        <a:spcBef>
                          <a:spcPts val="0"/>
                        </a:spcBef>
                        <a:spcAft>
                          <a:spcPts val="0"/>
                        </a:spcAft>
                        <a:buClr>
                          <a:srgbClr val="000000"/>
                        </a:buClr>
                        <a:buFont typeface="Symbol" panose="05050102010706020507" pitchFamily="18" charset="2"/>
                        <a:buChar char=""/>
                      </a:pPr>
                      <a:r>
                        <a:rPr lang="fa-IR" sz="11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ارایه بسته آموزشی (در صورت نیاز)</a:t>
                      </a:r>
                      <a:endParaRPr lang="en-US" sz="1100">
                        <a:effectLst/>
                        <a:latin typeface="Calibri" panose="020F0502020204030204" pitchFamily="34" charset="0"/>
                        <a:ea typeface="Times New Roman" panose="02020603050405020304" pitchFamily="18" charset="0"/>
                        <a:cs typeface="Symbol" panose="05050102010706020507" pitchFamily="18" charset="2"/>
                      </a:endParaRPr>
                    </a:p>
                    <a:p>
                      <a:pPr marL="342900" marR="0" lvl="0" indent="-342900" algn="just" rtl="1">
                        <a:lnSpc>
                          <a:spcPct val="115000"/>
                        </a:lnSpc>
                        <a:spcBef>
                          <a:spcPts val="0"/>
                        </a:spcBef>
                        <a:spcAft>
                          <a:spcPts val="0"/>
                        </a:spcAft>
                        <a:buClr>
                          <a:srgbClr val="000000"/>
                        </a:buClr>
                        <a:buFont typeface="Symbol" panose="05050102010706020507" pitchFamily="18" charset="2"/>
                        <a:buChar char=""/>
                      </a:pPr>
                      <a:r>
                        <a:rPr lang="fa-IR" sz="11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ارجاع به  پزشک یا  ماما مراقب </a:t>
                      </a:r>
                      <a:endParaRPr lang="en-US" sz="1100">
                        <a:effectLst/>
                        <a:latin typeface="Calibri" panose="020F0502020204030204" pitchFamily="34" charset="0"/>
                        <a:ea typeface="Times New Roman" panose="02020603050405020304" pitchFamily="18" charset="0"/>
                        <a:cs typeface="Symbol" panose="05050102010706020507" pitchFamily="18" charset="2"/>
                      </a:endParaRPr>
                    </a:p>
                    <a:p>
                      <a:pPr marL="342900" marR="0" lvl="0" indent="-342900" algn="just" rtl="1">
                        <a:lnSpc>
                          <a:spcPct val="115000"/>
                        </a:lnSpc>
                        <a:spcBef>
                          <a:spcPts val="0"/>
                        </a:spcBef>
                        <a:spcAft>
                          <a:spcPts val="0"/>
                        </a:spcAft>
                        <a:buClr>
                          <a:srgbClr val="000000"/>
                        </a:buClr>
                        <a:buFont typeface="Symbol" panose="05050102010706020507" pitchFamily="18" charset="2"/>
                        <a:buChar char=""/>
                      </a:pPr>
                      <a:r>
                        <a:rPr lang="fa-IR" sz="11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پیگیری سه ماه بعد</a:t>
                      </a:r>
                      <a:endParaRPr lang="en-US" sz="1100">
                        <a:effectLst/>
                        <a:latin typeface="Calibri" panose="020F0502020204030204" pitchFamily="34" charset="0"/>
                        <a:ea typeface="Times New Roman" panose="02020603050405020304" pitchFamily="18" charset="0"/>
                        <a:cs typeface="Symbol" panose="05050102010706020507" pitchFamily="18" charset="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4017072394"/>
                  </a:ext>
                </a:extLst>
              </a:tr>
              <a:tr h="1072864">
                <a:tc>
                  <a:txBody>
                    <a:bodyPr/>
                    <a:lstStyle/>
                    <a:p>
                      <a:pPr marL="0" marR="0" algn="just" rtl="1">
                        <a:lnSpc>
                          <a:spcPct val="115000"/>
                        </a:lnSpc>
                        <a:spcBef>
                          <a:spcPts val="0"/>
                        </a:spcBef>
                        <a:spcAft>
                          <a:spcPts val="0"/>
                        </a:spcAft>
                      </a:pPr>
                      <a:r>
                        <a:rPr lang="fa-IR" sz="1100" b="1" u="sng"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دارای یک یا چند عامل از عوامل زیر</a:t>
                      </a:r>
                      <a:r>
                        <a:rPr lang="fa-IR" sz="11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1100" dirty="0">
                        <a:effectLst/>
                        <a:latin typeface="Calibri" panose="020F0502020204030204" pitchFamily="34" charset="0"/>
                        <a:ea typeface="Times New Roman" panose="02020603050405020304" pitchFamily="18" charset="0"/>
                        <a:cs typeface="Arial" panose="020B0604020202020204" pitchFamily="34" charset="0"/>
                      </a:endParaRPr>
                    </a:p>
                    <a:p>
                      <a:pPr marL="342900" marR="0" lvl="0" indent="-342900" algn="just" rtl="1">
                        <a:lnSpc>
                          <a:spcPct val="115000"/>
                        </a:lnSpc>
                        <a:spcBef>
                          <a:spcPts val="0"/>
                        </a:spcBef>
                        <a:spcAft>
                          <a:spcPts val="0"/>
                        </a:spcAft>
                        <a:buClr>
                          <a:srgbClr val="000000"/>
                        </a:buClr>
                        <a:buFont typeface="Symbol" panose="05050102010706020507" pitchFamily="18" charset="2"/>
                        <a:buChar char=""/>
                      </a:pPr>
                      <a:r>
                        <a:rPr lang="fa-IR" sz="11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مصرف سیگار/ قلیان/ الکل/ مواد مخدر/ داروهای بدنسازی/ هورمون تستوسترون </a:t>
                      </a:r>
                      <a:endParaRPr lang="en-US" sz="1100" dirty="0">
                        <a:effectLst/>
                        <a:latin typeface="Calibri" panose="020F0502020204030204" pitchFamily="34" charset="0"/>
                        <a:ea typeface="Times New Roman" panose="02020603050405020304" pitchFamily="18" charset="0"/>
                        <a:cs typeface="Symbol" panose="05050102010706020507" pitchFamily="18" charset="2"/>
                      </a:endParaRPr>
                    </a:p>
                    <a:p>
                      <a:pPr marL="342900" marR="0" lvl="0" indent="-342900" algn="just" rtl="1">
                        <a:lnSpc>
                          <a:spcPct val="115000"/>
                        </a:lnSpc>
                        <a:spcBef>
                          <a:spcPts val="0"/>
                        </a:spcBef>
                        <a:spcAft>
                          <a:spcPts val="0"/>
                        </a:spcAft>
                        <a:buClr>
                          <a:srgbClr val="000000"/>
                        </a:buClr>
                        <a:buFont typeface="Symbol" panose="05050102010706020507" pitchFamily="18" charset="2"/>
                        <a:buChar char=""/>
                      </a:pPr>
                      <a:r>
                        <a:rPr lang="fa-IR" sz="11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 شغل اثرگذار بر باروری </a:t>
                      </a:r>
                      <a:endParaRPr lang="en-US" sz="1100" dirty="0">
                        <a:effectLst/>
                        <a:latin typeface="Calibri" panose="020F0502020204030204" pitchFamily="34" charset="0"/>
                        <a:ea typeface="Times New Roman" panose="02020603050405020304" pitchFamily="18" charset="0"/>
                        <a:cs typeface="Symbol" panose="05050102010706020507" pitchFamily="18" charset="2"/>
                      </a:endParaRPr>
                    </a:p>
                    <a:p>
                      <a:pPr marL="342900" marR="0" lvl="0" indent="-342900" algn="just" rtl="1">
                        <a:lnSpc>
                          <a:spcPct val="115000"/>
                        </a:lnSpc>
                        <a:spcBef>
                          <a:spcPts val="0"/>
                        </a:spcBef>
                        <a:spcAft>
                          <a:spcPts val="0"/>
                        </a:spcAft>
                        <a:buClr>
                          <a:srgbClr val="000000"/>
                        </a:buClr>
                        <a:buFont typeface="Symbol" panose="05050102010706020507" pitchFamily="18" charset="2"/>
                        <a:buChar char=""/>
                      </a:pPr>
                      <a:r>
                        <a:rPr lang="fa-IR" sz="11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نمایه توده بدنی کمتر از 19 یا  مساوی یا بیش از 25</a:t>
                      </a:r>
                      <a:endParaRPr lang="en-US" sz="1100" dirty="0">
                        <a:effectLst/>
                        <a:latin typeface="Calibri" panose="020F0502020204030204" pitchFamily="34" charset="0"/>
                        <a:ea typeface="Times New Roman" panose="02020603050405020304" pitchFamily="18" charset="0"/>
                        <a:cs typeface="Symbol" panose="05050102010706020507" pitchFamily="18" charset="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1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دارای عامل مستعدکننده</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p>
                      <a:pPr marL="0" marR="0" algn="ctr" rtl="1">
                        <a:lnSpc>
                          <a:spcPct val="115000"/>
                        </a:lnSpc>
                        <a:spcBef>
                          <a:spcPts val="0"/>
                        </a:spcBef>
                        <a:spcAft>
                          <a:spcPts val="0"/>
                        </a:spcAft>
                      </a:pPr>
                      <a:r>
                        <a:rPr lang="fa-IR" sz="11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ناباروری</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just" rtl="1">
                        <a:lnSpc>
                          <a:spcPct val="115000"/>
                        </a:lnSpc>
                        <a:spcBef>
                          <a:spcPts val="0"/>
                        </a:spcBef>
                        <a:spcAft>
                          <a:spcPts val="0"/>
                        </a:spcAft>
                        <a:buClr>
                          <a:srgbClr val="000000"/>
                        </a:buClr>
                        <a:buFont typeface="Symbol" panose="05050102010706020507" pitchFamily="18" charset="2"/>
                        <a:buChar char=""/>
                      </a:pPr>
                      <a:r>
                        <a:rPr lang="fa-IR" sz="11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آموزش در زمینه تاثیر عامل مستعد کننده بر باروری و راه های کاهش آن</a:t>
                      </a:r>
                      <a:endParaRPr lang="en-US" sz="1100" dirty="0">
                        <a:effectLst/>
                        <a:latin typeface="Calibri" panose="020F0502020204030204" pitchFamily="34" charset="0"/>
                        <a:ea typeface="Times New Roman" panose="02020603050405020304" pitchFamily="18" charset="0"/>
                        <a:cs typeface="Symbol" panose="05050102010706020507" pitchFamily="18" charset="2"/>
                      </a:endParaRPr>
                    </a:p>
                    <a:p>
                      <a:pPr marL="342900" marR="0" lvl="0" indent="-342900" algn="just" rtl="1">
                        <a:lnSpc>
                          <a:spcPct val="115000"/>
                        </a:lnSpc>
                        <a:spcBef>
                          <a:spcPts val="0"/>
                        </a:spcBef>
                        <a:spcAft>
                          <a:spcPts val="0"/>
                        </a:spcAft>
                        <a:buClr>
                          <a:srgbClr val="000000"/>
                        </a:buClr>
                        <a:buFont typeface="Symbol" panose="05050102010706020507" pitchFamily="18" charset="2"/>
                        <a:buChar char=""/>
                      </a:pPr>
                      <a:r>
                        <a:rPr lang="fa-IR" sz="11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آموزش فرد در مورد فوائد بارداری و فرزندآوری</a:t>
                      </a:r>
                      <a:endParaRPr lang="en-US" sz="1100" dirty="0">
                        <a:effectLst/>
                        <a:latin typeface="Calibri" panose="020F0502020204030204" pitchFamily="34" charset="0"/>
                        <a:ea typeface="Times New Roman" panose="02020603050405020304" pitchFamily="18" charset="0"/>
                        <a:cs typeface="Symbol" panose="05050102010706020507" pitchFamily="18" charset="2"/>
                      </a:endParaRPr>
                    </a:p>
                    <a:p>
                      <a:pPr marL="342900" marR="0" lvl="0" indent="-342900" algn="just" rtl="1">
                        <a:lnSpc>
                          <a:spcPct val="115000"/>
                        </a:lnSpc>
                        <a:spcBef>
                          <a:spcPts val="0"/>
                        </a:spcBef>
                        <a:spcAft>
                          <a:spcPts val="0"/>
                        </a:spcAft>
                        <a:buClr>
                          <a:srgbClr val="000000"/>
                        </a:buClr>
                        <a:buFont typeface="Symbol" panose="05050102010706020507" pitchFamily="18" charset="2"/>
                        <a:buChar char=""/>
                      </a:pPr>
                      <a:r>
                        <a:rPr lang="fa-IR" sz="11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ارائه بسته آموزشی (در صورت نیاز)</a:t>
                      </a:r>
                      <a:endParaRPr lang="en-US" sz="1100" dirty="0">
                        <a:effectLst/>
                        <a:latin typeface="Calibri" panose="020F0502020204030204" pitchFamily="34" charset="0"/>
                        <a:ea typeface="Times New Roman" panose="02020603050405020304" pitchFamily="18" charset="0"/>
                        <a:cs typeface="Symbol" panose="05050102010706020507" pitchFamily="18" charset="2"/>
                      </a:endParaRPr>
                    </a:p>
                    <a:p>
                      <a:pPr marL="342900" marR="0" lvl="0" indent="-342900" algn="just" rtl="1">
                        <a:lnSpc>
                          <a:spcPct val="115000"/>
                        </a:lnSpc>
                        <a:spcBef>
                          <a:spcPts val="0"/>
                        </a:spcBef>
                        <a:spcAft>
                          <a:spcPts val="0"/>
                        </a:spcAft>
                        <a:buClr>
                          <a:srgbClr val="000000"/>
                        </a:buClr>
                        <a:buFont typeface="Symbol" panose="05050102010706020507" pitchFamily="18" charset="2"/>
                        <a:buChar char=""/>
                      </a:pPr>
                      <a:r>
                        <a:rPr lang="fa-IR" sz="11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پیگیری شش ماه بعد</a:t>
                      </a:r>
                      <a:endParaRPr lang="en-US" sz="1100" dirty="0">
                        <a:effectLst/>
                        <a:latin typeface="Calibri" panose="020F0502020204030204" pitchFamily="34" charset="0"/>
                        <a:ea typeface="Times New Roman" panose="02020603050405020304" pitchFamily="18" charset="0"/>
                        <a:cs typeface="Symbol" panose="05050102010706020507" pitchFamily="18" charset="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3104119891"/>
                  </a:ext>
                </a:extLst>
              </a:tr>
              <a:tr h="841576">
                <a:tc>
                  <a:txBody>
                    <a:bodyPr/>
                    <a:lstStyle/>
                    <a:p>
                      <a:pPr marL="0" marR="0" algn="r" rtl="1">
                        <a:lnSpc>
                          <a:spcPct val="115000"/>
                        </a:lnSpc>
                        <a:spcBef>
                          <a:spcPts val="0"/>
                        </a:spcBef>
                        <a:spcAft>
                          <a:spcPts val="0"/>
                        </a:spcAft>
                      </a:pPr>
                      <a:r>
                        <a:rPr lang="fa-IR" sz="11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طبیعی بودن همه موارد فوق</a:t>
                      </a:r>
                      <a:endParaRPr lang="en-US" sz="11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1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بدون مشکل</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just" rtl="1">
                        <a:lnSpc>
                          <a:spcPct val="115000"/>
                        </a:lnSpc>
                        <a:spcBef>
                          <a:spcPts val="0"/>
                        </a:spcBef>
                        <a:spcAft>
                          <a:spcPts val="0"/>
                        </a:spcAft>
                        <a:buClr>
                          <a:srgbClr val="000000"/>
                        </a:buClr>
                        <a:buFont typeface="Symbol" panose="05050102010706020507" pitchFamily="18" charset="2"/>
                        <a:buChar char=""/>
                      </a:pPr>
                      <a:r>
                        <a:rPr lang="fa-IR" sz="11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آموزش سبک زندگی و تغذیه در باروری (با در نظر داشتن آموزه های طب ایرانی)</a:t>
                      </a:r>
                      <a:endParaRPr lang="en-US" sz="1100" dirty="0">
                        <a:effectLst/>
                        <a:latin typeface="Calibri" panose="020F0502020204030204" pitchFamily="34" charset="0"/>
                        <a:ea typeface="Times New Roman" panose="02020603050405020304" pitchFamily="18" charset="0"/>
                        <a:cs typeface="Symbol" panose="05050102010706020507" pitchFamily="18" charset="2"/>
                      </a:endParaRPr>
                    </a:p>
                    <a:p>
                      <a:pPr marL="342900" marR="0" lvl="0" indent="-342900" algn="just" rtl="1">
                        <a:lnSpc>
                          <a:spcPct val="115000"/>
                        </a:lnSpc>
                        <a:spcBef>
                          <a:spcPts val="0"/>
                        </a:spcBef>
                        <a:spcAft>
                          <a:spcPts val="0"/>
                        </a:spcAft>
                        <a:buClr>
                          <a:srgbClr val="000000"/>
                        </a:buClr>
                        <a:buFont typeface="Symbol" panose="05050102010706020507" pitchFamily="18" charset="2"/>
                        <a:buChar char=""/>
                      </a:pPr>
                      <a:r>
                        <a:rPr lang="fa-IR" sz="11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پیگیری یکسال بعد</a:t>
                      </a:r>
                      <a:endParaRPr lang="en-US" sz="1100" dirty="0">
                        <a:effectLst/>
                        <a:latin typeface="Calibri" panose="020F0502020204030204" pitchFamily="34" charset="0"/>
                        <a:ea typeface="Times New Roman" panose="02020603050405020304" pitchFamily="18" charset="0"/>
                        <a:cs typeface="Symbol" panose="05050102010706020507" pitchFamily="18" charset="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176655158"/>
                  </a:ext>
                </a:extLst>
              </a:tr>
            </a:tbl>
          </a:graphicData>
        </a:graphic>
      </p:graphicFrame>
      <p:graphicFrame>
        <p:nvGraphicFramePr>
          <p:cNvPr id="9" name="Table 8">
            <a:extLst>
              <a:ext uri="{FF2B5EF4-FFF2-40B4-BE49-F238E27FC236}">
                <a16:creationId xmlns:a16="http://schemas.microsoft.com/office/drawing/2014/main" id="{046CEE54-E72C-43D9-8B95-AEC2177DAD0E}"/>
              </a:ext>
            </a:extLst>
          </p:cNvPr>
          <p:cNvGraphicFramePr>
            <a:graphicFrameLocks noGrp="1"/>
          </p:cNvGraphicFramePr>
          <p:nvPr>
            <p:extLst/>
          </p:nvPr>
        </p:nvGraphicFramePr>
        <p:xfrm>
          <a:off x="9762546" y="1611123"/>
          <a:ext cx="2139605" cy="4259589"/>
        </p:xfrm>
        <a:graphic>
          <a:graphicData uri="http://schemas.openxmlformats.org/drawingml/2006/table">
            <a:tbl>
              <a:tblPr rtl="1" firstRow="1" firstCol="1" bandRow="1"/>
              <a:tblGrid>
                <a:gridCol w="2139605">
                  <a:extLst>
                    <a:ext uri="{9D8B030D-6E8A-4147-A177-3AD203B41FA5}">
                      <a16:colId xmlns:a16="http://schemas.microsoft.com/office/drawing/2014/main" val="2190145207"/>
                    </a:ext>
                  </a:extLst>
                </a:gridCol>
              </a:tblGrid>
              <a:tr h="380906">
                <a:tc>
                  <a:txBody>
                    <a:bodyPr/>
                    <a:lstStyle/>
                    <a:p>
                      <a:pPr marL="0" marR="0" algn="ctr" rtl="1">
                        <a:lnSpc>
                          <a:spcPct val="115000"/>
                        </a:lnSpc>
                        <a:spcBef>
                          <a:spcPts val="0"/>
                        </a:spcBef>
                        <a:spcAft>
                          <a:spcPts val="0"/>
                        </a:spcAft>
                      </a:pPr>
                      <a:r>
                        <a:rPr lang="fa-IR" sz="11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ارزیابی</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98449390"/>
                  </a:ext>
                </a:extLst>
              </a:tr>
              <a:tr h="385001">
                <a:tc>
                  <a:txBody>
                    <a:bodyPr/>
                    <a:lstStyle/>
                    <a:p>
                      <a:pPr marL="0" marR="0" algn="r" rtl="1">
                        <a:lnSpc>
                          <a:spcPct val="115000"/>
                        </a:lnSpc>
                        <a:spcBef>
                          <a:spcPts val="0"/>
                        </a:spcBef>
                        <a:spcAft>
                          <a:spcPts val="0"/>
                        </a:spcAft>
                      </a:pPr>
                      <a:r>
                        <a:rPr lang="fa-IR" sz="1100" b="1" u="sng">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تشکیل پرونده / به روز رسانی پرونده            </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927968033"/>
                  </a:ext>
                </a:extLst>
              </a:tr>
              <a:tr h="414491">
                <a:tc>
                  <a:txBody>
                    <a:bodyPr/>
                    <a:lstStyle/>
                    <a:p>
                      <a:pPr marL="0" marR="0" algn="r" rtl="1">
                        <a:lnSpc>
                          <a:spcPct val="115000"/>
                        </a:lnSpc>
                        <a:spcBef>
                          <a:spcPts val="0"/>
                        </a:spcBef>
                        <a:spcAft>
                          <a:spcPts val="0"/>
                        </a:spcAft>
                      </a:pPr>
                      <a:r>
                        <a:rPr lang="fa-IR" sz="11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بررسی وضعیت سلامت باروری مراجعه کننده،</a:t>
                      </a:r>
                      <a:endParaRPr lang="en-US" sz="1100" dirty="0">
                        <a:effectLst/>
                        <a:latin typeface="Calibri" panose="020F0502020204030204" pitchFamily="34" charset="0"/>
                        <a:ea typeface="Times New Roman" panose="02020603050405020304" pitchFamily="18" charset="0"/>
                        <a:cs typeface="Arial" panose="020B0604020202020204" pitchFamily="34" charset="0"/>
                      </a:endParaRPr>
                    </a:p>
                    <a:p>
                      <a:pPr marL="0" marR="0" algn="r" rtl="1">
                        <a:lnSpc>
                          <a:spcPct val="115000"/>
                        </a:lnSpc>
                        <a:spcBef>
                          <a:spcPts val="0"/>
                        </a:spcBef>
                        <a:spcAft>
                          <a:spcPts val="0"/>
                        </a:spcAft>
                      </a:pPr>
                      <a:r>
                        <a:rPr lang="fa-IR" sz="1100" b="1" i="1" u="sng"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سوال کنید:</a:t>
                      </a:r>
                      <a:endParaRPr lang="en-US" sz="11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940727188"/>
                  </a:ext>
                </a:extLst>
              </a:tr>
              <a:tr h="385001">
                <a:tc>
                  <a:txBody>
                    <a:bodyPr/>
                    <a:lstStyle/>
                    <a:p>
                      <a:pPr marL="0" marR="0" algn="r" rtl="1">
                        <a:lnSpc>
                          <a:spcPct val="115000"/>
                        </a:lnSpc>
                        <a:spcBef>
                          <a:spcPts val="0"/>
                        </a:spcBef>
                        <a:spcAft>
                          <a:spcPts val="0"/>
                        </a:spcAft>
                      </a:pPr>
                      <a:r>
                        <a:rPr lang="fa-IR" sz="11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سن خانم، سن منارک </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70342401"/>
                  </a:ext>
                </a:extLst>
              </a:tr>
              <a:tr h="1036227">
                <a:tc>
                  <a:txBody>
                    <a:bodyPr/>
                    <a:lstStyle/>
                    <a:p>
                      <a:pPr marL="0" marR="0" algn="r" rtl="1">
                        <a:lnSpc>
                          <a:spcPct val="115000"/>
                        </a:lnSpc>
                        <a:spcBef>
                          <a:spcPts val="0"/>
                        </a:spcBef>
                        <a:spcAft>
                          <a:spcPts val="0"/>
                        </a:spcAft>
                      </a:pPr>
                      <a:r>
                        <a:rPr lang="fa-IR" sz="1100" b="1" u="sng">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بررسی کنید:</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p>
                      <a:pPr marL="0" marR="0" algn="just" rtl="1">
                        <a:lnSpc>
                          <a:spcPct val="115000"/>
                        </a:lnSpc>
                        <a:spcBef>
                          <a:spcPts val="0"/>
                        </a:spcBef>
                        <a:spcAft>
                          <a:spcPts val="0"/>
                        </a:spcAft>
                      </a:pPr>
                      <a:r>
                        <a:rPr lang="fa-IR" sz="11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سوال از اخنلالات خونریزی قاعدگی و دیسمنوره پیشرونده، </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p>
                      <a:pPr marL="0" marR="0" algn="just" rtl="1">
                        <a:lnSpc>
                          <a:spcPct val="115000"/>
                        </a:lnSpc>
                        <a:spcBef>
                          <a:spcPts val="0"/>
                        </a:spcBef>
                        <a:spcAft>
                          <a:spcPts val="0"/>
                        </a:spcAft>
                      </a:pPr>
                      <a:r>
                        <a:rPr lang="fa-IR" sz="11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سوال از دفع ادرار یا مدفوع با درد یا همراه با خون </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636102704"/>
                  </a:ext>
                </a:extLst>
              </a:tr>
              <a:tr h="1657963">
                <a:tc>
                  <a:txBody>
                    <a:bodyPr/>
                    <a:lstStyle/>
                    <a:p>
                      <a:pPr marL="0" marR="0" algn="just" rtl="1">
                        <a:lnSpc>
                          <a:spcPct val="115000"/>
                        </a:lnSpc>
                        <a:spcBef>
                          <a:spcPts val="0"/>
                        </a:spcBef>
                        <a:spcAft>
                          <a:spcPts val="0"/>
                        </a:spcAft>
                      </a:pPr>
                      <a:r>
                        <a:rPr lang="fa-IR" sz="11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(در عملکرد قاعدگی دختر خانم، چند سیکل اخیر در نظر گرفته شود)</a:t>
                      </a:r>
                      <a:endParaRPr lang="en-US" sz="1100" dirty="0">
                        <a:effectLst/>
                        <a:latin typeface="Calibri" panose="020F0502020204030204" pitchFamily="34" charset="0"/>
                        <a:ea typeface="Times New Roman" panose="02020603050405020304" pitchFamily="18" charset="0"/>
                        <a:cs typeface="Arial" panose="020B0604020202020204" pitchFamily="34" charset="0"/>
                      </a:endParaRPr>
                    </a:p>
                    <a:p>
                      <a:pPr marL="0" marR="0" algn="r" rtl="1">
                        <a:lnSpc>
                          <a:spcPct val="115000"/>
                        </a:lnSpc>
                        <a:spcBef>
                          <a:spcPts val="0"/>
                        </a:spcBef>
                        <a:spcAft>
                          <a:spcPts val="0"/>
                        </a:spcAft>
                      </a:pPr>
                      <a:r>
                        <a:rPr lang="fa-IR" sz="11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 </a:t>
                      </a:r>
                      <a:endParaRPr lang="en-US" sz="1100" dirty="0">
                        <a:effectLst/>
                        <a:latin typeface="Calibri" panose="020F0502020204030204" pitchFamily="34" charset="0"/>
                        <a:ea typeface="Times New Roman" panose="02020603050405020304" pitchFamily="18" charset="0"/>
                        <a:cs typeface="Arial" panose="020B0604020202020204" pitchFamily="34" charset="0"/>
                      </a:endParaRPr>
                    </a:p>
                    <a:p>
                      <a:pPr marL="0" marR="0" algn="r" rtl="1">
                        <a:lnSpc>
                          <a:spcPct val="115000"/>
                        </a:lnSpc>
                        <a:spcBef>
                          <a:spcPts val="0"/>
                        </a:spcBef>
                        <a:spcAft>
                          <a:spcPts val="0"/>
                        </a:spcAft>
                      </a:pPr>
                      <a:r>
                        <a:rPr lang="fa-IR" sz="1100" b="1" u="sng"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معاینه کنید: </a:t>
                      </a:r>
                      <a:endParaRPr lang="en-US" sz="1100" dirty="0">
                        <a:effectLst/>
                        <a:latin typeface="Calibri" panose="020F0502020204030204" pitchFamily="34" charset="0"/>
                        <a:ea typeface="Times New Roman" panose="02020603050405020304" pitchFamily="18" charset="0"/>
                        <a:cs typeface="Arial" panose="020B0604020202020204" pitchFamily="34" charset="0"/>
                      </a:endParaRPr>
                    </a:p>
                    <a:p>
                      <a:pPr marL="0" marR="0" algn="r" rtl="1">
                        <a:lnSpc>
                          <a:spcPct val="115000"/>
                        </a:lnSpc>
                        <a:spcBef>
                          <a:spcPts val="0"/>
                        </a:spcBef>
                        <a:spcAft>
                          <a:spcPts val="0"/>
                        </a:spcAft>
                      </a:pPr>
                      <a:r>
                        <a:rPr lang="fa-IR" sz="11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شاخص توده بدنی</a:t>
                      </a:r>
                      <a:endParaRPr lang="en-US" sz="1100" dirty="0">
                        <a:effectLst/>
                        <a:latin typeface="Calibri" panose="020F0502020204030204" pitchFamily="34" charset="0"/>
                        <a:ea typeface="Times New Roman" panose="02020603050405020304" pitchFamily="18" charset="0"/>
                        <a:cs typeface="Arial" panose="020B0604020202020204" pitchFamily="34" charset="0"/>
                      </a:endParaRPr>
                    </a:p>
                    <a:p>
                      <a:pPr marL="0" marR="0" algn="r" rtl="1">
                        <a:lnSpc>
                          <a:spcPct val="115000"/>
                        </a:lnSpc>
                        <a:spcBef>
                          <a:spcPts val="0"/>
                        </a:spcBef>
                        <a:spcAft>
                          <a:spcPts val="0"/>
                        </a:spcAft>
                      </a:pPr>
                      <a:r>
                        <a:rPr lang="fa-IR" sz="11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رشد موهای زائد (هیرسوتیسم)، آکنه، طاسی مردانه</a:t>
                      </a:r>
                      <a:endParaRPr lang="en-US" sz="1100" dirty="0">
                        <a:effectLst/>
                        <a:latin typeface="Calibri" panose="020F0502020204030204" pitchFamily="34" charset="0"/>
                        <a:ea typeface="Times New Roman" panose="02020603050405020304" pitchFamily="18" charset="0"/>
                        <a:cs typeface="Arial" panose="020B0604020202020204" pitchFamily="34" charset="0"/>
                      </a:endParaRPr>
                    </a:p>
                    <a:p>
                      <a:pPr marL="0" marR="0" algn="r" rtl="1">
                        <a:lnSpc>
                          <a:spcPct val="115000"/>
                        </a:lnSpc>
                        <a:spcBef>
                          <a:spcPts val="0"/>
                        </a:spcBef>
                        <a:spcAft>
                          <a:spcPts val="0"/>
                        </a:spcAft>
                      </a:pPr>
                      <a:r>
                        <a:rPr lang="fa-IR" sz="11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نسبت دور کمر به دور باسن</a:t>
                      </a:r>
                      <a:endParaRPr lang="en-US" sz="11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12197472"/>
                  </a:ext>
                </a:extLst>
              </a:tr>
            </a:tbl>
          </a:graphicData>
        </a:graphic>
      </p:graphicFrame>
      <p:sp>
        <p:nvSpPr>
          <p:cNvPr id="10" name="Title 1">
            <a:extLst>
              <a:ext uri="{FF2B5EF4-FFF2-40B4-BE49-F238E27FC236}">
                <a16:creationId xmlns:a16="http://schemas.microsoft.com/office/drawing/2014/main" id="{C08E3DD5-61EC-49EC-9DC6-FB3E9D9864A1}"/>
              </a:ext>
            </a:extLst>
          </p:cNvPr>
          <p:cNvSpPr txBox="1">
            <a:spLocks/>
          </p:cNvSpPr>
          <p:nvPr/>
        </p:nvSpPr>
        <p:spPr>
          <a:xfrm>
            <a:off x="9444977" y="419081"/>
            <a:ext cx="2774741" cy="429926"/>
          </a:xfrm>
          <a:prstGeom prst="rect">
            <a:avLst/>
          </a:prstGeom>
        </p:spPr>
        <p:txBody>
          <a:bodyPr vert="horz" lIns="91416" tIns="45708" rIns="91416" bIns="45708" rtlCol="0" anchor="ctr">
            <a:normAutofit fontScale="6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fa-IR" sz="3200" b="0" i="0" u="none" strike="noStrike" kern="1200" cap="none" spc="0" normalizeH="0" baseline="0" noProof="0" dirty="0">
                <a:ln>
                  <a:noFill/>
                </a:ln>
                <a:solidFill>
                  <a:srgbClr val="FF0066"/>
                </a:solidFill>
                <a:effectLst>
                  <a:outerShdw blurRad="38100" dist="38100" dir="2700000" algn="tl">
                    <a:srgbClr val="000000">
                      <a:alpha val="43137"/>
                    </a:srgbClr>
                  </a:outerShdw>
                </a:effectLst>
                <a:uLnTx/>
                <a:uFillTx/>
                <a:latin typeface="Ray ExtraBlack" panose="02000504000000020004" pitchFamily="50" charset="-78"/>
                <a:ea typeface="+mj-ea"/>
                <a:cs typeface="B Titr" panose="00000700000000000000" pitchFamily="2" charset="-78"/>
              </a:rPr>
              <a:t>ارزیابی اولیه دختران مجرد</a:t>
            </a:r>
            <a:endParaRPr kumimoji="0" lang="en-US" sz="3200" b="0" i="0" u="none" strike="noStrike" kern="1200" cap="none" spc="0" normalizeH="0" baseline="0" noProof="0" dirty="0">
              <a:ln>
                <a:noFill/>
              </a:ln>
              <a:solidFill>
                <a:srgbClr val="FF0066"/>
              </a:solidFill>
              <a:effectLst>
                <a:outerShdw blurRad="38100" dist="38100" dir="2700000" algn="tl">
                  <a:srgbClr val="000000">
                    <a:alpha val="43137"/>
                  </a:srgbClr>
                </a:outerShdw>
              </a:effectLst>
              <a:uLnTx/>
              <a:uFillTx/>
              <a:latin typeface="Ray ExtraBlack" panose="02000504000000020004" pitchFamily="50" charset="-78"/>
              <a:ea typeface="+mj-ea"/>
              <a:cs typeface="B Titr" panose="00000700000000000000" pitchFamily="2" charset="-78"/>
            </a:endParaRPr>
          </a:p>
        </p:txBody>
      </p:sp>
    </p:spTree>
    <p:extLst>
      <p:ext uri="{BB962C8B-B14F-4D97-AF65-F5344CB8AC3E}">
        <p14:creationId xmlns:p14="http://schemas.microsoft.com/office/powerpoint/2010/main" val="19810533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B8EBB9-30A1-EA96-FB2A-99F2E17439AA}"/>
              </a:ext>
            </a:extLst>
          </p:cNvPr>
          <p:cNvSpPr>
            <a:spLocks noGrp="1"/>
          </p:cNvSpPr>
          <p:nvPr>
            <p:ph type="title"/>
          </p:nvPr>
        </p:nvSpPr>
        <p:spPr/>
        <p:txBody>
          <a:bodyPr/>
          <a:lstStyle/>
          <a:p>
            <a:endParaRPr lang="en-US" dirty="0"/>
          </a:p>
        </p:txBody>
      </p:sp>
      <p:sp>
        <p:nvSpPr>
          <p:cNvPr id="4" name="Rectangle 3">
            <a:extLst>
              <a:ext uri="{FF2B5EF4-FFF2-40B4-BE49-F238E27FC236}">
                <a16:creationId xmlns:a16="http://schemas.microsoft.com/office/drawing/2014/main" id="{A88526B7-A042-62CF-DB9B-A3EEFC010495}"/>
              </a:ext>
            </a:extLst>
          </p:cNvPr>
          <p:cNvSpPr/>
          <p:nvPr/>
        </p:nvSpPr>
        <p:spPr>
          <a:xfrm>
            <a:off x="3" y="2"/>
            <a:ext cx="12191998" cy="6858000"/>
          </a:xfrm>
          <a:prstGeom prst="rect">
            <a:avLst/>
          </a:prstGeom>
          <a:gradFill flip="none" rotWithShape="1">
            <a:gsLst>
              <a:gs pos="100000">
                <a:srgbClr val="011A41"/>
              </a:gs>
              <a:gs pos="0">
                <a:srgbClr val="1D72D9"/>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ectangle: Rounded Corners 4">
            <a:extLst>
              <a:ext uri="{FF2B5EF4-FFF2-40B4-BE49-F238E27FC236}">
                <a16:creationId xmlns:a16="http://schemas.microsoft.com/office/drawing/2014/main" id="{A1B869A8-A45C-B2DD-6E3F-F1EFD8B4F469}"/>
              </a:ext>
            </a:extLst>
          </p:cNvPr>
          <p:cNvSpPr/>
          <p:nvPr/>
        </p:nvSpPr>
        <p:spPr>
          <a:xfrm>
            <a:off x="442203" y="440123"/>
            <a:ext cx="11307596" cy="5977758"/>
          </a:xfrm>
          <a:prstGeom prst="roundRect">
            <a:avLst>
              <a:gd name="adj" fmla="val 3539"/>
            </a:avLst>
          </a:prstGeom>
          <a:solidFill>
            <a:schemeClr val="bg1"/>
          </a:solidFill>
          <a:ln>
            <a:noFill/>
          </a:ln>
          <a:effectLst>
            <a:outerShdw blurRad="292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1801"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سلامت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1801"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سرمایه اصلی محرومین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1801"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جهت توانمند شدن و امرار معاش است. </a:t>
            </a:r>
          </a:p>
        </p:txBody>
      </p:sp>
      <p:sp>
        <p:nvSpPr>
          <p:cNvPr id="14" name="Rectangle 13">
            <a:extLst>
              <a:ext uri="{FF2B5EF4-FFF2-40B4-BE49-F238E27FC236}">
                <a16:creationId xmlns:a16="http://schemas.microsoft.com/office/drawing/2014/main" id="{8CACD368-0FA3-9114-62AE-AAF427A406CD}"/>
              </a:ext>
            </a:extLst>
          </p:cNvPr>
          <p:cNvSpPr/>
          <p:nvPr/>
        </p:nvSpPr>
        <p:spPr>
          <a:xfrm>
            <a:off x="-3" y="-21332"/>
            <a:ext cx="12191999" cy="6858000"/>
          </a:xfrm>
          <a:prstGeom prst="rect">
            <a:avLst/>
          </a:prstGeom>
          <a:gradFill flip="none" rotWithShape="1">
            <a:gsLst>
              <a:gs pos="100000">
                <a:srgbClr val="011A41"/>
              </a:gs>
              <a:gs pos="0">
                <a:srgbClr val="1D72D9"/>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a-IR"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pic>
        <p:nvPicPr>
          <p:cNvPr id="15" name="Picture 14">
            <a:extLst>
              <a:ext uri="{FF2B5EF4-FFF2-40B4-BE49-F238E27FC236}">
                <a16:creationId xmlns:a16="http://schemas.microsoft.com/office/drawing/2014/main" id="{C2776F57-CFF0-DD93-C59E-AF04570570D7}"/>
              </a:ext>
            </a:extLst>
          </p:cNvPr>
          <p:cNvPicPr>
            <a:picLocks noChangeAspect="1"/>
          </p:cNvPicPr>
          <p:nvPr/>
        </p:nvPicPr>
        <p:blipFill rotWithShape="1">
          <a:blip r:embed="rId2">
            <a:lum bright="70000" contrast="-70000"/>
          </a:blip>
          <a:srcRect l="11812" t="62072" r="12227" b="8011"/>
          <a:stretch/>
        </p:blipFill>
        <p:spPr>
          <a:xfrm rot="5400000">
            <a:off x="9330136" y="2769353"/>
            <a:ext cx="4524690" cy="1569504"/>
          </a:xfrm>
          <a:prstGeom prst="rect">
            <a:avLst/>
          </a:prstGeom>
        </p:spPr>
      </p:pic>
      <p:pic>
        <p:nvPicPr>
          <p:cNvPr id="16" name="Picture 15">
            <a:extLst>
              <a:ext uri="{FF2B5EF4-FFF2-40B4-BE49-F238E27FC236}">
                <a16:creationId xmlns:a16="http://schemas.microsoft.com/office/drawing/2014/main" id="{C6DA2DA2-8881-E04A-600A-A65B154F8CB7}"/>
              </a:ext>
            </a:extLst>
          </p:cNvPr>
          <p:cNvPicPr>
            <a:picLocks noChangeAspect="1"/>
          </p:cNvPicPr>
          <p:nvPr/>
        </p:nvPicPr>
        <p:blipFill rotWithShape="1">
          <a:blip r:embed="rId2">
            <a:lum bright="70000" contrast="-70000"/>
          </a:blip>
          <a:srcRect l="11812" t="62072" r="12227" b="8011"/>
          <a:stretch/>
        </p:blipFill>
        <p:spPr>
          <a:xfrm rot="16200000" flipH="1">
            <a:off x="-1510658" y="2960732"/>
            <a:ext cx="4244867" cy="1223566"/>
          </a:xfrm>
          <a:prstGeom prst="rect">
            <a:avLst/>
          </a:prstGeom>
        </p:spPr>
      </p:pic>
      <p:sp>
        <p:nvSpPr>
          <p:cNvPr id="6" name="Rounded Rectangle 5"/>
          <p:cNvSpPr/>
          <p:nvPr/>
        </p:nvSpPr>
        <p:spPr>
          <a:xfrm>
            <a:off x="2915360" y="507120"/>
            <a:ext cx="6246168" cy="77258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2800" b="1" i="0" u="none" strike="noStrike" kern="1200" cap="none" spc="0" normalizeH="0" baseline="0" noProof="0" dirty="0">
                <a:ln>
                  <a:noFill/>
                </a:ln>
                <a:solidFill>
                  <a:srgbClr val="0000FF"/>
                </a:solidFill>
                <a:effectLst/>
                <a:uLnTx/>
                <a:uFillTx/>
                <a:latin typeface="Calibri" panose="020F0502020204030204"/>
                <a:ea typeface="+mn-ea"/>
                <a:cs typeface="B Titr" panose="00000700000000000000" pitchFamily="2" charset="-78"/>
              </a:rPr>
              <a:t>موارد نیازمند ارجاع به پزشک/ ماما</a:t>
            </a:r>
            <a:endParaRPr kumimoji="0" lang="en-US" sz="2800" b="1" i="0" u="none" strike="noStrike" kern="1200" cap="none" spc="0" normalizeH="0" baseline="0" noProof="0" dirty="0">
              <a:ln>
                <a:noFill/>
              </a:ln>
              <a:solidFill>
                <a:srgbClr val="0000FF"/>
              </a:solidFill>
              <a:effectLst/>
              <a:uLnTx/>
              <a:uFillTx/>
              <a:latin typeface="Calibri" panose="020F0502020204030204"/>
              <a:ea typeface="+mn-ea"/>
              <a:cs typeface="B Titr" panose="00000700000000000000" pitchFamily="2" charset="-78"/>
            </a:endParaRPr>
          </a:p>
        </p:txBody>
      </p:sp>
      <p:sp>
        <p:nvSpPr>
          <p:cNvPr id="7" name="Content Placeholder 6">
            <a:extLst>
              <a:ext uri="{FF2B5EF4-FFF2-40B4-BE49-F238E27FC236}">
                <a16:creationId xmlns:a16="http://schemas.microsoft.com/office/drawing/2014/main" id="{BAB59988-E033-4A4C-A0B0-49E3653AD4C4}"/>
              </a:ext>
            </a:extLst>
          </p:cNvPr>
          <p:cNvSpPr>
            <a:spLocks noGrp="1"/>
          </p:cNvSpPr>
          <p:nvPr>
            <p:ph idx="1"/>
          </p:nvPr>
        </p:nvSpPr>
        <p:spPr>
          <a:xfrm>
            <a:off x="1619556" y="1690688"/>
            <a:ext cx="9002941" cy="4351338"/>
          </a:xfrm>
          <a:solidFill>
            <a:schemeClr val="bg1"/>
          </a:solidFill>
        </p:spPr>
        <p:txBody>
          <a:bodyPr>
            <a:noAutofit/>
          </a:bodyPr>
          <a:lstStyle/>
          <a:p>
            <a:pPr marL="0" indent="0" algn="just" rtl="1">
              <a:lnSpc>
                <a:spcPct val="100000"/>
              </a:lnSpc>
              <a:buNone/>
            </a:pPr>
            <a:r>
              <a:rPr lang="fa-IR" sz="1700" b="1" dirty="0">
                <a:cs typeface="B Nazanin" panose="00000400000000000000" pitchFamily="2" charset="-78"/>
              </a:rPr>
              <a:t>1) زنان متاهل </a:t>
            </a:r>
            <a:r>
              <a:rPr lang="fa-IR" sz="1700" b="1" dirty="0">
                <a:solidFill>
                  <a:srgbClr val="FF0000"/>
                </a:solidFill>
                <a:cs typeface="B Nazanin" panose="00000400000000000000" pitchFamily="2" charset="-78"/>
              </a:rPr>
              <a:t>مشکوک به ناباروری </a:t>
            </a:r>
            <a:r>
              <a:rPr lang="fa-IR" sz="1700" b="1" dirty="0">
                <a:cs typeface="B Nazanin" panose="00000400000000000000" pitchFamily="2" charset="-78"/>
              </a:rPr>
              <a:t>(سن زیر 35 سال و عدم بارداری پس از یکسال اقدام به بارداری، سن 35 سال یا بالاتر با عدم بارداری پس از شش ماه اقدام به بارداری، سن 37 سال یا بالاتر بدون فرزند یا خواهان فرزند، سابقه استفاده از روش های کمک باروری/ اقدامات درمانی ناباروری، سابقه سقط مکرر/ سابقه فامیلی نارسایی زودرس تخمدان_یائسگی قبل از سن 40 سالگی)</a:t>
            </a:r>
            <a:endParaRPr lang="en-US" sz="1700" b="1" dirty="0">
              <a:cs typeface="B Nazanin" panose="00000400000000000000" pitchFamily="2" charset="-78"/>
            </a:endParaRPr>
          </a:p>
          <a:p>
            <a:pPr marL="0" indent="0" algn="just" rtl="1">
              <a:lnSpc>
                <a:spcPct val="150000"/>
              </a:lnSpc>
              <a:buNone/>
            </a:pPr>
            <a:r>
              <a:rPr lang="fa-IR" sz="1700" b="1" dirty="0">
                <a:cs typeface="B Nazanin" panose="00000400000000000000" pitchFamily="2" charset="-78"/>
              </a:rPr>
              <a:t>2) زنان متاهل و دختران مجرد </a:t>
            </a:r>
            <a:r>
              <a:rPr lang="fa-IR" sz="1700" b="1" dirty="0">
                <a:solidFill>
                  <a:srgbClr val="FF0000"/>
                </a:solidFill>
                <a:cs typeface="B Nazanin" panose="00000400000000000000" pitchFamily="2" charset="-78"/>
              </a:rPr>
              <a:t>نیازمند بررسی از نظر علل شایع ناباروری</a:t>
            </a:r>
            <a:endParaRPr lang="en-US" sz="1700" b="1" dirty="0">
              <a:solidFill>
                <a:srgbClr val="FF0000"/>
              </a:solidFill>
              <a:cs typeface="B Nazanin" panose="00000400000000000000" pitchFamily="2" charset="-78"/>
            </a:endParaRPr>
          </a:p>
          <a:p>
            <a:pPr marL="0" indent="0" algn="just" rtl="1">
              <a:lnSpc>
                <a:spcPct val="150000"/>
              </a:lnSpc>
              <a:buNone/>
            </a:pPr>
            <a:r>
              <a:rPr lang="fa-IR" sz="1700" b="1" dirty="0">
                <a:cs typeface="B Nazanin" panose="00000400000000000000" pitchFamily="2" charset="-78"/>
              </a:rPr>
              <a:t>3) زنان خواهان فرزند </a:t>
            </a:r>
            <a:r>
              <a:rPr lang="fa-IR" sz="1700" b="1" dirty="0">
                <a:solidFill>
                  <a:srgbClr val="FF0000"/>
                </a:solidFill>
                <a:cs typeface="B Nazanin" panose="00000400000000000000" pitchFamily="2" charset="-78"/>
              </a:rPr>
              <a:t>و (1) </a:t>
            </a:r>
            <a:r>
              <a:rPr lang="fa-IR" sz="1700" b="1" dirty="0">
                <a:cs typeface="B Nazanin" panose="00000400000000000000" pitchFamily="2" charset="-78"/>
              </a:rPr>
              <a:t>با سن بالای 39 سال </a:t>
            </a:r>
            <a:r>
              <a:rPr lang="fa-IR" sz="1700" b="1" dirty="0">
                <a:solidFill>
                  <a:srgbClr val="FF0000"/>
                </a:solidFill>
                <a:cs typeface="B Nazanin" panose="00000400000000000000" pitchFamily="2" charset="-78"/>
              </a:rPr>
              <a:t>یا (2) </a:t>
            </a:r>
            <a:r>
              <a:rPr lang="fa-IR" sz="1700" b="1" dirty="0">
                <a:cs typeface="B Nazanin" panose="00000400000000000000" pitchFamily="2" charset="-78"/>
              </a:rPr>
              <a:t>سابقه هیسترکتومی/ سابقه توبکتومی/ سابقه وازکتومی همسر </a:t>
            </a:r>
            <a:r>
              <a:rPr lang="fa-IR" sz="1700" b="1" dirty="0">
                <a:solidFill>
                  <a:srgbClr val="FF0000"/>
                </a:solidFill>
                <a:cs typeface="B Nazanin" panose="00000400000000000000" pitchFamily="2" charset="-78"/>
              </a:rPr>
              <a:t>یا (3)</a:t>
            </a:r>
            <a:r>
              <a:rPr lang="fa-IR" sz="1700" b="1" dirty="0">
                <a:cs typeface="B Nazanin" panose="00000400000000000000" pitchFamily="2" charset="-78"/>
              </a:rPr>
              <a:t> سابقه ناباروری بیش از 4 سال به پزشک جهت نشان دار کردن و ارجاع به مراکز درمان ناباروری </a:t>
            </a:r>
            <a:r>
              <a:rPr lang="fa-IR" sz="1700" b="1" dirty="0">
                <a:solidFill>
                  <a:srgbClr val="FF0000"/>
                </a:solidFill>
                <a:cs typeface="B Nazanin" panose="00000400000000000000" pitchFamily="2" charset="-78"/>
              </a:rPr>
              <a:t>سطح 3 </a:t>
            </a:r>
            <a:r>
              <a:rPr lang="fa-IR" sz="1700" b="1" dirty="0">
                <a:cs typeface="B Nazanin" panose="00000400000000000000" pitchFamily="2" charset="-78"/>
              </a:rPr>
              <a:t>ارجاع می شوند.</a:t>
            </a:r>
            <a:endParaRPr lang="en-US" sz="1700" b="1" dirty="0">
              <a:cs typeface="B Nazanin" panose="00000400000000000000" pitchFamily="2" charset="-78"/>
            </a:endParaRPr>
          </a:p>
          <a:p>
            <a:pPr marL="0" indent="0" algn="just" rtl="1">
              <a:lnSpc>
                <a:spcPct val="150000"/>
              </a:lnSpc>
              <a:buNone/>
            </a:pPr>
            <a:r>
              <a:rPr lang="fa-IR" sz="1700" b="1" dirty="0">
                <a:cs typeface="B Nazanin" panose="00000400000000000000" pitchFamily="2" charset="-78"/>
              </a:rPr>
              <a:t>توصیه می گردد زنان متاهل همراه با همسران شان به پزشک یا ماما مراقب مراجعه نمایند. همچنین تاکید می شود در صورتی که فرد سابقه درمان ناباروری دارد خلاصه پرونده وی جهت بررسی توسط پزشک یا ماما مراقب همراه باشد.</a:t>
            </a:r>
            <a:endParaRPr lang="en-US" sz="1700" dirty="0"/>
          </a:p>
        </p:txBody>
      </p:sp>
    </p:spTree>
    <p:extLst>
      <p:ext uri="{BB962C8B-B14F-4D97-AF65-F5344CB8AC3E}">
        <p14:creationId xmlns:p14="http://schemas.microsoft.com/office/powerpoint/2010/main" val="1534740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49589-E7E3-4841-2699-D2233F857D41}"/>
              </a:ext>
            </a:extLst>
          </p:cNvPr>
          <p:cNvSpPr>
            <a:spLocks noGrp="1"/>
          </p:cNvSpPr>
          <p:nvPr>
            <p:ph type="title"/>
          </p:nvPr>
        </p:nvSpPr>
        <p:spPr/>
        <p:txBody>
          <a:bodyPr/>
          <a:lstStyle/>
          <a:p>
            <a:endParaRPr lang="en-US" dirty="0"/>
          </a:p>
        </p:txBody>
      </p:sp>
      <p:pic>
        <p:nvPicPr>
          <p:cNvPr id="11" name="Content Placeholder 10">
            <a:extLst>
              <a:ext uri="{FF2B5EF4-FFF2-40B4-BE49-F238E27FC236}">
                <a16:creationId xmlns:a16="http://schemas.microsoft.com/office/drawing/2014/main" id="{BFF740D9-B75F-D8F8-56F3-DAB64E4508F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20899" y="1826043"/>
            <a:ext cx="4350205" cy="4350205"/>
          </a:xfrm>
        </p:spPr>
      </p:pic>
      <p:sp>
        <p:nvSpPr>
          <p:cNvPr id="4" name="Rectangle 3">
            <a:extLst>
              <a:ext uri="{FF2B5EF4-FFF2-40B4-BE49-F238E27FC236}">
                <a16:creationId xmlns:a16="http://schemas.microsoft.com/office/drawing/2014/main" id="{107E829D-DB12-18A6-3A6D-63F3977B23E1}"/>
              </a:ext>
            </a:extLst>
          </p:cNvPr>
          <p:cNvSpPr/>
          <p:nvPr/>
        </p:nvSpPr>
        <p:spPr>
          <a:xfrm>
            <a:off x="1591" y="895"/>
            <a:ext cx="12188823" cy="6856214"/>
          </a:xfrm>
          <a:prstGeom prst="rect">
            <a:avLst/>
          </a:prstGeom>
          <a:gradFill flip="none" rotWithShape="1">
            <a:gsLst>
              <a:gs pos="100000">
                <a:srgbClr val="011A41"/>
              </a:gs>
              <a:gs pos="0">
                <a:srgbClr val="1D72D9"/>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dirty="0">
              <a:ln>
                <a:noFill/>
              </a:ln>
              <a:solidFill>
                <a:prstClr val="white"/>
              </a:solidFill>
              <a:effectLst/>
              <a:uLnTx/>
              <a:uFillTx/>
              <a:latin typeface="Segoe UI"/>
              <a:ea typeface="+mn-ea"/>
              <a:cs typeface="+mn-cs"/>
            </a:endParaRPr>
          </a:p>
        </p:txBody>
      </p:sp>
      <p:sp>
        <p:nvSpPr>
          <p:cNvPr id="5" name="Rectangle: Rounded Corners 4">
            <a:extLst>
              <a:ext uri="{FF2B5EF4-FFF2-40B4-BE49-F238E27FC236}">
                <a16:creationId xmlns:a16="http://schemas.microsoft.com/office/drawing/2014/main" id="{A0AF2C2A-BFB6-9D45-E2DA-B71B9DFED721}"/>
              </a:ext>
            </a:extLst>
          </p:cNvPr>
          <p:cNvSpPr/>
          <p:nvPr/>
        </p:nvSpPr>
        <p:spPr>
          <a:xfrm>
            <a:off x="452639" y="440902"/>
            <a:ext cx="11304651" cy="5976201"/>
          </a:xfrm>
          <a:prstGeom prst="roundRect">
            <a:avLst>
              <a:gd name="adj" fmla="val 3539"/>
            </a:avLst>
          </a:prstGeom>
          <a:solidFill>
            <a:schemeClr val="bg1"/>
          </a:solidFill>
          <a:ln>
            <a:noFill/>
          </a:ln>
          <a:effectLst>
            <a:outerShdw blurRad="292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dirty="0">
                <a:ln>
                  <a:noFill/>
                </a:ln>
                <a:solidFill>
                  <a:prstClr val="white"/>
                </a:solidFill>
                <a:effectLst/>
                <a:uLnTx/>
                <a:uFillTx/>
                <a:latin typeface="Segoe UI"/>
                <a:ea typeface="+mn-ea"/>
                <a:cs typeface="Arial" panose="020B0604020202020204" pitchFamily="34" charset="0"/>
              </a:rPr>
              <a:t>سلامت </a:t>
            </a: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dirty="0">
                <a:ln>
                  <a:noFill/>
                </a:ln>
                <a:solidFill>
                  <a:prstClr val="white"/>
                </a:solidFill>
                <a:effectLst/>
                <a:uLnTx/>
                <a:uFillTx/>
                <a:latin typeface="Segoe UI"/>
                <a:ea typeface="+mn-ea"/>
                <a:cs typeface="Arial" panose="020B0604020202020204" pitchFamily="34" charset="0"/>
              </a:rPr>
              <a:t>سرمایه اصلی محرومین </a:t>
            </a: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dirty="0">
                <a:ln>
                  <a:noFill/>
                </a:ln>
                <a:solidFill>
                  <a:prstClr val="white"/>
                </a:solidFill>
                <a:effectLst/>
                <a:uLnTx/>
                <a:uFillTx/>
                <a:latin typeface="Segoe UI"/>
                <a:ea typeface="+mn-ea"/>
                <a:cs typeface="Arial" panose="020B0604020202020204" pitchFamily="34" charset="0"/>
              </a:rPr>
              <a:t>جهت توانمند شدن و امرار معاش است. </a:t>
            </a:r>
          </a:p>
        </p:txBody>
      </p:sp>
      <p:sp>
        <p:nvSpPr>
          <p:cNvPr id="8" name="Title 1">
            <a:extLst>
              <a:ext uri="{FF2B5EF4-FFF2-40B4-BE49-F238E27FC236}">
                <a16:creationId xmlns:a16="http://schemas.microsoft.com/office/drawing/2014/main" id="{5E739191-DB2D-6FC9-8A80-9D30BDA7F7A9}"/>
              </a:ext>
            </a:extLst>
          </p:cNvPr>
          <p:cNvSpPr txBox="1">
            <a:spLocks/>
          </p:cNvSpPr>
          <p:nvPr/>
        </p:nvSpPr>
        <p:spPr>
          <a:xfrm>
            <a:off x="2303916" y="2780521"/>
            <a:ext cx="7978511" cy="1142702"/>
          </a:xfrm>
          <a:prstGeom prst="rect">
            <a:avLst/>
          </a:prstGeom>
        </p:spPr>
        <p:txBody>
          <a:bodyPr vert="horz" lIns="91416" tIns="45708" rIns="91416" bIns="45708"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fa-IR" sz="4000" b="0" i="0" u="none" strike="noStrike" kern="1200" cap="none" spc="0" normalizeH="0" baseline="0" noProof="0" dirty="0">
                <a:ln>
                  <a:noFill/>
                </a:ln>
                <a:solidFill>
                  <a:srgbClr val="FF0066"/>
                </a:solidFill>
                <a:effectLst>
                  <a:outerShdw blurRad="38100" dist="38100" dir="2700000" algn="tl">
                    <a:srgbClr val="000000">
                      <a:alpha val="43137"/>
                    </a:srgbClr>
                  </a:outerShdw>
                </a:effectLst>
                <a:uLnTx/>
                <a:uFillTx/>
                <a:latin typeface="Ray ExtraBlack" panose="02000504000000020004" pitchFamily="50" charset="-78"/>
                <a:ea typeface="+mj-ea"/>
                <a:cs typeface="B Titr" panose="00000700000000000000" pitchFamily="2" charset="-78"/>
              </a:rPr>
              <a:t>خدمات سطح یک ناباروری</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fa-IR" sz="3000" b="0" i="0" u="none" strike="noStrike" kern="1200" cap="none" spc="0" normalizeH="0" baseline="0" noProof="0" dirty="0">
                <a:ln>
                  <a:noFill/>
                </a:ln>
                <a:solidFill>
                  <a:srgbClr val="FF0066"/>
                </a:solidFill>
                <a:effectLst>
                  <a:outerShdw blurRad="38100" dist="38100" dir="2700000" algn="tl">
                    <a:srgbClr val="000000">
                      <a:alpha val="43137"/>
                    </a:srgbClr>
                  </a:outerShdw>
                </a:effectLst>
                <a:uLnTx/>
                <a:uFillTx/>
                <a:latin typeface="Ray ExtraBlack" panose="02000504000000020004" pitchFamily="50" charset="-78"/>
                <a:ea typeface="+mj-ea"/>
                <a:cs typeface="B Titr" panose="00000700000000000000" pitchFamily="2" charset="-78"/>
              </a:rPr>
              <a:t>پزشک / ماما</a:t>
            </a:r>
            <a:endParaRPr kumimoji="0" lang="en-US" sz="3000" b="0" i="0" u="none" strike="noStrike" kern="1200" cap="none" spc="0" normalizeH="0" baseline="0" noProof="0" dirty="0">
              <a:ln>
                <a:noFill/>
              </a:ln>
              <a:solidFill>
                <a:srgbClr val="FF0066"/>
              </a:solidFill>
              <a:effectLst>
                <a:outerShdw blurRad="38100" dist="38100" dir="2700000" algn="tl">
                  <a:srgbClr val="000000">
                    <a:alpha val="43137"/>
                  </a:srgbClr>
                </a:outerShdw>
              </a:effectLst>
              <a:uLnTx/>
              <a:uFillTx/>
              <a:latin typeface="Ray ExtraBlack" panose="02000504000000020004" pitchFamily="50" charset="-78"/>
              <a:ea typeface="+mj-ea"/>
              <a:cs typeface="B Titr" panose="00000700000000000000" pitchFamily="2" charset="-78"/>
            </a:endParaRPr>
          </a:p>
        </p:txBody>
      </p:sp>
      <p:pic>
        <p:nvPicPr>
          <p:cNvPr id="13" name="Picture 12">
            <a:extLst>
              <a:ext uri="{FF2B5EF4-FFF2-40B4-BE49-F238E27FC236}">
                <a16:creationId xmlns:a16="http://schemas.microsoft.com/office/drawing/2014/main" id="{2E2EE847-1D33-6A94-D3B2-8223AB5B381D}"/>
              </a:ext>
            </a:extLst>
          </p:cNvPr>
          <p:cNvPicPr>
            <a:picLocks noChangeAspect="1"/>
          </p:cNvPicPr>
          <p:nvPr/>
        </p:nvPicPr>
        <p:blipFill rotWithShape="1">
          <a:blip r:embed="rId2">
            <a:extLst>
              <a:ext uri="{28A0092B-C50C-407E-A947-70E740481C1C}">
                <a14:useLocalDpi xmlns:a14="http://schemas.microsoft.com/office/drawing/2010/main" val="0"/>
              </a:ext>
            </a:extLst>
          </a:blip>
          <a:srcRect l="29718" r="50043"/>
          <a:stretch/>
        </p:blipFill>
        <p:spPr>
          <a:xfrm rot="5400000" flipV="1">
            <a:off x="5373211" y="-2235049"/>
            <a:ext cx="1652715" cy="8165718"/>
          </a:xfrm>
          <a:prstGeom prst="rect">
            <a:avLst/>
          </a:prstGeom>
        </p:spPr>
      </p:pic>
      <p:pic>
        <p:nvPicPr>
          <p:cNvPr id="14" name="Picture 13">
            <a:extLst>
              <a:ext uri="{FF2B5EF4-FFF2-40B4-BE49-F238E27FC236}">
                <a16:creationId xmlns:a16="http://schemas.microsoft.com/office/drawing/2014/main" id="{2EBCD7FD-9DEA-9EF9-69D9-449A07B0341C}"/>
              </a:ext>
            </a:extLst>
          </p:cNvPr>
          <p:cNvPicPr>
            <a:picLocks noChangeAspect="1"/>
          </p:cNvPicPr>
          <p:nvPr/>
        </p:nvPicPr>
        <p:blipFill rotWithShape="1">
          <a:blip r:embed="rId2">
            <a:extLst>
              <a:ext uri="{28A0092B-C50C-407E-A947-70E740481C1C}">
                <a14:useLocalDpi xmlns:a14="http://schemas.microsoft.com/office/drawing/2010/main" val="0"/>
              </a:ext>
            </a:extLst>
          </a:blip>
          <a:srcRect l="29718" r="50043"/>
          <a:stretch/>
        </p:blipFill>
        <p:spPr>
          <a:xfrm rot="16200000">
            <a:off x="5311637" y="761960"/>
            <a:ext cx="1658357" cy="8193593"/>
          </a:xfrm>
          <a:prstGeom prst="rect">
            <a:avLst/>
          </a:prstGeom>
        </p:spPr>
      </p:pic>
    </p:spTree>
    <p:extLst>
      <p:ext uri="{BB962C8B-B14F-4D97-AF65-F5344CB8AC3E}">
        <p14:creationId xmlns:p14="http://schemas.microsoft.com/office/powerpoint/2010/main" val="3199654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49589-E7E3-4841-2699-D2233F857D41}"/>
              </a:ext>
            </a:extLst>
          </p:cNvPr>
          <p:cNvSpPr>
            <a:spLocks noGrp="1"/>
          </p:cNvSpPr>
          <p:nvPr>
            <p:ph type="title"/>
          </p:nvPr>
        </p:nvSpPr>
        <p:spPr/>
        <p:txBody>
          <a:bodyPr/>
          <a:lstStyle/>
          <a:p>
            <a:endParaRPr lang="en-US" dirty="0"/>
          </a:p>
        </p:txBody>
      </p:sp>
      <p:pic>
        <p:nvPicPr>
          <p:cNvPr id="11" name="Content Placeholder 10">
            <a:extLst>
              <a:ext uri="{FF2B5EF4-FFF2-40B4-BE49-F238E27FC236}">
                <a16:creationId xmlns:a16="http://schemas.microsoft.com/office/drawing/2014/main" id="{BFF740D9-B75F-D8F8-56F3-DAB64E4508F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20899" y="1826043"/>
            <a:ext cx="4350205" cy="4350205"/>
          </a:xfrm>
        </p:spPr>
      </p:pic>
      <p:sp>
        <p:nvSpPr>
          <p:cNvPr id="4" name="Rectangle 3">
            <a:extLst>
              <a:ext uri="{FF2B5EF4-FFF2-40B4-BE49-F238E27FC236}">
                <a16:creationId xmlns:a16="http://schemas.microsoft.com/office/drawing/2014/main" id="{107E829D-DB12-18A6-3A6D-63F3977B23E1}"/>
              </a:ext>
            </a:extLst>
          </p:cNvPr>
          <p:cNvSpPr/>
          <p:nvPr/>
        </p:nvSpPr>
        <p:spPr>
          <a:xfrm>
            <a:off x="1591" y="895"/>
            <a:ext cx="12188823" cy="6856214"/>
          </a:xfrm>
          <a:prstGeom prst="rect">
            <a:avLst/>
          </a:prstGeom>
          <a:gradFill flip="none" rotWithShape="1">
            <a:gsLst>
              <a:gs pos="100000">
                <a:srgbClr val="011A41"/>
              </a:gs>
              <a:gs pos="0">
                <a:srgbClr val="1D72D9"/>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ectangle: Rounded Corners 4">
            <a:extLst>
              <a:ext uri="{FF2B5EF4-FFF2-40B4-BE49-F238E27FC236}">
                <a16:creationId xmlns:a16="http://schemas.microsoft.com/office/drawing/2014/main" id="{A0AF2C2A-BFB6-9D45-E2DA-B71B9DFED721}"/>
              </a:ext>
            </a:extLst>
          </p:cNvPr>
          <p:cNvSpPr/>
          <p:nvPr/>
        </p:nvSpPr>
        <p:spPr>
          <a:xfrm>
            <a:off x="257695" y="191193"/>
            <a:ext cx="11712631" cy="6475614"/>
          </a:xfrm>
          <a:prstGeom prst="roundRect">
            <a:avLst>
              <a:gd name="adj" fmla="val 3539"/>
            </a:avLst>
          </a:prstGeom>
          <a:solidFill>
            <a:schemeClr val="bg1"/>
          </a:solidFill>
          <a:ln>
            <a:noFill/>
          </a:ln>
          <a:effectLst>
            <a:outerShdw blurRad="292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rPr>
              <a:t>سلامت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rPr>
              <a:t>سرمایه اصلی محرومین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rPr>
              <a:t>جهت توانمند شدن و امرار معاش است. </a:t>
            </a:r>
            <a:endParaRPr kumimoji="0" lang="fa-IR" sz="18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sp>
        <p:nvSpPr>
          <p:cNvPr id="10" name="Content Placeholder 2"/>
          <p:cNvSpPr txBox="1">
            <a:spLocks/>
          </p:cNvSpPr>
          <p:nvPr/>
        </p:nvSpPr>
        <p:spPr>
          <a:xfrm>
            <a:off x="1998963" y="1295276"/>
            <a:ext cx="9623194" cy="532935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1"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fa-IR" sz="2000" b="1" i="0" u="none" strike="noStrike" kern="1200" cap="none" spc="0" normalizeH="0" baseline="0" noProof="0" dirty="0">
                <a:ln>
                  <a:noFill/>
                </a:ln>
                <a:solidFill>
                  <a:prstClr val="black"/>
                </a:solidFill>
                <a:effectLst/>
                <a:uLnTx/>
                <a:uFillTx/>
                <a:latin typeface="Calibri" panose="020F0502020204030204"/>
                <a:ea typeface="+mn-ea"/>
                <a:cs typeface="B Nazanin" panose="00000400000000000000" pitchFamily="2" charset="-78"/>
              </a:rPr>
              <a:t>افراد زیر توسط پزشک یا ماما مراقب مورد بررسی بیشتر از نظر ناباروری قرار می گیرند:</a:t>
            </a:r>
            <a:endPar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B Nazanin" panose="00000400000000000000" pitchFamily="2" charset="-78"/>
            </a:endParaRPr>
          </a:p>
          <a:p>
            <a:pPr marL="457200" marR="0" lvl="1" indent="0" algn="just" defTabSz="914400" rtl="1" eaLnBrk="1" fontAlgn="auto" latinLnBrk="0" hangingPunct="1">
              <a:lnSpc>
                <a:spcPct val="150000"/>
              </a:lnSpc>
              <a:spcBef>
                <a:spcPts val="500"/>
              </a:spcBef>
              <a:spcAft>
                <a:spcPts val="0"/>
              </a:spcAft>
              <a:buClrTx/>
              <a:buSzTx/>
              <a:buFont typeface="Arial" panose="020B0604020202020204" pitchFamily="34" charset="0"/>
              <a:buNone/>
              <a:tabLst/>
              <a:defRPr/>
            </a:pPr>
            <a:r>
              <a:rPr kumimoji="0" lang="fa-IR" sz="2000" b="1" i="0" u="none" strike="noStrike" kern="1200" cap="none" spc="0" normalizeH="0" baseline="0" noProof="0" dirty="0">
                <a:ln>
                  <a:noFill/>
                </a:ln>
                <a:solidFill>
                  <a:prstClr val="black"/>
                </a:solidFill>
                <a:effectLst/>
                <a:uLnTx/>
                <a:uFillTx/>
                <a:latin typeface="Calibri" panose="020F0502020204030204"/>
                <a:ea typeface="+mn-ea"/>
                <a:cs typeface="B Nazanin" panose="00000400000000000000" pitchFamily="2" charset="-78"/>
              </a:rPr>
              <a:t>1) </a:t>
            </a:r>
            <a:r>
              <a:rPr kumimoji="0" lang="fa-IR" sz="2000" b="1" i="0" u="none" strike="noStrike" kern="1200" cap="none" spc="0" normalizeH="0" baseline="0" noProof="0" dirty="0">
                <a:ln>
                  <a:noFill/>
                </a:ln>
                <a:solidFill>
                  <a:srgbClr val="FF0000"/>
                </a:solidFill>
                <a:effectLst/>
                <a:uLnTx/>
                <a:uFillTx/>
                <a:latin typeface="Calibri" panose="020F0502020204030204"/>
                <a:ea typeface="+mn-ea"/>
                <a:cs typeface="B Nazanin" panose="00000400000000000000" pitchFamily="2" charset="-78"/>
              </a:rPr>
              <a:t>دو گروه افرادی که از سوی بهورز/ مراقب سلامت </a:t>
            </a:r>
            <a:r>
              <a:rPr kumimoji="0" lang="fa-IR" sz="2000" b="1" i="0" u="none" strike="noStrike" kern="1200" cap="none" spc="0" normalizeH="0" baseline="0" noProof="0" dirty="0">
                <a:ln>
                  <a:noFill/>
                </a:ln>
                <a:solidFill>
                  <a:prstClr val="black"/>
                </a:solidFill>
                <a:effectLst/>
                <a:uLnTx/>
                <a:uFillTx/>
                <a:latin typeface="Calibri" panose="020F0502020204030204"/>
                <a:ea typeface="+mn-ea"/>
                <a:cs typeface="B Nazanin" panose="00000400000000000000" pitchFamily="2" charset="-78"/>
              </a:rPr>
              <a:t>برای ارزیابی بیشتر از نظر مشکلات باروری/ ناباروری ارجاع شده اند و </a:t>
            </a:r>
            <a:r>
              <a:rPr kumimoji="0" lang="fa-IR" sz="2000" b="1" i="0" u="none" strike="noStrike" kern="1200" cap="none" spc="0" normalizeH="0" baseline="0" noProof="0" dirty="0">
                <a:ln>
                  <a:noFill/>
                </a:ln>
                <a:solidFill>
                  <a:srgbClr val="FF0000"/>
                </a:solidFill>
                <a:effectLst/>
                <a:uLnTx/>
                <a:uFillTx/>
                <a:latin typeface="Calibri" panose="020F0502020204030204"/>
                <a:ea typeface="+mn-ea"/>
                <a:cs typeface="B Nazanin" panose="00000400000000000000" pitchFamily="2" charset="-78"/>
              </a:rPr>
              <a:t>یک گروه </a:t>
            </a:r>
            <a:r>
              <a:rPr kumimoji="0" lang="fa-IR" sz="2000" b="1" i="0" u="none" strike="noStrike" kern="1200" cap="none" spc="0" normalizeH="0" baseline="0" noProof="0" dirty="0">
                <a:ln>
                  <a:noFill/>
                </a:ln>
                <a:solidFill>
                  <a:prstClr val="black"/>
                </a:solidFill>
                <a:effectLst/>
                <a:uLnTx/>
                <a:uFillTx/>
                <a:latin typeface="Calibri" panose="020F0502020204030204"/>
                <a:ea typeface="+mn-ea"/>
                <a:cs typeface="B Nazanin" panose="00000400000000000000" pitchFamily="2" charset="-78"/>
              </a:rPr>
              <a:t>افرادی که برای نشان دار کردن و ارجاع به سطح سه ارجاع شده اند.</a:t>
            </a:r>
            <a:endPar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B Nazanin" panose="00000400000000000000" pitchFamily="2" charset="-78"/>
            </a:endParaRPr>
          </a:p>
          <a:p>
            <a:pPr marL="457200" marR="0" lvl="1" indent="0" algn="just" defTabSz="914400" rtl="1" eaLnBrk="1" fontAlgn="auto" latinLnBrk="0" hangingPunct="1">
              <a:lnSpc>
                <a:spcPct val="150000"/>
              </a:lnSpc>
              <a:spcBef>
                <a:spcPts val="500"/>
              </a:spcBef>
              <a:spcAft>
                <a:spcPts val="0"/>
              </a:spcAft>
              <a:buClrTx/>
              <a:buSzTx/>
              <a:buFont typeface="Arial" panose="020B0604020202020204" pitchFamily="34" charset="0"/>
              <a:buNone/>
              <a:tabLst/>
              <a:defRPr/>
            </a:pPr>
            <a:r>
              <a:rPr kumimoji="0" lang="fa-IR" sz="2000" b="1" i="0" u="none" strike="noStrike" kern="1200" cap="none" spc="0" normalizeH="0" baseline="0" noProof="0" dirty="0">
                <a:ln>
                  <a:noFill/>
                </a:ln>
                <a:solidFill>
                  <a:prstClr val="black"/>
                </a:solidFill>
                <a:effectLst/>
                <a:uLnTx/>
                <a:uFillTx/>
                <a:latin typeface="Calibri" panose="020F0502020204030204"/>
                <a:ea typeface="+mn-ea"/>
                <a:cs typeface="B Nazanin" panose="00000400000000000000" pitchFamily="2" charset="-78"/>
              </a:rPr>
              <a:t>2) زنان متاهل کمتر از 35 سال که پس از یکسال و 35 سال و بالاتر که پس از شش ماه از دریافت </a:t>
            </a:r>
            <a:r>
              <a:rPr kumimoji="0" lang="fa-IR" sz="2000" b="1" i="0" u="none" strike="noStrike" kern="1200" cap="none" spc="0" normalizeH="0" baseline="0" noProof="0" dirty="0">
                <a:ln>
                  <a:noFill/>
                </a:ln>
                <a:solidFill>
                  <a:srgbClr val="FF0000"/>
                </a:solidFill>
                <a:effectLst/>
                <a:uLnTx/>
                <a:uFillTx/>
                <a:latin typeface="Calibri" panose="020F0502020204030204"/>
                <a:ea typeface="+mn-ea"/>
                <a:cs typeface="B Nazanin" panose="00000400000000000000" pitchFamily="2" charset="-78"/>
              </a:rPr>
              <a:t>مراقبت های پیش از بارداری</a:t>
            </a:r>
            <a:r>
              <a:rPr kumimoji="0" lang="fa-IR" sz="2000" b="1" i="0" u="none" strike="noStrike" kern="1200" cap="none" spc="0" normalizeH="0" baseline="0" noProof="0" dirty="0">
                <a:ln>
                  <a:noFill/>
                </a:ln>
                <a:solidFill>
                  <a:prstClr val="black"/>
                </a:solidFill>
                <a:effectLst/>
                <a:uLnTx/>
                <a:uFillTx/>
                <a:latin typeface="Calibri" panose="020F0502020204030204"/>
                <a:ea typeface="+mn-ea"/>
                <a:cs typeface="B Nazanin" panose="00000400000000000000" pitchFamily="2" charset="-78"/>
              </a:rPr>
              <a:t>، هنوز باردار نشده اند.</a:t>
            </a:r>
            <a:endPar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B Nazanin" panose="00000400000000000000" pitchFamily="2" charset="-78"/>
            </a:endParaRPr>
          </a:p>
          <a:p>
            <a:pPr marL="457200" marR="0" lvl="1" indent="0" algn="just" defTabSz="914400" rtl="1" eaLnBrk="1" fontAlgn="auto" latinLnBrk="0" hangingPunct="1">
              <a:lnSpc>
                <a:spcPct val="150000"/>
              </a:lnSpc>
              <a:spcBef>
                <a:spcPts val="500"/>
              </a:spcBef>
              <a:spcAft>
                <a:spcPts val="0"/>
              </a:spcAft>
              <a:buClrTx/>
              <a:buSzTx/>
              <a:buFont typeface="Arial" panose="020B0604020202020204" pitchFamily="34" charset="0"/>
              <a:buNone/>
              <a:tabLst/>
              <a:defRPr/>
            </a:pPr>
            <a:r>
              <a:rPr kumimoji="0" lang="fa-IR" sz="2000" b="1" i="0" u="none" strike="noStrike" kern="1200" cap="none" spc="0" normalizeH="0" baseline="0" noProof="0" dirty="0">
                <a:ln>
                  <a:noFill/>
                </a:ln>
                <a:solidFill>
                  <a:prstClr val="black"/>
                </a:solidFill>
                <a:effectLst/>
                <a:uLnTx/>
                <a:uFillTx/>
                <a:latin typeface="Calibri" panose="020F0502020204030204"/>
                <a:ea typeface="+mn-ea"/>
                <a:cs typeface="B Nazanin" panose="00000400000000000000" pitchFamily="2" charset="-78"/>
              </a:rPr>
              <a:t>3) </a:t>
            </a:r>
            <a:r>
              <a:rPr kumimoji="0" lang="fa-IR" sz="2000" b="1" i="0" u="none" strike="noStrike" kern="1200" cap="none" spc="0" normalizeH="0" baseline="0" noProof="0" dirty="0">
                <a:ln>
                  <a:noFill/>
                </a:ln>
                <a:solidFill>
                  <a:srgbClr val="FF0000"/>
                </a:solidFill>
                <a:effectLst/>
                <a:uLnTx/>
                <a:uFillTx/>
                <a:latin typeface="Calibri" panose="020F0502020204030204"/>
                <a:ea typeface="+mn-ea"/>
                <a:cs typeface="B Nazanin" panose="00000400000000000000" pitchFamily="2" charset="-78"/>
              </a:rPr>
              <a:t>مردان</a:t>
            </a:r>
            <a:r>
              <a:rPr kumimoji="0" lang="fa-IR" sz="2000" b="1" i="0" u="none" strike="noStrike" kern="1200" cap="none" spc="0" normalizeH="0" baseline="0" noProof="0" dirty="0">
                <a:ln>
                  <a:noFill/>
                </a:ln>
                <a:solidFill>
                  <a:prstClr val="black"/>
                </a:solidFill>
                <a:effectLst/>
                <a:uLnTx/>
                <a:uFillTx/>
                <a:latin typeface="Calibri" panose="020F0502020204030204"/>
                <a:ea typeface="+mn-ea"/>
                <a:cs typeface="B Nazanin" panose="00000400000000000000" pitchFamily="2" charset="-78"/>
              </a:rPr>
              <a:t> مراجعه کننده با شکایت از مشکلات باروری (مراجعه مستقیم)</a:t>
            </a:r>
            <a:endPar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B Nazanin" panose="00000400000000000000" pitchFamily="2" charset="-78"/>
            </a:endParaRPr>
          </a:p>
          <a:p>
            <a:pPr marL="0" marR="0" lvl="0" indent="0" algn="just" defTabSz="914400" rtl="1"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fa-IR" sz="2000" b="1" i="0" u="none" strike="noStrike" kern="1200" cap="none" spc="0" normalizeH="0" baseline="0" noProof="0" dirty="0">
              <a:ln>
                <a:noFill/>
              </a:ln>
              <a:solidFill>
                <a:prstClr val="black"/>
              </a:solidFill>
              <a:effectLst/>
              <a:uLnTx/>
              <a:uFillTx/>
              <a:latin typeface="Calibri" panose="020F0502020204030204"/>
              <a:ea typeface="+mn-ea"/>
              <a:cs typeface="B Nazanin" panose="00000400000000000000" pitchFamily="2" charset="-78"/>
            </a:endParaRPr>
          </a:p>
          <a:p>
            <a:pPr marL="0" marR="0" lvl="0" indent="0" algn="just" defTabSz="914400" rtl="1"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fa-IR" sz="2000" b="1" i="0" u="none" strike="noStrike" kern="1200" cap="none" spc="0" normalizeH="0" baseline="0" noProof="0" dirty="0">
              <a:ln>
                <a:noFill/>
              </a:ln>
              <a:solidFill>
                <a:prstClr val="black"/>
              </a:solidFill>
              <a:effectLst/>
              <a:uLnTx/>
              <a:uFillTx/>
              <a:latin typeface="Calibri" panose="020F0502020204030204"/>
              <a:ea typeface="+mn-ea"/>
              <a:cs typeface="B Nazanin" panose="00000400000000000000" pitchFamily="2" charset="-78"/>
            </a:endParaRPr>
          </a:p>
          <a:p>
            <a:pPr marL="0" marR="0" lvl="0" indent="0" algn="ctr" defTabSz="914400" rtl="1"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fa-IR" sz="2000" b="1" i="0" u="none" strike="noStrike" kern="1200" cap="none" spc="0" normalizeH="0" baseline="0" noProof="0" dirty="0">
                <a:ln>
                  <a:noFill/>
                </a:ln>
                <a:solidFill>
                  <a:srgbClr val="FF0000"/>
                </a:solidFill>
                <a:effectLst/>
                <a:uLnTx/>
                <a:uFillTx/>
                <a:latin typeface="Calibri" panose="020F0502020204030204"/>
                <a:ea typeface="+mn-ea"/>
                <a:cs typeface="B Nazanin" panose="00000400000000000000" pitchFamily="2" charset="-78"/>
              </a:rPr>
              <a:t>توجه شود که زنان توسط پزشک زن/ ماما مراقب و همسران آنها توسط پزشک مرد ارزیابی خواهند شد</a:t>
            </a:r>
            <a:r>
              <a:rPr kumimoji="0" lang="fa-IR" sz="2000" b="1" i="0" u="none" strike="noStrike" kern="1200" cap="none" spc="0" normalizeH="0" baseline="0" noProof="0" dirty="0">
                <a:ln>
                  <a:noFill/>
                </a:ln>
                <a:solidFill>
                  <a:prstClr val="black"/>
                </a:solidFill>
                <a:effectLst/>
                <a:uLnTx/>
                <a:uFillTx/>
                <a:latin typeface="Calibri" panose="020F0502020204030204"/>
                <a:ea typeface="+mn-ea"/>
                <a:cs typeface="B Nazanin" panose="00000400000000000000" pitchFamily="2" charset="-78"/>
              </a:rPr>
              <a:t>.</a:t>
            </a:r>
            <a:endParaRPr kumimoji="0" lang="fa-IR" sz="1800" b="1" i="0" u="none" strike="noStrike" kern="1200" cap="none" spc="0" normalizeH="0" baseline="0" noProof="0" dirty="0">
              <a:ln>
                <a:noFill/>
              </a:ln>
              <a:solidFill>
                <a:prstClr val="black"/>
              </a:solidFill>
              <a:effectLst/>
              <a:uLnTx/>
              <a:uFillTx/>
              <a:latin typeface="Calibri" panose="020F0502020204030204"/>
              <a:ea typeface="+mn-ea"/>
              <a:cs typeface="B Nazanin" panose="00000400000000000000" pitchFamily="2" charset="-78"/>
            </a:endParaRPr>
          </a:p>
          <a:p>
            <a:pPr marL="228600" marR="0" lvl="0" indent="-228600" algn="r" defTabSz="914400" rtl="1" eaLnBrk="1" fontAlgn="auto" latinLnBrk="0" hangingPunct="1">
              <a:lnSpc>
                <a:spcPct val="150000"/>
              </a:lnSpc>
              <a:spcBef>
                <a:spcPts val="1000"/>
              </a:spcBef>
              <a:spcAft>
                <a:spcPts val="0"/>
              </a:spcAft>
              <a:buClrTx/>
              <a:buSzTx/>
              <a:buFont typeface="Arial" panose="020B0604020202020204" pitchFamily="34" charset="0"/>
              <a:buChar char="•"/>
              <a:tabLst/>
              <a:defRPr/>
            </a:pPr>
            <a:endParaRPr kumimoji="0" lang="fa-IR" sz="1600" b="1" i="0" u="none" strike="noStrike" kern="1200" cap="none" spc="0" normalizeH="0" baseline="0" noProof="0" dirty="0">
              <a:ln>
                <a:noFill/>
              </a:ln>
              <a:solidFill>
                <a:srgbClr val="000000"/>
              </a:solidFill>
              <a:effectLst/>
              <a:uLnTx/>
              <a:uFillTx/>
              <a:latin typeface="B Nazanin" panose="00000400000000000000" pitchFamily="2" charset="-78"/>
              <a:ea typeface="+mn-ea"/>
              <a:cs typeface="B Nazanin" panose="00000400000000000000" pitchFamily="2" charset="-78"/>
            </a:endParaRPr>
          </a:p>
          <a:p>
            <a:pPr marL="0" marR="0" lvl="0" indent="0" algn="r" defTabSz="914400" rtl="1" eaLnBrk="1" fontAlgn="auto" latinLnBrk="0" hangingPunct="1">
              <a:lnSpc>
                <a:spcPct val="150000"/>
              </a:lnSpc>
              <a:spcBef>
                <a:spcPts val="1000"/>
              </a:spcBef>
              <a:spcAft>
                <a:spcPts val="0"/>
              </a:spcAft>
              <a:buClrTx/>
              <a:buSzTx/>
              <a:buFont typeface="Arial" panose="020B0604020202020204" pitchFamily="34" charset="0"/>
              <a:buNone/>
              <a:tabLst/>
              <a:defRPr/>
            </a:pPr>
            <a:endParaRPr kumimoji="0" lang="fa-IR" sz="1600" b="1" i="0" u="none" strike="noStrike" kern="1200" cap="none" spc="0" normalizeH="0" baseline="0" noProof="0" dirty="0">
              <a:ln>
                <a:noFill/>
              </a:ln>
              <a:solidFill>
                <a:srgbClr val="000000"/>
              </a:solidFill>
              <a:effectLst/>
              <a:uLnTx/>
              <a:uFillTx/>
              <a:latin typeface="B Nazanin" panose="00000400000000000000" pitchFamily="2" charset="-78"/>
              <a:ea typeface="+mn-ea"/>
              <a:cs typeface="B Nazanin" panose="00000400000000000000" pitchFamily="2" charset="-78"/>
            </a:endParaRPr>
          </a:p>
          <a:p>
            <a:pPr marL="228600" marR="0" lvl="0" indent="-228600" algn="r" defTabSz="914400" rtl="1" eaLnBrk="1" fontAlgn="auto" latinLnBrk="0" hangingPunct="1">
              <a:lnSpc>
                <a:spcPct val="150000"/>
              </a:lnSpc>
              <a:spcBef>
                <a:spcPts val="1000"/>
              </a:spcBef>
              <a:spcAft>
                <a:spcPts val="0"/>
              </a:spcAft>
              <a:buClrTx/>
              <a:buSzTx/>
              <a:buFont typeface="Arial" panose="020B0604020202020204" pitchFamily="34" charset="0"/>
              <a:buChar char="•"/>
              <a:tabLst/>
              <a:defRPr/>
            </a:pPr>
            <a:endParaRPr kumimoji="0" lang="fa-IR" sz="1600" b="1" i="0" u="none" strike="noStrike" kern="1200" cap="none" spc="0" normalizeH="0" baseline="0" noProof="0" dirty="0">
              <a:ln>
                <a:noFill/>
              </a:ln>
              <a:solidFill>
                <a:srgbClr val="000000"/>
              </a:solidFill>
              <a:effectLst/>
              <a:uLnTx/>
              <a:uFillTx/>
              <a:latin typeface="B Nazanin" panose="00000400000000000000" pitchFamily="2" charset="-78"/>
              <a:ea typeface="+mn-ea"/>
              <a:cs typeface="B Nazanin" panose="00000400000000000000" pitchFamily="2" charset="-78"/>
            </a:endParaRPr>
          </a:p>
          <a:p>
            <a:pPr marL="228600" marR="0" lvl="0" indent="-228600" algn="r" defTabSz="914400" rtl="1" eaLnBrk="1" fontAlgn="auto" latinLnBrk="0" hangingPunct="1">
              <a:lnSpc>
                <a:spcPct val="150000"/>
              </a:lnSpc>
              <a:spcBef>
                <a:spcPts val="1000"/>
              </a:spcBef>
              <a:spcAft>
                <a:spcPts val="0"/>
              </a:spcAft>
              <a:buClrTx/>
              <a:buSzTx/>
              <a:buFont typeface="Arial" panose="020B0604020202020204" pitchFamily="34" charset="0"/>
              <a:buChar char="•"/>
              <a:tabLst/>
              <a:defRPr/>
            </a:pPr>
            <a:endParaRPr kumimoji="0" lang="fa-IR" sz="1600" b="1" i="0" u="none" strike="noStrike" kern="1200" cap="none" spc="0" normalizeH="0" baseline="0" noProof="0" dirty="0">
              <a:ln>
                <a:noFill/>
              </a:ln>
              <a:solidFill>
                <a:srgbClr val="000000"/>
              </a:solidFill>
              <a:effectLst/>
              <a:uLnTx/>
              <a:uFillTx/>
              <a:latin typeface="B Nazanin" panose="00000400000000000000" pitchFamily="2" charset="-78"/>
              <a:ea typeface="+mn-ea"/>
              <a:cs typeface="B Nazanin" panose="00000400000000000000" pitchFamily="2" charset="-78"/>
            </a:endParaRPr>
          </a:p>
          <a:p>
            <a:pPr marL="228600" marR="0" lvl="0" indent="-228600" algn="r" defTabSz="914400" rtl="1" eaLnBrk="1" fontAlgn="auto" latinLnBrk="0" hangingPunct="1">
              <a:lnSpc>
                <a:spcPct val="150000"/>
              </a:lnSpc>
              <a:spcBef>
                <a:spcPts val="1000"/>
              </a:spcBef>
              <a:spcAft>
                <a:spcPts val="0"/>
              </a:spcAft>
              <a:buClrTx/>
              <a:buSzTx/>
              <a:buFont typeface="Arial" panose="020B0604020202020204" pitchFamily="34" charset="0"/>
              <a:buChar char="•"/>
              <a:tabLst/>
              <a:defRPr/>
            </a:pPr>
            <a:endParaRPr kumimoji="0" lang="fa-IR" sz="1600" b="1" i="0" u="none" strike="noStrike" kern="1200" cap="none" spc="0" normalizeH="0" baseline="0" noProof="0" dirty="0">
              <a:ln>
                <a:noFill/>
              </a:ln>
              <a:solidFill>
                <a:srgbClr val="000000"/>
              </a:solidFill>
              <a:effectLst/>
              <a:uLnTx/>
              <a:uFillTx/>
              <a:latin typeface="B Nazanin" panose="00000400000000000000" pitchFamily="2" charset="-78"/>
              <a:ea typeface="+mn-ea"/>
              <a:cs typeface="B Nazanin" panose="00000400000000000000" pitchFamily="2" charset="-78"/>
            </a:endParaRPr>
          </a:p>
          <a:p>
            <a:pPr marL="228600" marR="0" lvl="0" indent="-228600" algn="r" defTabSz="914400" rtl="1" eaLnBrk="1" fontAlgn="auto" latinLnBrk="0" hangingPunct="1">
              <a:lnSpc>
                <a:spcPct val="150000"/>
              </a:lnSpc>
              <a:spcBef>
                <a:spcPts val="1000"/>
              </a:spcBef>
              <a:spcAft>
                <a:spcPts val="0"/>
              </a:spcAft>
              <a:buClrTx/>
              <a:buSzTx/>
              <a:buFont typeface="Arial" panose="020B0604020202020204" pitchFamily="34" charset="0"/>
              <a:buChar char="•"/>
              <a:tabLst/>
              <a:defRPr/>
            </a:pPr>
            <a:endPar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Title 1">
            <a:extLst>
              <a:ext uri="{FF2B5EF4-FFF2-40B4-BE49-F238E27FC236}">
                <a16:creationId xmlns:a16="http://schemas.microsoft.com/office/drawing/2014/main" id="{39D57CC7-87DA-4182-A76E-864346CFCBCB}"/>
              </a:ext>
            </a:extLst>
          </p:cNvPr>
          <p:cNvSpPr txBox="1">
            <a:spLocks/>
          </p:cNvSpPr>
          <p:nvPr/>
        </p:nvSpPr>
        <p:spPr>
          <a:xfrm>
            <a:off x="2816817" y="152574"/>
            <a:ext cx="8647027" cy="1142702"/>
          </a:xfrm>
          <a:prstGeom prst="rect">
            <a:avLst/>
          </a:prstGeom>
        </p:spPr>
        <p:txBody>
          <a:bodyPr vert="horz" lIns="91416" tIns="45708" rIns="91416" bIns="45708"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fa-IR" sz="3200" b="0" i="0" u="none" strike="noStrike" kern="1200" cap="none" spc="0" normalizeH="0" baseline="0" noProof="0" dirty="0">
                <a:ln>
                  <a:noFill/>
                </a:ln>
                <a:solidFill>
                  <a:srgbClr val="FF0066"/>
                </a:solidFill>
                <a:effectLst>
                  <a:outerShdw blurRad="38100" dist="38100" dir="2700000" algn="tl">
                    <a:srgbClr val="000000">
                      <a:alpha val="43137"/>
                    </a:srgbClr>
                  </a:outerShdw>
                </a:effectLst>
                <a:uLnTx/>
                <a:uFillTx/>
                <a:latin typeface="Ray ExtraBlack" panose="02000504000000020004" pitchFamily="50" charset="-78"/>
                <a:ea typeface="+mj-ea"/>
                <a:cs typeface="B Titr" panose="00000700000000000000" pitchFamily="2" charset="-78"/>
              </a:rPr>
              <a:t>معیارهای ارائه خدمت در سطح یک_ پزشک/ ماما مراقب</a:t>
            </a:r>
            <a:endParaRPr kumimoji="0" lang="en-US" sz="3200" b="0" i="0" u="none" strike="noStrike" kern="1200" cap="none" spc="0" normalizeH="0" baseline="0" noProof="0" dirty="0">
              <a:ln>
                <a:noFill/>
              </a:ln>
              <a:solidFill>
                <a:srgbClr val="FF0066"/>
              </a:solidFill>
              <a:effectLst>
                <a:outerShdw blurRad="38100" dist="38100" dir="2700000" algn="tl">
                  <a:srgbClr val="000000">
                    <a:alpha val="43137"/>
                  </a:srgbClr>
                </a:outerShdw>
              </a:effectLst>
              <a:uLnTx/>
              <a:uFillTx/>
              <a:latin typeface="Ray ExtraBlack" panose="02000504000000020004" pitchFamily="50" charset="-78"/>
              <a:ea typeface="+mj-ea"/>
              <a:cs typeface="B Titr" panose="00000700000000000000" pitchFamily="2" charset="-78"/>
            </a:endParaRPr>
          </a:p>
        </p:txBody>
      </p:sp>
      <p:pic>
        <p:nvPicPr>
          <p:cNvPr id="15" name="Picture 14">
            <a:extLst>
              <a:ext uri="{FF2B5EF4-FFF2-40B4-BE49-F238E27FC236}">
                <a16:creationId xmlns:a16="http://schemas.microsoft.com/office/drawing/2014/main" id="{A599B810-24DF-419E-850D-DA57B953A217}"/>
              </a:ext>
            </a:extLst>
          </p:cNvPr>
          <p:cNvPicPr>
            <a:picLocks noChangeAspect="1"/>
          </p:cNvPicPr>
          <p:nvPr/>
        </p:nvPicPr>
        <p:blipFill rotWithShape="1">
          <a:blip r:embed="rId3">
            <a:extLst>
              <a:ext uri="{28A0092B-C50C-407E-A947-70E740481C1C}">
                <a14:useLocalDpi xmlns:a14="http://schemas.microsoft.com/office/drawing/2010/main" val="0"/>
              </a:ext>
            </a:extLst>
          </a:blip>
          <a:srcRect l="31160" r="29919"/>
          <a:stretch/>
        </p:blipFill>
        <p:spPr>
          <a:xfrm>
            <a:off x="419507" y="1826043"/>
            <a:ext cx="1323351" cy="3558988"/>
          </a:xfrm>
          <a:prstGeom prst="rect">
            <a:avLst/>
          </a:prstGeom>
        </p:spPr>
      </p:pic>
      <p:pic>
        <p:nvPicPr>
          <p:cNvPr id="9" name="Picture 8">
            <a:extLst>
              <a:ext uri="{FF2B5EF4-FFF2-40B4-BE49-F238E27FC236}">
                <a16:creationId xmlns:a16="http://schemas.microsoft.com/office/drawing/2014/main" id="{3AE2C79A-CC40-49F6-BDEE-1E868C087ED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0039" y="282944"/>
            <a:ext cx="1701567" cy="577168"/>
          </a:xfrm>
          <a:prstGeom prst="rect">
            <a:avLst/>
          </a:prstGeom>
        </p:spPr>
      </p:pic>
    </p:spTree>
    <p:extLst>
      <p:ext uri="{BB962C8B-B14F-4D97-AF65-F5344CB8AC3E}">
        <p14:creationId xmlns:p14="http://schemas.microsoft.com/office/powerpoint/2010/main" val="3611038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Left Arrow 3">
            <a:extLst>
              <a:ext uri="{FF2B5EF4-FFF2-40B4-BE49-F238E27FC236}">
                <a16:creationId xmlns:a16="http://schemas.microsoft.com/office/drawing/2014/main" id="{17485AD7-1E46-478B-8FC7-D03741D03E45}"/>
              </a:ext>
            </a:extLst>
          </p:cNvPr>
          <p:cNvSpPr>
            <a:spLocks/>
          </p:cNvSpPr>
          <p:nvPr/>
        </p:nvSpPr>
        <p:spPr>
          <a:xfrm>
            <a:off x="9317648" y="1983926"/>
            <a:ext cx="564289" cy="2285365"/>
          </a:xfrm>
          <a:prstGeom prst="leftArrow">
            <a:avLst/>
          </a:prstGeom>
          <a:solidFill>
            <a:sysClr val="window" lastClr="FFFFFF"/>
          </a:solidFill>
          <a:ln w="25400" cap="flat" cmpd="sng" algn="ctr">
            <a:solidFill>
              <a:srgbClr val="F79646"/>
            </a:solidFill>
            <a:prstDash val="solid"/>
          </a:ln>
          <a:effectLst/>
        </p:spPr>
        <p:txBody>
          <a:bodyPr vert="vert270" wrap="square" rtlCol="0" anchor="ctr">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100" b="1" i="0" u="none" strike="noStrike" kern="1200" cap="none" spc="0" normalizeH="0" baseline="0" noProof="0">
                <a:ln>
                  <a:noFill/>
                </a:ln>
                <a:solidFill>
                  <a:srgbClr val="000000"/>
                </a:solidFill>
                <a:effectLst/>
                <a:uLnTx/>
                <a:uFillTx/>
                <a:latin typeface="Calibri" panose="020F0502020204030204" pitchFamily="34" charset="0"/>
                <a:ea typeface="Times New Roman" panose="02020603050405020304" pitchFamily="18" charset="0"/>
                <a:cs typeface="B Nazanin" panose="00000400000000000000" pitchFamily="2" charset="-78"/>
              </a:rPr>
              <a:t>گروه بندی و اقدام</a:t>
            </a:r>
            <a:endParaRPr kumimoji="0" lang="en-US" sz="12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6" name="Title 1">
            <a:extLst>
              <a:ext uri="{FF2B5EF4-FFF2-40B4-BE49-F238E27FC236}">
                <a16:creationId xmlns:a16="http://schemas.microsoft.com/office/drawing/2014/main" id="{354B9918-5B6E-473F-8BCF-4C51596C11A8}"/>
              </a:ext>
            </a:extLst>
          </p:cNvPr>
          <p:cNvSpPr txBox="1">
            <a:spLocks/>
          </p:cNvSpPr>
          <p:nvPr/>
        </p:nvSpPr>
        <p:spPr>
          <a:xfrm>
            <a:off x="9478792" y="153732"/>
            <a:ext cx="2774741" cy="429926"/>
          </a:xfrm>
          <a:prstGeom prst="rect">
            <a:avLst/>
          </a:prstGeom>
        </p:spPr>
        <p:txBody>
          <a:bodyPr vert="horz" lIns="91416" tIns="45708" rIns="91416" bIns="45708" rtlCol="0" anchor="ctr">
            <a:normAutofit fontScale="6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fa-IR" sz="3200" b="0" i="0" u="none" strike="noStrike" kern="1200" cap="none" spc="0" normalizeH="0" baseline="0" noProof="0" dirty="0">
                <a:ln>
                  <a:noFill/>
                </a:ln>
                <a:solidFill>
                  <a:srgbClr val="FF0066"/>
                </a:solidFill>
                <a:effectLst>
                  <a:outerShdw blurRad="38100" dist="38100" dir="2700000" algn="tl">
                    <a:srgbClr val="000000">
                      <a:alpha val="43137"/>
                    </a:srgbClr>
                  </a:outerShdw>
                </a:effectLst>
                <a:uLnTx/>
                <a:uFillTx/>
                <a:latin typeface="Ray ExtraBlack" panose="02000504000000020004" pitchFamily="50" charset="-78"/>
                <a:ea typeface="+mj-ea"/>
                <a:cs typeface="B Titr" panose="00000700000000000000" pitchFamily="2" charset="-78"/>
              </a:rPr>
              <a:t>ارزیابی تکمیلی زنان متاهل</a:t>
            </a:r>
            <a:endParaRPr kumimoji="0" lang="en-US" sz="3200" b="0" i="0" u="none" strike="noStrike" kern="1200" cap="none" spc="0" normalizeH="0" baseline="0" noProof="0" dirty="0">
              <a:ln>
                <a:noFill/>
              </a:ln>
              <a:solidFill>
                <a:srgbClr val="FF0066"/>
              </a:solidFill>
              <a:effectLst>
                <a:outerShdw blurRad="38100" dist="38100" dir="2700000" algn="tl">
                  <a:srgbClr val="000000">
                    <a:alpha val="43137"/>
                  </a:srgbClr>
                </a:outerShdw>
              </a:effectLst>
              <a:uLnTx/>
              <a:uFillTx/>
              <a:latin typeface="Ray ExtraBlack" panose="02000504000000020004" pitchFamily="50" charset="-78"/>
              <a:ea typeface="+mj-ea"/>
              <a:cs typeface="B Titr" panose="00000700000000000000" pitchFamily="2" charset="-78"/>
            </a:endParaRPr>
          </a:p>
        </p:txBody>
      </p:sp>
      <p:graphicFrame>
        <p:nvGraphicFramePr>
          <p:cNvPr id="8" name="Table 2">
            <a:extLst>
              <a:ext uri="{FF2B5EF4-FFF2-40B4-BE49-F238E27FC236}">
                <a16:creationId xmlns:a16="http://schemas.microsoft.com/office/drawing/2014/main" id="{BE78C785-65F5-4C2E-B219-F6A13AA7D882}"/>
              </a:ext>
            </a:extLst>
          </p:cNvPr>
          <p:cNvGraphicFramePr>
            <a:graphicFrameLocks noGrp="1"/>
          </p:cNvGraphicFramePr>
          <p:nvPr>
            <p:extLst>
              <p:ext uri="{D42A27DB-BD31-4B8C-83A1-F6EECF244321}">
                <p14:modId xmlns:p14="http://schemas.microsoft.com/office/powerpoint/2010/main" val="4251102050"/>
              </p:ext>
            </p:extLst>
          </p:nvPr>
        </p:nvGraphicFramePr>
        <p:xfrm>
          <a:off x="112294" y="86491"/>
          <a:ext cx="9144000" cy="6727065"/>
        </p:xfrm>
        <a:graphic>
          <a:graphicData uri="http://schemas.openxmlformats.org/drawingml/2006/table">
            <a:tbl>
              <a:tblPr firstRow="1" bandRow="1">
                <a:tableStyleId>{5C22544A-7EE6-4342-B048-85BDC9FD1C3A}</a:tableStyleId>
              </a:tblPr>
              <a:tblGrid>
                <a:gridCol w="3847187">
                  <a:extLst>
                    <a:ext uri="{9D8B030D-6E8A-4147-A177-3AD203B41FA5}">
                      <a16:colId xmlns:a16="http://schemas.microsoft.com/office/drawing/2014/main" val="747025956"/>
                    </a:ext>
                  </a:extLst>
                </a:gridCol>
                <a:gridCol w="675132">
                  <a:extLst>
                    <a:ext uri="{9D8B030D-6E8A-4147-A177-3AD203B41FA5}">
                      <a16:colId xmlns:a16="http://schemas.microsoft.com/office/drawing/2014/main" val="2318537194"/>
                    </a:ext>
                  </a:extLst>
                </a:gridCol>
                <a:gridCol w="4621681">
                  <a:extLst>
                    <a:ext uri="{9D8B030D-6E8A-4147-A177-3AD203B41FA5}">
                      <a16:colId xmlns:a16="http://schemas.microsoft.com/office/drawing/2014/main" val="2630084930"/>
                    </a:ext>
                  </a:extLst>
                </a:gridCol>
              </a:tblGrid>
              <a:tr h="336418">
                <a:tc>
                  <a:txBody>
                    <a:bodyPr/>
                    <a:lstStyle/>
                    <a:p>
                      <a:pPr algn="ctr"/>
                      <a:r>
                        <a:rPr lang="fa-IR" sz="850" b="1" kern="1200" dirty="0">
                          <a:solidFill>
                            <a:schemeClr val="tx1"/>
                          </a:solidFill>
                          <a:latin typeface="+mn-lt"/>
                          <a:ea typeface="+mn-ea"/>
                          <a:cs typeface="B Nazanin" panose="00000400000000000000" pitchFamily="2" charset="-78"/>
                        </a:rPr>
                        <a:t>اقدام</a:t>
                      </a:r>
                    </a:p>
                    <a:p>
                      <a:pPr algn="ctr"/>
                      <a:r>
                        <a:rPr lang="fa-IR" sz="850" b="1" kern="1200" dirty="0">
                          <a:solidFill>
                            <a:schemeClr val="tx1"/>
                          </a:solidFill>
                          <a:latin typeface="+mn-lt"/>
                          <a:ea typeface="+mn-ea"/>
                          <a:cs typeface="B Nazanin" panose="00000400000000000000" pitchFamily="2" charset="-78"/>
                        </a:rPr>
                        <a:t>توصیه، اقدامات درمانی، ارجاع، پیگیری</a:t>
                      </a:r>
                      <a:endParaRPr lang="en-US" sz="850" b="1" kern="1200" dirty="0">
                        <a:solidFill>
                          <a:schemeClr val="tx1"/>
                        </a:solidFill>
                        <a:latin typeface="+mn-lt"/>
                        <a:ea typeface="+mn-ea"/>
                        <a:cs typeface="B Nazanin" panose="00000400000000000000"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a-IR" sz="850" dirty="0">
                          <a:solidFill>
                            <a:schemeClr val="tx1"/>
                          </a:solidFill>
                          <a:cs typeface="B Nazanin" panose="00000400000000000000" pitchFamily="2" charset="-78"/>
                        </a:rPr>
                        <a:t>طبقه بندی</a:t>
                      </a:r>
                      <a:endParaRPr lang="en-US" sz="850" dirty="0">
                        <a:solidFill>
                          <a:schemeClr val="tx1"/>
                        </a:solidFill>
                        <a:cs typeface="B Nazanin" panose="00000400000000000000"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a-IR" sz="850" dirty="0">
                          <a:solidFill>
                            <a:schemeClr val="tx1"/>
                          </a:solidFill>
                          <a:cs typeface="B Nazanin" panose="00000400000000000000" pitchFamily="2" charset="-78"/>
                        </a:rPr>
                        <a:t>نتیجه ارزیابی</a:t>
                      </a:r>
                      <a:endParaRPr lang="en-US" sz="850" dirty="0">
                        <a:solidFill>
                          <a:schemeClr val="tx1"/>
                        </a:solidFill>
                        <a:cs typeface="B Nazanin" panose="00000400000000000000"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9808618"/>
                  </a:ext>
                </a:extLst>
              </a:tr>
              <a:tr h="532174">
                <a:tc>
                  <a:txBody>
                    <a:bodyPr/>
                    <a:lstStyle/>
                    <a:p>
                      <a:pPr marL="342900" marR="0" lvl="0" indent="-342900" algn="just" rtl="1">
                        <a:lnSpc>
                          <a:spcPct val="107000"/>
                        </a:lnSpc>
                        <a:spcBef>
                          <a:spcPts val="0"/>
                        </a:spcBef>
                        <a:spcAft>
                          <a:spcPts val="0"/>
                        </a:spcAft>
                        <a:buClr>
                          <a:srgbClr val="000000"/>
                        </a:buClr>
                        <a:buFont typeface="Symbol" panose="05050102010706020507" pitchFamily="18" charset="2"/>
                        <a:buChar char=""/>
                      </a:pPr>
                      <a:r>
                        <a:rPr lang="fa-IR" sz="850" b="1" dirty="0">
                          <a:effectLst/>
                          <a:latin typeface="Arial" panose="020B0604020202020204" pitchFamily="34" charset="0"/>
                          <a:ea typeface="Times New Roman" panose="02020603050405020304" pitchFamily="18" charset="0"/>
                          <a:cs typeface="B Nazanin" panose="00000400000000000000" pitchFamily="2" charset="-78"/>
                        </a:rPr>
                        <a:t>نشان دار کردن و ارجاع به سطح 3 توسط پزشک</a:t>
                      </a:r>
                      <a:endParaRPr lang="en-US" sz="850" dirty="0">
                        <a:effectLst/>
                        <a:latin typeface="Calibri" panose="020F0502020204030204" pitchFamily="34" charset="0"/>
                        <a:ea typeface="Calibri" panose="020F0502020204030204" pitchFamily="34" charset="0"/>
                        <a:cs typeface="Symbol" panose="05050102010706020507" pitchFamily="18" charset="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rtl="1">
                        <a:lnSpc>
                          <a:spcPct val="107000"/>
                        </a:lnSpc>
                        <a:spcBef>
                          <a:spcPts val="0"/>
                        </a:spcBef>
                        <a:spcAft>
                          <a:spcPts val="0"/>
                        </a:spcAft>
                      </a:pPr>
                      <a:r>
                        <a:rPr lang="fa-IR" sz="850" b="1">
                          <a:effectLst/>
                          <a:latin typeface="Arial" panose="020B0604020202020204" pitchFamily="34" charset="0"/>
                          <a:ea typeface="Times New Roman" panose="02020603050405020304" pitchFamily="18" charset="0"/>
                          <a:cs typeface="B Nazanin" panose="00000400000000000000" pitchFamily="2" charset="-78"/>
                        </a:rPr>
                        <a:t>ارجاع مستقیم به سطح 3</a:t>
                      </a:r>
                      <a:endParaRPr lang="en-US" sz="85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rtl="1">
                        <a:lnSpc>
                          <a:spcPct val="107000"/>
                        </a:lnSpc>
                        <a:spcBef>
                          <a:spcPts val="0"/>
                        </a:spcBef>
                        <a:spcAft>
                          <a:spcPts val="0"/>
                        </a:spcAft>
                      </a:pPr>
                      <a:r>
                        <a:rPr lang="fa-IR" sz="850" b="1" u="sng">
                          <a:effectLst/>
                          <a:latin typeface="Arial" panose="020B0604020202020204" pitchFamily="34" charset="0"/>
                          <a:ea typeface="Times New Roman" panose="02020603050405020304" pitchFamily="18" charset="0"/>
                          <a:cs typeface="B Nazanin" panose="00000400000000000000" pitchFamily="2" charset="-78"/>
                        </a:rPr>
                        <a:t>خانم خواهان فرزند و دارا بودن یک یا چند عامل از عوامل زیر</a:t>
                      </a:r>
                      <a:r>
                        <a:rPr lang="fa-IR" sz="850" b="1">
                          <a:effectLst/>
                          <a:latin typeface="Arial" panose="020B0604020202020204" pitchFamily="34" charset="0"/>
                          <a:ea typeface="Times New Roman" panose="02020603050405020304" pitchFamily="18" charset="0"/>
                          <a:cs typeface="B Nazanin" panose="00000400000000000000" pitchFamily="2" charset="-78"/>
                        </a:rPr>
                        <a:t>:</a:t>
                      </a:r>
                      <a:endParaRPr lang="en-US" sz="85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rtl="1">
                        <a:lnSpc>
                          <a:spcPct val="107000"/>
                        </a:lnSpc>
                        <a:spcBef>
                          <a:spcPts val="0"/>
                        </a:spcBef>
                        <a:spcAft>
                          <a:spcPts val="0"/>
                        </a:spcAft>
                        <a:buClr>
                          <a:srgbClr val="000000"/>
                        </a:buClr>
                        <a:buFont typeface="Symbol" panose="05050102010706020507" pitchFamily="18" charset="2"/>
                        <a:buChar char=""/>
                      </a:pPr>
                      <a:r>
                        <a:rPr lang="fa-IR" sz="850" b="1">
                          <a:effectLst/>
                          <a:latin typeface="Arial" panose="020B0604020202020204" pitchFamily="34" charset="0"/>
                          <a:ea typeface="Times New Roman" panose="02020603050405020304" pitchFamily="18" charset="0"/>
                          <a:cs typeface="B Nazanin" panose="00000400000000000000" pitchFamily="2" charset="-78"/>
                        </a:rPr>
                        <a:t>زنان با سن بالای 39 سال</a:t>
                      </a:r>
                      <a:endParaRPr lang="en-US" sz="850">
                        <a:effectLst/>
                        <a:latin typeface="Calibri" panose="020F0502020204030204" pitchFamily="34" charset="0"/>
                        <a:ea typeface="Calibri" panose="020F0502020204030204" pitchFamily="34" charset="0"/>
                        <a:cs typeface="Symbol" panose="05050102010706020507" pitchFamily="18" charset="2"/>
                      </a:endParaRPr>
                    </a:p>
                    <a:p>
                      <a:pPr marL="342900" marR="0" lvl="0" indent="-342900" algn="just" rtl="1">
                        <a:lnSpc>
                          <a:spcPct val="107000"/>
                        </a:lnSpc>
                        <a:spcBef>
                          <a:spcPts val="0"/>
                        </a:spcBef>
                        <a:spcAft>
                          <a:spcPts val="0"/>
                        </a:spcAft>
                        <a:buClr>
                          <a:srgbClr val="000000"/>
                        </a:buClr>
                        <a:buFont typeface="Symbol" panose="05050102010706020507" pitchFamily="18" charset="2"/>
                        <a:buChar char=""/>
                      </a:pPr>
                      <a:r>
                        <a:rPr lang="fa-IR" sz="850" b="1">
                          <a:effectLst/>
                          <a:latin typeface="Arial" panose="020B0604020202020204" pitchFamily="34" charset="0"/>
                          <a:ea typeface="Times New Roman" panose="02020603050405020304" pitchFamily="18" charset="0"/>
                          <a:cs typeface="B Nazanin" panose="00000400000000000000" pitchFamily="2" charset="-78"/>
                        </a:rPr>
                        <a:t>با سابقه هیسترکتومی/ سابقه توبکتومی/ سابقه وازکتومی همسر </a:t>
                      </a:r>
                      <a:endParaRPr lang="en-US" sz="850">
                        <a:effectLst/>
                        <a:latin typeface="Calibri" panose="020F0502020204030204" pitchFamily="34" charset="0"/>
                        <a:ea typeface="Calibri" panose="020F0502020204030204" pitchFamily="34" charset="0"/>
                        <a:cs typeface="Symbol" panose="05050102010706020507" pitchFamily="18" charset="2"/>
                      </a:endParaRPr>
                    </a:p>
                    <a:p>
                      <a:pPr marL="342900" marR="0" lvl="0" indent="-342900" algn="just" rtl="1">
                        <a:lnSpc>
                          <a:spcPct val="107000"/>
                        </a:lnSpc>
                        <a:spcBef>
                          <a:spcPts val="0"/>
                        </a:spcBef>
                        <a:spcAft>
                          <a:spcPts val="0"/>
                        </a:spcAft>
                        <a:buClr>
                          <a:srgbClr val="000000"/>
                        </a:buClr>
                        <a:buFont typeface="Symbol" panose="05050102010706020507" pitchFamily="18" charset="2"/>
                        <a:buChar char=""/>
                      </a:pPr>
                      <a:r>
                        <a:rPr lang="fa-IR" sz="850" b="1">
                          <a:effectLst/>
                          <a:latin typeface="Arial" panose="020B0604020202020204" pitchFamily="34" charset="0"/>
                          <a:ea typeface="Times New Roman" panose="02020603050405020304" pitchFamily="18" charset="0"/>
                          <a:cs typeface="B Nazanin" panose="00000400000000000000" pitchFamily="2" charset="-78"/>
                        </a:rPr>
                        <a:t>سابقه ناباروری بیش از 4 سال</a:t>
                      </a:r>
                      <a:endParaRPr lang="en-US" sz="850">
                        <a:effectLst/>
                        <a:latin typeface="Calibri" panose="020F0502020204030204" pitchFamily="34" charset="0"/>
                        <a:ea typeface="Calibri" panose="020F0502020204030204" pitchFamily="34" charset="0"/>
                        <a:cs typeface="Symbol" panose="05050102010706020507" pitchFamily="18" charset="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43628487"/>
                  </a:ext>
                </a:extLst>
              </a:tr>
              <a:tr h="1463479">
                <a:tc>
                  <a:txBody>
                    <a:bodyPr/>
                    <a:lstStyle/>
                    <a:p>
                      <a:pPr marL="342900" marR="0" lvl="0" indent="-342900" algn="just" rtl="1">
                        <a:lnSpc>
                          <a:spcPct val="107000"/>
                        </a:lnSpc>
                        <a:spcBef>
                          <a:spcPts val="0"/>
                        </a:spcBef>
                        <a:spcAft>
                          <a:spcPts val="0"/>
                        </a:spcAft>
                        <a:buClr>
                          <a:srgbClr val="000000"/>
                        </a:buClr>
                        <a:buFont typeface="Symbol" panose="05050102010706020507" pitchFamily="18" charset="2"/>
                        <a:buChar char=""/>
                      </a:pPr>
                      <a:r>
                        <a:rPr lang="fa-IR" sz="850" b="1" dirty="0">
                          <a:effectLst/>
                          <a:latin typeface="Arial" panose="020B0604020202020204" pitchFamily="34" charset="0"/>
                          <a:ea typeface="Times New Roman" panose="02020603050405020304" pitchFamily="18" charset="0"/>
                          <a:cs typeface="B Nazanin" panose="00000400000000000000" pitchFamily="2" charset="-78"/>
                        </a:rPr>
                        <a:t>درخواست </a:t>
                      </a:r>
                      <a:r>
                        <a:rPr lang="en-US" sz="850" b="1" dirty="0">
                          <a:effectLst/>
                          <a:latin typeface="Arial" panose="020B0604020202020204" pitchFamily="34" charset="0"/>
                          <a:ea typeface="Times New Roman" panose="02020603050405020304" pitchFamily="18" charset="0"/>
                          <a:cs typeface="B Nazanin" panose="00000400000000000000" pitchFamily="2" charset="-78"/>
                        </a:rPr>
                        <a:t>TSH</a:t>
                      </a:r>
                      <a:r>
                        <a:rPr lang="fa-IR" sz="850" b="1" dirty="0">
                          <a:effectLst/>
                          <a:latin typeface="Arial" panose="020B0604020202020204" pitchFamily="34" charset="0"/>
                          <a:ea typeface="Times New Roman" panose="02020603050405020304" pitchFamily="18" charset="0"/>
                          <a:cs typeface="B Nazanin" panose="00000400000000000000" pitchFamily="2" charset="-78"/>
                        </a:rPr>
                        <a:t>، </a:t>
                      </a:r>
                      <a:r>
                        <a:rPr lang="en-US" sz="850" b="1" dirty="0">
                          <a:effectLst/>
                          <a:latin typeface="Arial" panose="020B0604020202020204" pitchFamily="34" charset="0"/>
                          <a:ea typeface="Times New Roman" panose="02020603050405020304" pitchFamily="18" charset="0"/>
                          <a:cs typeface="B Nazanin" panose="00000400000000000000" pitchFamily="2" charset="-78"/>
                        </a:rPr>
                        <a:t>CBC-diff</a:t>
                      </a:r>
                      <a:r>
                        <a:rPr lang="fa-IR" sz="850" b="1" dirty="0">
                          <a:effectLst/>
                          <a:latin typeface="Arial" panose="020B0604020202020204" pitchFamily="34" charset="0"/>
                          <a:ea typeface="Times New Roman" panose="02020603050405020304" pitchFamily="18" charset="0"/>
                          <a:cs typeface="B Nazanin" panose="00000400000000000000" pitchFamily="2" charset="-78"/>
                        </a:rPr>
                        <a:t>،</a:t>
                      </a:r>
                      <a:r>
                        <a:rPr lang="en-US" sz="850" b="1" dirty="0">
                          <a:effectLst/>
                          <a:latin typeface="Arial" panose="020B0604020202020204" pitchFamily="34" charset="0"/>
                          <a:ea typeface="Times New Roman" panose="02020603050405020304" pitchFamily="18" charset="0"/>
                          <a:cs typeface="B Nazanin" panose="00000400000000000000" pitchFamily="2" charset="-78"/>
                        </a:rPr>
                        <a:t>BUN </a:t>
                      </a:r>
                      <a:r>
                        <a:rPr lang="fa-IR" sz="850" b="1" dirty="0">
                          <a:effectLst/>
                          <a:latin typeface="Arial" panose="020B0604020202020204" pitchFamily="34" charset="0"/>
                          <a:ea typeface="Times New Roman" panose="02020603050405020304" pitchFamily="18" charset="0"/>
                          <a:cs typeface="B Nazanin" panose="00000400000000000000" pitchFamily="2" charset="-78"/>
                        </a:rPr>
                        <a:t>، </a:t>
                      </a:r>
                      <a:r>
                        <a:rPr lang="en-US" sz="850" b="1" dirty="0">
                          <a:effectLst/>
                          <a:latin typeface="Arial" panose="020B0604020202020204" pitchFamily="34" charset="0"/>
                          <a:ea typeface="Times New Roman" panose="02020603050405020304" pitchFamily="18" charset="0"/>
                          <a:cs typeface="B Nazanin" panose="00000400000000000000" pitchFamily="2" charset="-78"/>
                        </a:rPr>
                        <a:t>Cr</a:t>
                      </a:r>
                      <a:r>
                        <a:rPr lang="fa-IR" sz="850" b="1" dirty="0">
                          <a:effectLst/>
                          <a:latin typeface="Arial" panose="020B0604020202020204" pitchFamily="34" charset="0"/>
                          <a:ea typeface="Times New Roman" panose="02020603050405020304" pitchFamily="18" charset="0"/>
                          <a:cs typeface="B Nazanin" panose="00000400000000000000" pitchFamily="2" charset="-78"/>
                        </a:rPr>
                        <a:t>، </a:t>
                      </a:r>
                      <a:r>
                        <a:rPr lang="en-US" sz="850" b="1" dirty="0">
                          <a:effectLst/>
                          <a:latin typeface="Arial" panose="020B0604020202020204" pitchFamily="34" charset="0"/>
                          <a:ea typeface="Times New Roman" panose="02020603050405020304" pitchFamily="18" charset="0"/>
                          <a:cs typeface="B Nazanin" panose="00000400000000000000" pitchFamily="2" charset="-78"/>
                        </a:rPr>
                        <a:t>BG Rh</a:t>
                      </a:r>
                      <a:r>
                        <a:rPr lang="fa-IR" sz="850" b="1" dirty="0">
                          <a:effectLst/>
                          <a:latin typeface="Arial" panose="020B0604020202020204" pitchFamily="34" charset="0"/>
                          <a:ea typeface="Times New Roman" panose="02020603050405020304" pitchFamily="18" charset="0"/>
                          <a:cs typeface="B Nazanin" panose="00000400000000000000" pitchFamily="2" charset="-78"/>
                        </a:rPr>
                        <a:t>، </a:t>
                      </a:r>
                      <a:r>
                        <a:rPr lang="en-US" sz="850" b="1" dirty="0">
                          <a:effectLst/>
                          <a:latin typeface="Arial" panose="020B0604020202020204" pitchFamily="34" charset="0"/>
                          <a:ea typeface="Times New Roman" panose="02020603050405020304" pitchFamily="18" charset="0"/>
                          <a:cs typeface="B Nazanin" panose="00000400000000000000" pitchFamily="2" charset="-78"/>
                        </a:rPr>
                        <a:t>FBS</a:t>
                      </a:r>
                      <a:r>
                        <a:rPr lang="fa-IR" sz="850" b="1" dirty="0">
                          <a:effectLst/>
                          <a:latin typeface="Arial" panose="020B0604020202020204" pitchFamily="34" charset="0"/>
                          <a:ea typeface="Times New Roman" panose="02020603050405020304" pitchFamily="18" charset="0"/>
                          <a:cs typeface="B Nazanin" panose="00000400000000000000" pitchFamily="2" charset="-78"/>
                        </a:rPr>
                        <a:t>، </a:t>
                      </a:r>
                      <a:r>
                        <a:rPr lang="en-US" sz="850" b="1" dirty="0">
                          <a:effectLst/>
                          <a:latin typeface="Arial" panose="020B0604020202020204" pitchFamily="34" charset="0"/>
                          <a:ea typeface="Times New Roman" panose="02020603050405020304" pitchFamily="18" charset="0"/>
                          <a:cs typeface="B Nazanin" panose="00000400000000000000" pitchFamily="2" charset="-78"/>
                        </a:rPr>
                        <a:t>FSH</a:t>
                      </a:r>
                      <a:r>
                        <a:rPr lang="fa-IR" sz="850" b="1" dirty="0">
                          <a:effectLst/>
                          <a:latin typeface="Arial" panose="020B0604020202020204" pitchFamily="34" charset="0"/>
                          <a:ea typeface="Times New Roman" panose="02020603050405020304" pitchFamily="18" charset="0"/>
                          <a:cs typeface="B Nazanin" panose="00000400000000000000" pitchFamily="2" charset="-78"/>
                        </a:rPr>
                        <a:t> روز سوم قاعدگی، </a:t>
                      </a:r>
                      <a:r>
                        <a:rPr lang="en-US" sz="850" b="1" dirty="0">
                          <a:effectLst/>
                          <a:latin typeface="Arial" panose="020B0604020202020204" pitchFamily="34" charset="0"/>
                          <a:ea typeface="Times New Roman" panose="02020603050405020304" pitchFamily="18" charset="0"/>
                          <a:cs typeface="B Nazanin" panose="00000400000000000000" pitchFamily="2" charset="-78"/>
                        </a:rPr>
                        <a:t>Prolactin</a:t>
                      </a:r>
                      <a:r>
                        <a:rPr lang="fa-IR" sz="850" b="1" dirty="0">
                          <a:effectLst/>
                          <a:latin typeface="Arial" panose="020B0604020202020204" pitchFamily="34" charset="0"/>
                          <a:ea typeface="Times New Roman" panose="02020603050405020304" pitchFamily="18" charset="0"/>
                          <a:cs typeface="B Nazanin" panose="00000400000000000000" pitchFamily="2" charset="-78"/>
                        </a:rPr>
                        <a:t>، درخواست</a:t>
                      </a:r>
                      <a:r>
                        <a:rPr lang="en-US" sz="850" b="1" dirty="0">
                          <a:effectLst/>
                          <a:latin typeface="Arial" panose="020B0604020202020204" pitchFamily="34" charset="0"/>
                          <a:ea typeface="Times New Roman" panose="02020603050405020304" pitchFamily="18" charset="0"/>
                          <a:cs typeface="B Nazanin" panose="00000400000000000000" pitchFamily="2" charset="-78"/>
                        </a:rPr>
                        <a:t>Vit D </a:t>
                      </a:r>
                      <a:r>
                        <a:rPr lang="fa-IR" sz="850" b="1" dirty="0">
                          <a:effectLst/>
                          <a:latin typeface="Arial" panose="020B0604020202020204" pitchFamily="34" charset="0"/>
                          <a:ea typeface="Times New Roman" panose="02020603050405020304" pitchFamily="18" charset="0"/>
                          <a:cs typeface="B Nazanin" panose="00000400000000000000" pitchFamily="2" charset="-78"/>
                        </a:rPr>
                        <a:t>، </a:t>
                      </a:r>
                      <a:r>
                        <a:rPr lang="en-US" sz="850" b="1" dirty="0">
                          <a:effectLst/>
                          <a:latin typeface="Arial" panose="020B0604020202020204" pitchFamily="34" charset="0"/>
                          <a:ea typeface="Times New Roman" panose="02020603050405020304" pitchFamily="18" charset="0"/>
                          <a:cs typeface="B Nazanin" panose="00000400000000000000" pitchFamily="2" charset="-78"/>
                        </a:rPr>
                        <a:t>Rubella Ab</a:t>
                      </a:r>
                      <a:r>
                        <a:rPr lang="en-US" sz="850" b="1" dirty="0">
                          <a:effectLst/>
                          <a:latin typeface="B Nazanin" panose="00000400000000000000" pitchFamily="2" charset="-78"/>
                          <a:ea typeface="Times New Roman" panose="02020603050405020304" pitchFamily="18" charset="0"/>
                          <a:cs typeface="Symbol" panose="05050102010706020507" pitchFamily="18" charset="2"/>
                        </a:rPr>
                        <a:t> </a:t>
                      </a:r>
                      <a:endParaRPr lang="en-US" sz="850" dirty="0">
                        <a:effectLst/>
                        <a:latin typeface="Calibri" panose="020F0502020204030204" pitchFamily="34" charset="0"/>
                        <a:ea typeface="Calibri" panose="020F0502020204030204" pitchFamily="34" charset="0"/>
                        <a:cs typeface="Symbol" panose="05050102010706020507" pitchFamily="18" charset="2"/>
                      </a:endParaRPr>
                    </a:p>
                    <a:p>
                      <a:pPr marL="342900" marR="0" lvl="0" indent="-342900" algn="just" rtl="1">
                        <a:lnSpc>
                          <a:spcPct val="107000"/>
                        </a:lnSpc>
                        <a:spcBef>
                          <a:spcPts val="0"/>
                        </a:spcBef>
                        <a:spcAft>
                          <a:spcPts val="0"/>
                        </a:spcAft>
                        <a:buClr>
                          <a:srgbClr val="000000"/>
                        </a:buClr>
                        <a:buFont typeface="Symbol" panose="05050102010706020507" pitchFamily="18" charset="2"/>
                        <a:buChar char=""/>
                      </a:pPr>
                      <a:r>
                        <a:rPr lang="fa-IR" sz="850" b="1" dirty="0">
                          <a:effectLst/>
                          <a:latin typeface="Arial" panose="020B0604020202020204" pitchFamily="34" charset="0"/>
                          <a:ea typeface="Times New Roman" panose="02020603050405020304" pitchFamily="18" charset="0"/>
                          <a:cs typeface="B Nazanin" panose="00000400000000000000" pitchFamily="2" charset="-78"/>
                        </a:rPr>
                        <a:t>درخواست سونوگرافی بررسی تخمدان و رحم</a:t>
                      </a:r>
                      <a:endParaRPr lang="en-US" sz="850" dirty="0">
                        <a:effectLst/>
                        <a:latin typeface="Calibri" panose="020F0502020204030204" pitchFamily="34" charset="0"/>
                        <a:ea typeface="Calibri" panose="020F0502020204030204" pitchFamily="34" charset="0"/>
                        <a:cs typeface="Symbol" panose="05050102010706020507" pitchFamily="18" charset="2"/>
                      </a:endParaRPr>
                    </a:p>
                    <a:p>
                      <a:pPr marL="342900" marR="0" lvl="0" indent="-342900" algn="just" rtl="1">
                        <a:lnSpc>
                          <a:spcPct val="107000"/>
                        </a:lnSpc>
                        <a:spcBef>
                          <a:spcPts val="0"/>
                        </a:spcBef>
                        <a:spcAft>
                          <a:spcPts val="0"/>
                        </a:spcAft>
                        <a:buClr>
                          <a:srgbClr val="000000"/>
                        </a:buClr>
                        <a:buFont typeface="Symbol" panose="05050102010706020507" pitchFamily="18" charset="2"/>
                        <a:buChar char=""/>
                      </a:pPr>
                      <a:r>
                        <a:rPr lang="fa-IR" sz="850" b="1" dirty="0">
                          <a:effectLst/>
                          <a:latin typeface="Arial" panose="020B0604020202020204" pitchFamily="34" charset="0"/>
                          <a:ea typeface="Times New Roman" panose="02020603050405020304" pitchFamily="18" charset="0"/>
                          <a:cs typeface="B Nazanin" panose="00000400000000000000" pitchFamily="2" charset="-78"/>
                        </a:rPr>
                        <a:t>درخواست سونوگرافی یا ماموگرافی پستان و انجام پاپ اسمیر در صورت نیاز طبق بسته خدمت گروه های سنی</a:t>
                      </a:r>
                      <a:endParaRPr lang="en-US" sz="850" dirty="0">
                        <a:effectLst/>
                        <a:latin typeface="Calibri" panose="020F0502020204030204" pitchFamily="34" charset="0"/>
                        <a:ea typeface="Calibri" panose="020F0502020204030204" pitchFamily="34" charset="0"/>
                        <a:cs typeface="Symbol" panose="05050102010706020507" pitchFamily="18" charset="2"/>
                      </a:endParaRPr>
                    </a:p>
                    <a:p>
                      <a:pPr marL="342900" marR="0" lvl="0" indent="-342900" algn="just" rtl="1">
                        <a:lnSpc>
                          <a:spcPct val="107000"/>
                        </a:lnSpc>
                        <a:spcBef>
                          <a:spcPts val="0"/>
                        </a:spcBef>
                        <a:spcAft>
                          <a:spcPts val="0"/>
                        </a:spcAft>
                        <a:buClr>
                          <a:srgbClr val="000000"/>
                        </a:buClr>
                        <a:buFont typeface="Symbol" panose="05050102010706020507" pitchFamily="18" charset="2"/>
                        <a:buChar char=""/>
                      </a:pPr>
                      <a:r>
                        <a:rPr lang="fa-IR" sz="850" b="1" dirty="0">
                          <a:effectLst/>
                          <a:latin typeface="Arial" panose="020B0604020202020204" pitchFamily="34" charset="0"/>
                          <a:ea typeface="Times New Roman" panose="02020603050405020304" pitchFamily="18" charset="0"/>
                          <a:cs typeface="B Nazanin" panose="00000400000000000000" pitchFamily="2" charset="-78"/>
                        </a:rPr>
                        <a:t>بررسی و درمان اختلال تیروئید طبق بسته خدمت گروه های سنی</a:t>
                      </a:r>
                      <a:endParaRPr lang="en-US" sz="850" dirty="0">
                        <a:effectLst/>
                        <a:latin typeface="Calibri" panose="020F0502020204030204" pitchFamily="34" charset="0"/>
                        <a:ea typeface="Calibri" panose="020F0502020204030204" pitchFamily="34" charset="0"/>
                        <a:cs typeface="Symbol" panose="05050102010706020507" pitchFamily="18" charset="2"/>
                      </a:endParaRPr>
                    </a:p>
                    <a:p>
                      <a:pPr marL="342900" marR="0" lvl="0" indent="-342900" algn="just" rtl="1">
                        <a:lnSpc>
                          <a:spcPct val="107000"/>
                        </a:lnSpc>
                        <a:spcBef>
                          <a:spcPts val="0"/>
                        </a:spcBef>
                        <a:spcAft>
                          <a:spcPts val="0"/>
                        </a:spcAft>
                        <a:buClr>
                          <a:srgbClr val="000000"/>
                        </a:buClr>
                        <a:buFont typeface="Symbol" panose="05050102010706020507" pitchFamily="18" charset="2"/>
                        <a:buChar char=""/>
                      </a:pPr>
                      <a:r>
                        <a:rPr lang="fa-IR" sz="850" b="1" dirty="0">
                          <a:effectLst/>
                          <a:latin typeface="Arial" panose="020B0604020202020204" pitchFamily="34" charset="0"/>
                          <a:ea typeface="Times New Roman" panose="02020603050405020304" pitchFamily="18" charset="0"/>
                          <a:cs typeface="B Nazanin" panose="00000400000000000000" pitchFamily="2" charset="-78"/>
                        </a:rPr>
                        <a:t>بررسی و درمان عفونت های تناسلی طبق بسته خدمتی گروه های سنی </a:t>
                      </a:r>
                      <a:endParaRPr lang="en-US" sz="850" dirty="0">
                        <a:effectLst/>
                        <a:latin typeface="Calibri" panose="020F0502020204030204" pitchFamily="34" charset="0"/>
                        <a:ea typeface="Calibri" panose="020F0502020204030204" pitchFamily="34" charset="0"/>
                        <a:cs typeface="Symbol" panose="05050102010706020507" pitchFamily="18" charset="2"/>
                      </a:endParaRPr>
                    </a:p>
                    <a:p>
                      <a:pPr marL="342900" marR="0" lvl="0" indent="-342900" algn="just" rtl="1">
                        <a:lnSpc>
                          <a:spcPct val="107000"/>
                        </a:lnSpc>
                        <a:spcBef>
                          <a:spcPts val="0"/>
                        </a:spcBef>
                        <a:spcAft>
                          <a:spcPts val="0"/>
                        </a:spcAft>
                        <a:buClr>
                          <a:srgbClr val="000000"/>
                        </a:buClr>
                        <a:buFont typeface="Symbol" panose="05050102010706020507" pitchFamily="18" charset="2"/>
                        <a:buChar char=""/>
                      </a:pPr>
                      <a:r>
                        <a:rPr lang="fa-IR" sz="850" b="1" dirty="0">
                          <a:effectLst/>
                          <a:latin typeface="Arial" panose="020B0604020202020204" pitchFamily="34" charset="0"/>
                          <a:ea typeface="Times New Roman" panose="02020603050405020304" pitchFamily="18" charset="0"/>
                          <a:cs typeface="B Nazanin" panose="00000400000000000000" pitchFamily="2" charset="-78"/>
                        </a:rPr>
                        <a:t>نشان دار کردن بیمار</a:t>
                      </a:r>
                      <a:r>
                        <a:rPr lang="fa-IR" sz="850" b="1" baseline="30000" dirty="0">
                          <a:effectLst/>
                          <a:latin typeface="Arial" panose="020B0604020202020204" pitchFamily="34" charset="0"/>
                          <a:ea typeface="Times New Roman" panose="02020603050405020304" pitchFamily="18" charset="0"/>
                          <a:cs typeface="B Nazanin" panose="00000400000000000000" pitchFamily="2" charset="-78"/>
                        </a:rPr>
                        <a:t>3 </a:t>
                      </a:r>
                      <a:r>
                        <a:rPr lang="fa-IR" sz="850" b="1" dirty="0">
                          <a:effectLst/>
                          <a:latin typeface="Arial" panose="020B0604020202020204" pitchFamily="34" charset="0"/>
                          <a:ea typeface="Times New Roman" panose="02020603050405020304" pitchFamily="18" charset="0"/>
                          <a:cs typeface="B Nazanin" panose="00000400000000000000" pitchFamily="2" charset="-78"/>
                        </a:rPr>
                        <a:t> توسط پزشک</a:t>
                      </a:r>
                      <a:endParaRPr lang="en-US" sz="850" dirty="0">
                        <a:effectLst/>
                        <a:latin typeface="Calibri" panose="020F0502020204030204" pitchFamily="34" charset="0"/>
                        <a:ea typeface="Calibri" panose="020F0502020204030204" pitchFamily="34" charset="0"/>
                        <a:cs typeface="Symbol" panose="05050102010706020507" pitchFamily="18" charset="2"/>
                      </a:endParaRPr>
                    </a:p>
                    <a:p>
                      <a:pPr marL="342900" marR="0" lvl="0" indent="-342900" algn="just" rtl="1">
                        <a:lnSpc>
                          <a:spcPct val="107000"/>
                        </a:lnSpc>
                        <a:spcBef>
                          <a:spcPts val="0"/>
                        </a:spcBef>
                        <a:spcAft>
                          <a:spcPts val="0"/>
                        </a:spcAft>
                        <a:buClr>
                          <a:srgbClr val="000000"/>
                        </a:buClr>
                        <a:buFont typeface="Symbol" panose="05050102010706020507" pitchFamily="18" charset="2"/>
                        <a:buChar char=""/>
                      </a:pPr>
                      <a:r>
                        <a:rPr lang="fa-IR" sz="850" b="1" dirty="0">
                          <a:effectLst/>
                          <a:latin typeface="Arial" panose="020B0604020202020204" pitchFamily="34" charset="0"/>
                          <a:ea typeface="Times New Roman" panose="02020603050405020304" pitchFamily="18" charset="0"/>
                          <a:cs typeface="B Nazanin" panose="00000400000000000000" pitchFamily="2" charset="-78"/>
                        </a:rPr>
                        <a:t>ارجاع به مرکز درمان ناباروری سطح دو </a:t>
                      </a:r>
                      <a:endParaRPr lang="en-US" sz="850" dirty="0">
                        <a:effectLst/>
                        <a:latin typeface="Calibri" panose="020F0502020204030204" pitchFamily="34" charset="0"/>
                        <a:ea typeface="Calibri" panose="020F0502020204030204" pitchFamily="34" charset="0"/>
                        <a:cs typeface="Symbol" panose="05050102010706020507" pitchFamily="18" charset="2"/>
                      </a:endParaRPr>
                    </a:p>
                    <a:p>
                      <a:pPr marL="342900" marR="0" lvl="0" indent="-342900" algn="just" rtl="1">
                        <a:lnSpc>
                          <a:spcPct val="107000"/>
                        </a:lnSpc>
                        <a:spcBef>
                          <a:spcPts val="0"/>
                        </a:spcBef>
                        <a:spcAft>
                          <a:spcPts val="0"/>
                        </a:spcAft>
                        <a:buClr>
                          <a:srgbClr val="000000"/>
                        </a:buClr>
                        <a:buFont typeface="Symbol" panose="05050102010706020507" pitchFamily="18" charset="2"/>
                        <a:buChar char=""/>
                      </a:pPr>
                      <a:r>
                        <a:rPr lang="fa-IR" sz="850" b="1" dirty="0">
                          <a:effectLst/>
                          <a:latin typeface="Arial" panose="020B0604020202020204" pitchFamily="34" charset="0"/>
                          <a:ea typeface="Times New Roman" panose="02020603050405020304" pitchFamily="18" charset="0"/>
                          <a:cs typeface="B Nazanin" panose="00000400000000000000" pitchFamily="2" charset="-78"/>
                        </a:rPr>
                        <a:t>پسخوراند به بهورز / مراقب سلامت</a:t>
                      </a:r>
                      <a:endParaRPr lang="en-US" sz="850" dirty="0">
                        <a:effectLst/>
                        <a:latin typeface="Calibri" panose="020F0502020204030204" pitchFamily="34" charset="0"/>
                        <a:ea typeface="Calibri" panose="020F0502020204030204" pitchFamily="34" charset="0"/>
                        <a:cs typeface="Symbol" panose="05050102010706020507" pitchFamily="18" charset="2"/>
                      </a:endParaRPr>
                    </a:p>
                    <a:p>
                      <a:pPr marL="342900" marR="0" lvl="0" indent="-342900" algn="just" rtl="1">
                        <a:lnSpc>
                          <a:spcPct val="107000"/>
                        </a:lnSpc>
                        <a:spcBef>
                          <a:spcPts val="0"/>
                        </a:spcBef>
                        <a:spcAft>
                          <a:spcPts val="0"/>
                        </a:spcAft>
                        <a:buClr>
                          <a:srgbClr val="000000"/>
                        </a:buClr>
                        <a:buFont typeface="Symbol" panose="05050102010706020507" pitchFamily="18" charset="2"/>
                        <a:buChar char=""/>
                      </a:pPr>
                      <a:r>
                        <a:rPr lang="fa-IR" sz="850" b="1" dirty="0">
                          <a:effectLst/>
                          <a:latin typeface="Arial" panose="020B0604020202020204" pitchFamily="34" charset="0"/>
                          <a:ea typeface="Times New Roman" panose="02020603050405020304" pitchFamily="18" charset="0"/>
                          <a:cs typeface="B Nazanin" panose="00000400000000000000" pitchFamily="2" charset="-78"/>
                        </a:rPr>
                        <a:t>پیگیری یک ماه بعد</a:t>
                      </a:r>
                      <a:endParaRPr lang="en-US" sz="850" dirty="0">
                        <a:effectLst/>
                        <a:latin typeface="Calibri" panose="020F0502020204030204" pitchFamily="34" charset="0"/>
                        <a:ea typeface="Calibri" panose="020F0502020204030204" pitchFamily="34" charset="0"/>
                        <a:cs typeface="Symbol" panose="05050102010706020507" pitchFamily="18" charset="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rtl="1">
                        <a:lnSpc>
                          <a:spcPct val="107000"/>
                        </a:lnSpc>
                        <a:spcBef>
                          <a:spcPts val="0"/>
                        </a:spcBef>
                        <a:spcAft>
                          <a:spcPts val="0"/>
                        </a:spcAft>
                      </a:pPr>
                      <a:r>
                        <a:rPr lang="fa-IR" sz="850" b="1">
                          <a:effectLst/>
                          <a:latin typeface="Arial" panose="020B0604020202020204" pitchFamily="34" charset="0"/>
                          <a:ea typeface="Times New Roman" panose="02020603050405020304" pitchFamily="18" charset="0"/>
                          <a:cs typeface="B Nazanin" panose="00000400000000000000" pitchFamily="2" charset="-78"/>
                        </a:rPr>
                        <a:t>مشکوک به علل زنانه ناباروری</a:t>
                      </a:r>
                      <a:endParaRPr lang="en-US" sz="85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rtl="1">
                        <a:lnSpc>
                          <a:spcPct val="107000"/>
                        </a:lnSpc>
                        <a:spcBef>
                          <a:spcPts val="0"/>
                        </a:spcBef>
                        <a:spcAft>
                          <a:spcPts val="0"/>
                        </a:spcAft>
                      </a:pPr>
                      <a:r>
                        <a:rPr lang="fa-IR" sz="850" b="1" u="sng" dirty="0">
                          <a:effectLst/>
                          <a:latin typeface="Arial" panose="020B0604020202020204" pitchFamily="34" charset="0"/>
                          <a:ea typeface="Times New Roman" panose="02020603050405020304" pitchFamily="18" charset="0"/>
                          <a:cs typeface="B Nazanin" panose="00000400000000000000" pitchFamily="2" charset="-78"/>
                        </a:rPr>
                        <a:t>غیرطبیعی بودن نتیجه ارزیابی  (علایم و نشانه ها، سوابق بیماری، تاریخچه دارویی، سابقه جراحی، معاینه بالینی) </a:t>
                      </a:r>
                    </a:p>
                    <a:p>
                      <a:pPr marL="0" marR="0" algn="just" rtl="1">
                        <a:lnSpc>
                          <a:spcPct val="107000"/>
                        </a:lnSpc>
                        <a:spcBef>
                          <a:spcPts val="0"/>
                        </a:spcBef>
                        <a:spcAft>
                          <a:spcPts val="0"/>
                        </a:spcAft>
                      </a:pPr>
                      <a:endParaRPr lang="en-US" sz="850"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07000"/>
                        </a:lnSpc>
                        <a:spcBef>
                          <a:spcPts val="0"/>
                        </a:spcBef>
                        <a:spcAft>
                          <a:spcPts val="0"/>
                        </a:spcAft>
                      </a:pPr>
                      <a:r>
                        <a:rPr lang="fa-IR" sz="850" b="1" u="sng" dirty="0">
                          <a:effectLst/>
                          <a:latin typeface="Arial" panose="020B0604020202020204" pitchFamily="34" charset="0"/>
                          <a:ea typeface="Times New Roman" panose="02020603050405020304" pitchFamily="18" charset="0"/>
                          <a:cs typeface="B Nazanin" panose="00000400000000000000" pitchFamily="2" charset="-78"/>
                        </a:rPr>
                        <a:t>طبیعی بودن نتیجه ارزیابی و دارا بودن یک یا چند عامل از عوامل زیر</a:t>
                      </a:r>
                      <a:r>
                        <a:rPr lang="fa-IR" sz="850" b="1" dirty="0">
                          <a:effectLst/>
                          <a:latin typeface="Arial" panose="020B0604020202020204" pitchFamily="34" charset="0"/>
                          <a:ea typeface="Times New Roman" panose="02020603050405020304" pitchFamily="18" charset="0"/>
                          <a:cs typeface="B Nazanin" panose="00000400000000000000" pitchFamily="2" charset="-78"/>
                        </a:rPr>
                        <a:t>:</a:t>
                      </a:r>
                      <a:endParaRPr lang="en-US" sz="85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rtl="1">
                        <a:lnSpc>
                          <a:spcPct val="107000"/>
                        </a:lnSpc>
                        <a:spcBef>
                          <a:spcPts val="0"/>
                        </a:spcBef>
                        <a:spcAft>
                          <a:spcPts val="0"/>
                        </a:spcAft>
                        <a:buClr>
                          <a:srgbClr val="000000"/>
                        </a:buClr>
                        <a:buFont typeface="Symbol" panose="05050102010706020507" pitchFamily="18" charset="2"/>
                        <a:buChar char=""/>
                      </a:pPr>
                      <a:r>
                        <a:rPr lang="fa-IR" sz="850" b="1" dirty="0">
                          <a:effectLst/>
                          <a:latin typeface="Arial" panose="020B0604020202020204" pitchFamily="34" charset="0"/>
                          <a:ea typeface="Times New Roman" panose="02020603050405020304" pitchFamily="18" charset="0"/>
                          <a:cs typeface="B Nazanin" panose="00000400000000000000" pitchFamily="2" charset="-78"/>
                        </a:rPr>
                        <a:t>سن زیر 35 سال و عدم بارداری پس از یکسال اقدام به بارداری</a:t>
                      </a:r>
                      <a:endParaRPr lang="en-US" sz="850" dirty="0">
                        <a:effectLst/>
                        <a:latin typeface="Calibri" panose="020F0502020204030204" pitchFamily="34" charset="0"/>
                        <a:ea typeface="Calibri" panose="020F0502020204030204" pitchFamily="34" charset="0"/>
                        <a:cs typeface="Symbol" panose="05050102010706020507" pitchFamily="18" charset="2"/>
                      </a:endParaRPr>
                    </a:p>
                    <a:p>
                      <a:pPr marL="342900" marR="0" lvl="0" indent="-342900" algn="just" rtl="1">
                        <a:lnSpc>
                          <a:spcPct val="107000"/>
                        </a:lnSpc>
                        <a:spcBef>
                          <a:spcPts val="0"/>
                        </a:spcBef>
                        <a:spcAft>
                          <a:spcPts val="0"/>
                        </a:spcAft>
                        <a:buClr>
                          <a:srgbClr val="000000"/>
                        </a:buClr>
                        <a:buFont typeface="Symbol" panose="05050102010706020507" pitchFamily="18" charset="2"/>
                        <a:buChar char=""/>
                      </a:pPr>
                      <a:r>
                        <a:rPr lang="fa-IR" sz="850" b="1" dirty="0">
                          <a:effectLst/>
                          <a:latin typeface="Arial" panose="020B0604020202020204" pitchFamily="34" charset="0"/>
                          <a:ea typeface="Times New Roman" panose="02020603050405020304" pitchFamily="18" charset="0"/>
                          <a:cs typeface="B Nazanin" panose="00000400000000000000" pitchFamily="2" charset="-78"/>
                        </a:rPr>
                        <a:t>سن 35 سال و بالاتر و عدم بارداری پس از 6 ماه اقدام به بارداری </a:t>
                      </a:r>
                      <a:endParaRPr lang="en-US" sz="850" dirty="0">
                        <a:effectLst/>
                        <a:latin typeface="Calibri" panose="020F0502020204030204" pitchFamily="34" charset="0"/>
                        <a:ea typeface="Calibri" panose="020F0502020204030204" pitchFamily="34" charset="0"/>
                        <a:cs typeface="Symbol" panose="05050102010706020507" pitchFamily="18" charset="2"/>
                      </a:endParaRPr>
                    </a:p>
                    <a:p>
                      <a:pPr marL="342900" marR="0" lvl="0" indent="-342900" algn="just" rtl="1">
                        <a:lnSpc>
                          <a:spcPct val="107000"/>
                        </a:lnSpc>
                        <a:spcBef>
                          <a:spcPts val="0"/>
                        </a:spcBef>
                        <a:spcAft>
                          <a:spcPts val="0"/>
                        </a:spcAft>
                        <a:buClr>
                          <a:srgbClr val="000000"/>
                        </a:buClr>
                        <a:buFont typeface="Symbol" panose="05050102010706020507" pitchFamily="18" charset="2"/>
                        <a:buChar char=""/>
                      </a:pPr>
                      <a:r>
                        <a:rPr lang="fa-IR" sz="850" b="1" dirty="0">
                          <a:effectLst/>
                          <a:latin typeface="Arial" panose="020B0604020202020204" pitchFamily="34" charset="0"/>
                          <a:ea typeface="Times New Roman" panose="02020603050405020304" pitchFamily="18" charset="0"/>
                          <a:cs typeface="B Nazanin" panose="00000400000000000000" pitchFamily="2" charset="-78"/>
                        </a:rPr>
                        <a:t>سن 37 سال یا بالاتر بدون فرزند یا خواهان فرزند </a:t>
                      </a:r>
                      <a:endParaRPr lang="en-US" sz="850" dirty="0">
                        <a:effectLst/>
                        <a:latin typeface="Calibri" panose="020F0502020204030204" pitchFamily="34" charset="0"/>
                        <a:ea typeface="Calibri" panose="020F0502020204030204" pitchFamily="34" charset="0"/>
                        <a:cs typeface="Symbol" panose="05050102010706020507" pitchFamily="18" charset="2"/>
                      </a:endParaRPr>
                    </a:p>
                    <a:p>
                      <a:pPr marL="342900" marR="0" lvl="0" indent="-342900" algn="just" rtl="1">
                        <a:lnSpc>
                          <a:spcPct val="107000"/>
                        </a:lnSpc>
                        <a:spcBef>
                          <a:spcPts val="0"/>
                        </a:spcBef>
                        <a:spcAft>
                          <a:spcPts val="0"/>
                        </a:spcAft>
                        <a:buClr>
                          <a:srgbClr val="000000"/>
                        </a:buClr>
                        <a:buFont typeface="Symbol" panose="05050102010706020507" pitchFamily="18" charset="2"/>
                        <a:buChar char=""/>
                      </a:pPr>
                      <a:r>
                        <a:rPr lang="fa-IR" sz="850" b="1" dirty="0">
                          <a:effectLst/>
                          <a:latin typeface="Arial" panose="020B0604020202020204" pitchFamily="34" charset="0"/>
                          <a:ea typeface="Times New Roman" panose="02020603050405020304" pitchFamily="18" charset="0"/>
                          <a:cs typeface="B Nazanin" panose="00000400000000000000" pitchFamily="2" charset="-78"/>
                        </a:rPr>
                        <a:t>سابقه استفاده از روش های کمک باروری/ اقدامات درمانی ناباروری</a:t>
                      </a:r>
                      <a:endParaRPr lang="en-US" sz="850" dirty="0">
                        <a:effectLst/>
                        <a:latin typeface="Calibri" panose="020F0502020204030204" pitchFamily="34" charset="0"/>
                        <a:ea typeface="Calibri" panose="020F0502020204030204" pitchFamily="34" charset="0"/>
                        <a:cs typeface="Symbol" panose="05050102010706020507" pitchFamily="18" charset="2"/>
                      </a:endParaRPr>
                    </a:p>
                    <a:p>
                      <a:pPr marL="342900" marR="0" lvl="0" indent="-342900" algn="just" rtl="1">
                        <a:lnSpc>
                          <a:spcPct val="107000"/>
                        </a:lnSpc>
                        <a:spcBef>
                          <a:spcPts val="0"/>
                        </a:spcBef>
                        <a:spcAft>
                          <a:spcPts val="0"/>
                        </a:spcAft>
                        <a:buClr>
                          <a:srgbClr val="000000"/>
                        </a:buClr>
                        <a:buFont typeface="Symbol" panose="05050102010706020507" pitchFamily="18" charset="2"/>
                        <a:buChar char=""/>
                      </a:pPr>
                      <a:r>
                        <a:rPr lang="fa-IR" sz="850" b="1" dirty="0">
                          <a:effectLst/>
                          <a:latin typeface="Arial" panose="020B0604020202020204" pitchFamily="34" charset="0"/>
                          <a:ea typeface="Times New Roman" panose="02020603050405020304" pitchFamily="18" charset="0"/>
                          <a:cs typeface="B Nazanin" panose="00000400000000000000" pitchFamily="2" charset="-78"/>
                        </a:rPr>
                        <a:t>سابقه فامیلی نارسایی زودرس تخمدان (یائسگی قبل از سن 40 سالگی)</a:t>
                      </a:r>
                      <a:endParaRPr lang="en-US" sz="850" dirty="0">
                        <a:effectLst/>
                        <a:latin typeface="Calibri" panose="020F0502020204030204" pitchFamily="34" charset="0"/>
                        <a:ea typeface="Calibri" panose="020F0502020204030204" pitchFamily="34" charset="0"/>
                        <a:cs typeface="Symbol" panose="05050102010706020507" pitchFamily="18" charset="2"/>
                      </a:endParaRPr>
                    </a:p>
                    <a:p>
                      <a:pPr marL="342900" marR="0" lvl="0" indent="-342900" algn="just" rtl="1">
                        <a:lnSpc>
                          <a:spcPct val="107000"/>
                        </a:lnSpc>
                        <a:spcBef>
                          <a:spcPts val="0"/>
                        </a:spcBef>
                        <a:spcAft>
                          <a:spcPts val="0"/>
                        </a:spcAft>
                        <a:buClr>
                          <a:srgbClr val="000000"/>
                        </a:buClr>
                        <a:buFont typeface="Symbol" panose="05050102010706020507" pitchFamily="18" charset="2"/>
                        <a:buChar char=""/>
                      </a:pPr>
                      <a:r>
                        <a:rPr lang="fa-IR" sz="850" b="1" dirty="0">
                          <a:effectLst/>
                          <a:latin typeface="Arial" panose="020B0604020202020204" pitchFamily="34" charset="0"/>
                          <a:ea typeface="Times New Roman" panose="02020603050405020304" pitchFamily="18" charset="0"/>
                          <a:cs typeface="B Nazanin" panose="00000400000000000000" pitchFamily="2" charset="-78"/>
                        </a:rPr>
                        <a:t>سابقه سقط مکرر</a:t>
                      </a:r>
                      <a:endParaRPr lang="en-US" sz="850" dirty="0">
                        <a:effectLst/>
                        <a:latin typeface="Calibri" panose="020F0502020204030204" pitchFamily="34" charset="0"/>
                        <a:ea typeface="Calibri" panose="020F0502020204030204" pitchFamily="34" charset="0"/>
                        <a:cs typeface="Symbol" panose="05050102010706020507" pitchFamily="18" charset="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43932530"/>
                  </a:ext>
                </a:extLst>
              </a:tr>
              <a:tr h="1197392">
                <a:tc>
                  <a:txBody>
                    <a:bodyPr/>
                    <a:lstStyle/>
                    <a:p>
                      <a:pPr marL="342900" marR="0" lvl="0" indent="-342900" algn="just" rtl="1">
                        <a:lnSpc>
                          <a:spcPct val="107000"/>
                        </a:lnSpc>
                        <a:spcBef>
                          <a:spcPts val="0"/>
                        </a:spcBef>
                        <a:spcAft>
                          <a:spcPts val="0"/>
                        </a:spcAft>
                        <a:buClr>
                          <a:srgbClr val="000000"/>
                        </a:buClr>
                        <a:buFont typeface="Symbol" panose="05050102010706020507" pitchFamily="18" charset="2"/>
                        <a:buChar char=""/>
                      </a:pPr>
                      <a:r>
                        <a:rPr lang="fa-IR" sz="85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مشاوره اصلاح سبک زندگی، روش های کاهش وزن (با در نظر داشتن آموزه های طب ایرانی)</a:t>
                      </a:r>
                      <a:endParaRPr lang="en-US" sz="850" dirty="0">
                        <a:effectLst/>
                        <a:latin typeface="Calibri" panose="020F0502020204030204" pitchFamily="34" charset="0"/>
                        <a:ea typeface="Calibri" panose="020F0502020204030204" pitchFamily="34" charset="0"/>
                        <a:cs typeface="Symbol" panose="05050102010706020507" pitchFamily="18" charset="2"/>
                      </a:endParaRPr>
                    </a:p>
                    <a:p>
                      <a:pPr marL="342900" marR="0" lvl="0" indent="-342900" algn="just" rtl="1">
                        <a:lnSpc>
                          <a:spcPct val="107000"/>
                        </a:lnSpc>
                        <a:spcBef>
                          <a:spcPts val="0"/>
                        </a:spcBef>
                        <a:spcAft>
                          <a:spcPts val="0"/>
                        </a:spcAft>
                        <a:buClr>
                          <a:srgbClr val="000000"/>
                        </a:buClr>
                        <a:buFont typeface="Symbol" panose="05050102010706020507" pitchFamily="18" charset="2"/>
                        <a:buChar char=""/>
                      </a:pPr>
                      <a:r>
                        <a:rPr lang="fa-IR" sz="85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ارجاع به کارشناس تغذیه جهت کاهش وزن</a:t>
                      </a:r>
                      <a:endParaRPr lang="en-US" sz="850" dirty="0">
                        <a:effectLst/>
                        <a:latin typeface="Calibri" panose="020F0502020204030204" pitchFamily="34" charset="0"/>
                        <a:ea typeface="Calibri" panose="020F0502020204030204" pitchFamily="34" charset="0"/>
                        <a:cs typeface="Symbol" panose="05050102010706020507" pitchFamily="18" charset="2"/>
                      </a:endParaRPr>
                    </a:p>
                    <a:p>
                      <a:pPr marL="342900" marR="0" lvl="0" indent="-342900" algn="just" rtl="1">
                        <a:lnSpc>
                          <a:spcPct val="107000"/>
                        </a:lnSpc>
                        <a:spcBef>
                          <a:spcPts val="0"/>
                        </a:spcBef>
                        <a:spcAft>
                          <a:spcPts val="0"/>
                        </a:spcAft>
                        <a:buClr>
                          <a:srgbClr val="000000"/>
                        </a:buClr>
                        <a:buFont typeface="Symbol" panose="05050102010706020507" pitchFamily="18" charset="2"/>
                        <a:buChar char=""/>
                      </a:pPr>
                      <a:r>
                        <a:rPr lang="fa-IR" sz="85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درخواست سونوگرافی بررسی تخمدان و رحم، </a:t>
                      </a:r>
                      <a:r>
                        <a:rPr lang="en-US" sz="85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OGTT</a:t>
                      </a:r>
                      <a:r>
                        <a:rPr lang="fa-IR" sz="85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 تری </a:t>
                      </a:r>
                      <a:r>
                        <a:rPr lang="fa-IR" sz="850" b="1" dirty="0">
                          <a:effectLst/>
                          <a:latin typeface="Arial" panose="020B0604020202020204" pitchFamily="34" charset="0"/>
                          <a:ea typeface="Times New Roman" panose="02020603050405020304" pitchFamily="18" charset="0"/>
                          <a:cs typeface="B Nazanin" panose="00000400000000000000" pitchFamily="2" charset="-78"/>
                        </a:rPr>
                        <a:t>گلیسرید، کلسترول </a:t>
                      </a:r>
                      <a:r>
                        <a:rPr lang="en-US" sz="850" b="1" dirty="0">
                          <a:effectLst/>
                          <a:latin typeface="Arial" panose="020B0604020202020204" pitchFamily="34" charset="0"/>
                          <a:ea typeface="Times New Roman" panose="02020603050405020304" pitchFamily="18" charset="0"/>
                          <a:cs typeface="B Nazanin" panose="00000400000000000000" pitchFamily="2" charset="-78"/>
                        </a:rPr>
                        <a:t>HDL</a:t>
                      </a:r>
                      <a:r>
                        <a:rPr lang="fa-IR" sz="850" b="1" dirty="0">
                          <a:effectLst/>
                          <a:latin typeface="Arial" panose="020B0604020202020204" pitchFamily="34" charset="0"/>
                          <a:ea typeface="Times New Roman" panose="02020603050405020304" pitchFamily="18" charset="0"/>
                          <a:cs typeface="B Nazanin" panose="00000400000000000000" pitchFamily="2" charset="-78"/>
                        </a:rPr>
                        <a:t> و </a:t>
                      </a:r>
                      <a:r>
                        <a:rPr lang="en-US" sz="850" b="1" dirty="0">
                          <a:effectLst/>
                          <a:latin typeface="Arial" panose="020B0604020202020204" pitchFamily="34" charset="0"/>
                          <a:ea typeface="Times New Roman" panose="02020603050405020304" pitchFamily="18" charset="0"/>
                          <a:cs typeface="B Nazanin" panose="00000400000000000000" pitchFamily="2" charset="-78"/>
                        </a:rPr>
                        <a:t>LDL</a:t>
                      </a:r>
                      <a:r>
                        <a:rPr lang="fa-IR" sz="850" b="1" dirty="0">
                          <a:effectLst/>
                          <a:latin typeface="Arial" panose="020B0604020202020204" pitchFamily="34" charset="0"/>
                          <a:ea typeface="Times New Roman" panose="02020603050405020304" pitchFamily="18" charset="0"/>
                          <a:cs typeface="B Nazanin" panose="00000400000000000000" pitchFamily="2" charset="-78"/>
                        </a:rPr>
                        <a:t>، </a:t>
                      </a:r>
                      <a:r>
                        <a:rPr lang="en-US" sz="850" b="1" dirty="0">
                          <a:effectLst/>
                          <a:latin typeface="Arial" panose="020B0604020202020204" pitchFamily="34" charset="0"/>
                          <a:ea typeface="Times New Roman" panose="02020603050405020304" pitchFamily="18" charset="0"/>
                          <a:cs typeface="B Nazanin" panose="00000400000000000000" pitchFamily="2" charset="-78"/>
                        </a:rPr>
                        <a:t>TSH</a:t>
                      </a:r>
                      <a:r>
                        <a:rPr lang="fa-IR" sz="850" b="1" dirty="0">
                          <a:effectLst/>
                          <a:latin typeface="Arial" panose="020B0604020202020204" pitchFamily="34" charset="0"/>
                          <a:ea typeface="Times New Roman" panose="02020603050405020304" pitchFamily="18" charset="0"/>
                          <a:cs typeface="B Nazanin" panose="00000400000000000000" pitchFamily="2" charset="-78"/>
                        </a:rPr>
                        <a:t>، </a:t>
                      </a:r>
                      <a:r>
                        <a:rPr lang="en-US" sz="850" b="1" dirty="0">
                          <a:effectLst/>
                          <a:latin typeface="Arial" panose="020B0604020202020204" pitchFamily="34" charset="0"/>
                          <a:ea typeface="Times New Roman" panose="02020603050405020304" pitchFamily="18" charset="0"/>
                          <a:cs typeface="B Nazanin" panose="00000400000000000000" pitchFamily="2" charset="-78"/>
                        </a:rPr>
                        <a:t>Prolactin</a:t>
                      </a:r>
                      <a:r>
                        <a:rPr lang="en-US" sz="850" b="1" dirty="0">
                          <a:effectLst/>
                          <a:latin typeface="B Nazanin" panose="00000400000000000000" pitchFamily="2" charset="-78"/>
                          <a:ea typeface="Times New Roman" panose="02020603050405020304" pitchFamily="18" charset="0"/>
                          <a:cs typeface="Symbol" panose="05050102010706020507" pitchFamily="18" charset="2"/>
                        </a:rPr>
                        <a:t> </a:t>
                      </a:r>
                      <a:endParaRPr lang="en-US" sz="850" dirty="0">
                        <a:effectLst/>
                        <a:latin typeface="Calibri" panose="020F0502020204030204" pitchFamily="34" charset="0"/>
                        <a:ea typeface="Calibri" panose="020F0502020204030204" pitchFamily="34" charset="0"/>
                        <a:cs typeface="Symbol" panose="05050102010706020507" pitchFamily="18" charset="2"/>
                      </a:endParaRPr>
                    </a:p>
                    <a:p>
                      <a:pPr marL="342900" marR="0" lvl="0" indent="-342900" algn="just" rtl="1">
                        <a:lnSpc>
                          <a:spcPct val="107000"/>
                        </a:lnSpc>
                        <a:spcBef>
                          <a:spcPts val="0"/>
                        </a:spcBef>
                        <a:spcAft>
                          <a:spcPts val="0"/>
                        </a:spcAft>
                        <a:buClr>
                          <a:srgbClr val="000000"/>
                        </a:buClr>
                        <a:buFont typeface="Symbol" panose="05050102010706020507" pitchFamily="18" charset="2"/>
                        <a:buChar char=""/>
                      </a:pPr>
                      <a:r>
                        <a:rPr lang="fa-IR" sz="850" b="1" dirty="0">
                          <a:effectLst/>
                          <a:latin typeface="Arial" panose="020B0604020202020204" pitchFamily="34" charset="0"/>
                          <a:ea typeface="Times New Roman" panose="02020603050405020304" pitchFamily="18" charset="0"/>
                          <a:cs typeface="B Nazanin" panose="00000400000000000000" pitchFamily="2" charset="-78"/>
                        </a:rPr>
                        <a:t>درخواست سونوگرافی یا ماموگرافی پستان و انجام پاپ اسمیر در صورت نیاز طبق بسته خدمت گروه سنی</a:t>
                      </a:r>
                      <a:endParaRPr lang="en-US" sz="850" dirty="0">
                        <a:effectLst/>
                        <a:latin typeface="Calibri" panose="020F0502020204030204" pitchFamily="34" charset="0"/>
                        <a:ea typeface="Calibri" panose="020F0502020204030204" pitchFamily="34" charset="0"/>
                        <a:cs typeface="Symbol" panose="05050102010706020507" pitchFamily="18" charset="2"/>
                      </a:endParaRPr>
                    </a:p>
                    <a:p>
                      <a:pPr marL="342900" marR="0" lvl="0" indent="-342900" algn="just" rtl="1">
                        <a:lnSpc>
                          <a:spcPct val="107000"/>
                        </a:lnSpc>
                        <a:spcBef>
                          <a:spcPts val="0"/>
                        </a:spcBef>
                        <a:spcAft>
                          <a:spcPts val="0"/>
                        </a:spcAft>
                        <a:buClr>
                          <a:srgbClr val="000000"/>
                        </a:buClr>
                        <a:buFont typeface="Symbol" panose="05050102010706020507" pitchFamily="18" charset="2"/>
                        <a:buChar char=""/>
                      </a:pPr>
                      <a:r>
                        <a:rPr lang="fa-IR" sz="850" b="1" dirty="0">
                          <a:effectLst/>
                          <a:latin typeface="Arial" panose="020B0604020202020204" pitchFamily="34" charset="0"/>
                          <a:ea typeface="Times New Roman" panose="02020603050405020304" pitchFamily="18" charset="0"/>
                          <a:cs typeface="B Nazanin" panose="00000400000000000000" pitchFamily="2" charset="-78"/>
                        </a:rPr>
                        <a:t>ارجاع به مرکز درمان ناباروری سطح دو پس از دریافت و بررسی نتیجه سونو و آزمایشات</a:t>
                      </a:r>
                      <a:endParaRPr lang="en-US" sz="850" dirty="0">
                        <a:effectLst/>
                        <a:latin typeface="Calibri" panose="020F0502020204030204" pitchFamily="34" charset="0"/>
                        <a:ea typeface="Calibri" panose="020F0502020204030204" pitchFamily="34" charset="0"/>
                        <a:cs typeface="Symbol" panose="05050102010706020507" pitchFamily="18" charset="2"/>
                      </a:endParaRPr>
                    </a:p>
                    <a:p>
                      <a:pPr marL="342900" marR="0" lvl="0" indent="-342900" algn="just" rtl="1">
                        <a:lnSpc>
                          <a:spcPct val="107000"/>
                        </a:lnSpc>
                        <a:spcBef>
                          <a:spcPts val="0"/>
                        </a:spcBef>
                        <a:spcAft>
                          <a:spcPts val="0"/>
                        </a:spcAft>
                        <a:buClr>
                          <a:srgbClr val="000000"/>
                        </a:buClr>
                        <a:buFont typeface="Symbol" panose="05050102010706020507" pitchFamily="18" charset="2"/>
                        <a:buChar char=""/>
                      </a:pPr>
                      <a:r>
                        <a:rPr lang="fa-IR" sz="85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پسخوراند به بهورز / مراقب سلامت</a:t>
                      </a:r>
                      <a:endParaRPr lang="en-US" sz="850" dirty="0">
                        <a:effectLst/>
                        <a:latin typeface="Calibri" panose="020F0502020204030204" pitchFamily="34" charset="0"/>
                        <a:ea typeface="Calibri" panose="020F0502020204030204" pitchFamily="34" charset="0"/>
                        <a:cs typeface="Symbol" panose="05050102010706020507" pitchFamily="18" charset="2"/>
                      </a:endParaRPr>
                    </a:p>
                    <a:p>
                      <a:pPr marL="342900" marR="0" lvl="0" indent="-342900" algn="just" rtl="1">
                        <a:lnSpc>
                          <a:spcPct val="107000"/>
                        </a:lnSpc>
                        <a:spcBef>
                          <a:spcPts val="0"/>
                        </a:spcBef>
                        <a:spcAft>
                          <a:spcPts val="0"/>
                        </a:spcAft>
                        <a:buClr>
                          <a:srgbClr val="000000"/>
                        </a:buClr>
                        <a:buFont typeface="Symbol" panose="05050102010706020507" pitchFamily="18" charset="2"/>
                        <a:buChar char=""/>
                      </a:pPr>
                      <a:r>
                        <a:rPr lang="fa-IR" sz="85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پیگیری یک ماه بعد</a:t>
                      </a:r>
                      <a:endParaRPr lang="en-US" sz="850" dirty="0">
                        <a:effectLst/>
                        <a:latin typeface="Calibri" panose="020F0502020204030204" pitchFamily="34" charset="0"/>
                        <a:ea typeface="Calibri" panose="020F0502020204030204" pitchFamily="34" charset="0"/>
                        <a:cs typeface="Symbol" panose="05050102010706020507" pitchFamily="18" charset="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rtl="1">
                        <a:lnSpc>
                          <a:spcPct val="107000"/>
                        </a:lnSpc>
                        <a:spcBef>
                          <a:spcPts val="0"/>
                        </a:spcBef>
                        <a:spcAft>
                          <a:spcPts val="0"/>
                        </a:spcAft>
                      </a:pPr>
                      <a:r>
                        <a:rPr lang="fa-IR" sz="85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مشکوک به سندرم تخمدان پلی کیستیک</a:t>
                      </a:r>
                      <a:endParaRPr lang="en-US" sz="850" dirty="0">
                        <a:effectLst/>
                        <a:latin typeface="Calibri" panose="020F0502020204030204" pitchFamily="34" charset="0"/>
                        <a:ea typeface="Calibri" panose="020F0502020204030204" pitchFamily="34" charset="0"/>
                        <a:cs typeface="Arial" panose="020B0604020202020204" pitchFamily="34" charset="0"/>
                      </a:endParaRPr>
                    </a:p>
                    <a:p>
                      <a:pPr marL="0" marR="0" algn="ctr" rtl="1">
                        <a:lnSpc>
                          <a:spcPct val="107000"/>
                        </a:lnSpc>
                        <a:spcBef>
                          <a:spcPts val="0"/>
                        </a:spcBef>
                        <a:spcAft>
                          <a:spcPts val="0"/>
                        </a:spcAft>
                      </a:pPr>
                      <a:r>
                        <a:rPr lang="fa-IR" sz="85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 </a:t>
                      </a:r>
                      <a:endParaRPr lang="en-US" sz="850" dirty="0">
                        <a:effectLst/>
                        <a:latin typeface="Calibri" panose="020F0502020204030204" pitchFamily="34" charset="0"/>
                        <a:ea typeface="Calibri" panose="020F0502020204030204" pitchFamily="34" charset="0"/>
                        <a:cs typeface="Arial" panose="020B0604020202020204" pitchFamily="34" charset="0"/>
                      </a:endParaRPr>
                    </a:p>
                    <a:p>
                      <a:pPr marL="0" marR="0" algn="ctr" rtl="1">
                        <a:lnSpc>
                          <a:spcPct val="107000"/>
                        </a:lnSpc>
                        <a:spcBef>
                          <a:spcPts val="0"/>
                        </a:spcBef>
                        <a:spcAft>
                          <a:spcPts val="0"/>
                        </a:spcAft>
                      </a:pPr>
                      <a:r>
                        <a:rPr lang="en-US" sz="850" dirty="0">
                          <a:effectLst/>
                          <a:latin typeface="Calibri" panose="020F0502020204030204" pitchFamily="34" charset="0"/>
                          <a:ea typeface="Calibri" panose="020F0502020204030204" pitchFamily="34" charset="0"/>
                          <a:cs typeface="Tahoma" panose="020B0604030504040204" pitchFamily="34" charset="0"/>
                        </a:rPr>
                        <a:t> </a:t>
                      </a:r>
                      <a:endParaRPr lang="en-US" sz="85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rtl="1">
                        <a:lnSpc>
                          <a:spcPct val="107000"/>
                        </a:lnSpc>
                        <a:spcBef>
                          <a:spcPts val="0"/>
                        </a:spcBef>
                        <a:spcAft>
                          <a:spcPts val="0"/>
                        </a:spcAft>
                      </a:pPr>
                      <a:r>
                        <a:rPr lang="fa-IR" sz="850" b="1" u="sng" dirty="0">
                          <a:effectLst/>
                          <a:latin typeface="Arial" panose="020B0604020202020204" pitchFamily="34" charset="0"/>
                          <a:ea typeface="Times New Roman" panose="02020603050405020304" pitchFamily="18" charset="0"/>
                          <a:cs typeface="B Nazanin" panose="00000400000000000000" pitchFamily="2" charset="-78"/>
                        </a:rPr>
                        <a:t>وجود اولیگومنوره و علائم هیپرآندروژنیسم و غیرطبیعی بودن نتیجه ارزیابی:</a:t>
                      </a:r>
                    </a:p>
                    <a:p>
                      <a:pPr marL="0" marR="0" algn="just" rtl="1">
                        <a:lnSpc>
                          <a:spcPct val="107000"/>
                        </a:lnSpc>
                        <a:spcBef>
                          <a:spcPts val="0"/>
                        </a:spcBef>
                        <a:spcAft>
                          <a:spcPts val="0"/>
                        </a:spcAft>
                      </a:pPr>
                      <a:r>
                        <a:rPr lang="fa-IR" sz="850" b="1" u="sng" dirty="0">
                          <a:effectLst/>
                          <a:latin typeface="Arial" panose="020B0604020202020204" pitchFamily="34" charset="0"/>
                          <a:ea typeface="Times New Roman" panose="02020603050405020304" pitchFamily="18" charset="0"/>
                          <a:cs typeface="B Nazanin" panose="00000400000000000000" pitchFamily="2" charset="-78"/>
                        </a:rPr>
                        <a:t>تاریخچه قاعدگی:</a:t>
                      </a:r>
                      <a:endParaRPr lang="en-US" sz="850"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07000"/>
                        </a:lnSpc>
                        <a:spcBef>
                          <a:spcPts val="0"/>
                        </a:spcBef>
                        <a:spcAft>
                          <a:spcPts val="0"/>
                        </a:spcAft>
                      </a:pPr>
                      <a:r>
                        <a:rPr lang="fa-IR" sz="850" b="1" dirty="0">
                          <a:effectLst/>
                          <a:latin typeface="Arial" panose="020B0604020202020204" pitchFamily="34" charset="0"/>
                          <a:ea typeface="Times New Roman" panose="02020603050405020304" pitchFamily="18" charset="0"/>
                          <a:cs typeface="B Nazanin" panose="00000400000000000000" pitchFamily="2" charset="-78"/>
                        </a:rPr>
                        <a:t>اختلال در قاعدگی ها</a:t>
                      </a:r>
                      <a:endParaRPr lang="en-US" sz="850"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07000"/>
                        </a:lnSpc>
                        <a:spcBef>
                          <a:spcPts val="0"/>
                        </a:spcBef>
                        <a:spcAft>
                          <a:spcPts val="0"/>
                        </a:spcAft>
                      </a:pPr>
                      <a:r>
                        <a:rPr lang="fa-IR" sz="850" b="1" u="sng" dirty="0">
                          <a:effectLst/>
                          <a:latin typeface="Arial" panose="020B0604020202020204" pitchFamily="34" charset="0"/>
                          <a:ea typeface="Times New Roman" panose="02020603050405020304" pitchFamily="18" charset="0"/>
                          <a:cs typeface="B Nazanin" panose="00000400000000000000" pitchFamily="2" charset="-78"/>
                        </a:rPr>
                        <a:t>سوابق بیماری:</a:t>
                      </a:r>
                      <a:endParaRPr lang="en-US" sz="850"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07000"/>
                        </a:lnSpc>
                        <a:spcBef>
                          <a:spcPts val="0"/>
                        </a:spcBef>
                        <a:spcAft>
                          <a:spcPts val="0"/>
                        </a:spcAft>
                      </a:pPr>
                      <a:r>
                        <a:rPr lang="fa-IR" sz="850" b="1" dirty="0">
                          <a:effectLst/>
                          <a:latin typeface="Arial" panose="020B0604020202020204" pitchFamily="34" charset="0"/>
                          <a:ea typeface="Times New Roman" panose="02020603050405020304" pitchFamily="18" charset="0"/>
                          <a:cs typeface="B Nazanin" panose="00000400000000000000" pitchFamily="2" charset="-78"/>
                        </a:rPr>
                        <a:t>سابقه سندرم تخمدان پلی کیستیک، سابقه دیابت در خود یا خانواده</a:t>
                      </a:r>
                      <a:endParaRPr lang="en-US" sz="850"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07000"/>
                        </a:lnSpc>
                        <a:spcBef>
                          <a:spcPts val="0"/>
                        </a:spcBef>
                        <a:spcAft>
                          <a:spcPts val="0"/>
                        </a:spcAft>
                      </a:pPr>
                      <a:r>
                        <a:rPr lang="fa-IR" sz="850" b="1" u="sng" dirty="0">
                          <a:effectLst/>
                          <a:latin typeface="Arial" panose="020B0604020202020204" pitchFamily="34" charset="0"/>
                          <a:ea typeface="Times New Roman" panose="02020603050405020304" pitchFamily="18" charset="0"/>
                          <a:cs typeface="B Nazanin" panose="00000400000000000000" pitchFamily="2" charset="-78"/>
                        </a:rPr>
                        <a:t>معاینه بالینی:</a:t>
                      </a:r>
                      <a:endParaRPr lang="en-US" sz="850"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07000"/>
                        </a:lnSpc>
                        <a:spcBef>
                          <a:spcPts val="0"/>
                        </a:spcBef>
                        <a:spcAft>
                          <a:spcPts val="0"/>
                        </a:spcAft>
                      </a:pPr>
                      <a:r>
                        <a:rPr lang="fa-IR" sz="850" b="1" dirty="0">
                          <a:effectLst/>
                          <a:latin typeface="Arial" panose="020B0604020202020204" pitchFamily="34" charset="0"/>
                          <a:ea typeface="Times New Roman" panose="02020603050405020304" pitchFamily="18" charset="0"/>
                          <a:cs typeface="B Nazanin" panose="00000400000000000000" pitchFamily="2" charset="-78"/>
                        </a:rPr>
                        <a:t>هیرسوتیسم یا ریزش موی مردانه، آکنه، آکانتوزیس نیگریکانس، نمایه توده بدنی 25 و  بیشتر، نسبت دورکمر به دور باسن &gt; 0/85</a:t>
                      </a:r>
                      <a:endParaRPr lang="en-US" sz="85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1935631"/>
                  </a:ext>
                </a:extLst>
              </a:tr>
              <a:tr h="1596523">
                <a:tc>
                  <a:txBody>
                    <a:bodyPr/>
                    <a:lstStyle/>
                    <a:p>
                      <a:pPr marL="342900" marR="0" lvl="0" indent="-342900" algn="just" defTabSz="1218987" rtl="1" eaLnBrk="1" fontAlgn="auto" latinLnBrk="0" hangingPunct="1">
                        <a:lnSpc>
                          <a:spcPct val="107000"/>
                        </a:lnSpc>
                        <a:spcBef>
                          <a:spcPts val="0"/>
                        </a:spcBef>
                        <a:spcAft>
                          <a:spcPts val="0"/>
                        </a:spcAft>
                        <a:buClr>
                          <a:srgbClr val="000000"/>
                        </a:buClr>
                        <a:buSzTx/>
                        <a:buFont typeface="Symbol" panose="05050102010706020507" pitchFamily="18" charset="2"/>
                        <a:buChar char=""/>
                        <a:tabLst/>
                        <a:defRPr/>
                      </a:pPr>
                      <a:r>
                        <a:rPr lang="fa-IR" sz="85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مشاوره اصلاح سبک زندگی، مشاوره باروری و فرزندآوری در اولین فرصت، آموزش روش های کاهش دیسمنوره و دیسپارونیا (با در نظر داشتن آموزه های طب ایرانی)</a:t>
                      </a:r>
                      <a:endParaRPr lang="en-US" sz="850" dirty="0">
                        <a:effectLst/>
                        <a:latin typeface="Calibri" panose="020F0502020204030204" pitchFamily="34" charset="0"/>
                        <a:ea typeface="Calibri" panose="020F0502020204030204" pitchFamily="34" charset="0"/>
                        <a:cs typeface="Symbol" panose="05050102010706020507" pitchFamily="18" charset="2"/>
                      </a:endParaRPr>
                    </a:p>
                    <a:p>
                      <a:pPr marL="342900" marR="0" lvl="0" indent="-342900" algn="just" rtl="1">
                        <a:lnSpc>
                          <a:spcPct val="107000"/>
                        </a:lnSpc>
                        <a:spcBef>
                          <a:spcPts val="0"/>
                        </a:spcBef>
                        <a:spcAft>
                          <a:spcPts val="0"/>
                        </a:spcAft>
                        <a:buClr>
                          <a:srgbClr val="000000"/>
                        </a:buClr>
                        <a:buFont typeface="Symbol" panose="05050102010706020507" pitchFamily="18" charset="2"/>
                        <a:buChar char=""/>
                      </a:pPr>
                      <a:r>
                        <a:rPr lang="fa-IR" sz="85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ارجاع به مرکز درمان ناباروری سطح  دو </a:t>
                      </a:r>
                      <a:endParaRPr lang="en-US" sz="850" dirty="0">
                        <a:effectLst/>
                        <a:latin typeface="Calibri" panose="020F0502020204030204" pitchFamily="34" charset="0"/>
                        <a:ea typeface="Calibri" panose="020F0502020204030204" pitchFamily="34" charset="0"/>
                        <a:cs typeface="Symbol" panose="05050102010706020507" pitchFamily="18" charset="2"/>
                      </a:endParaRPr>
                    </a:p>
                    <a:p>
                      <a:pPr marL="342900" marR="0" lvl="0" indent="-342900" algn="just" rtl="1">
                        <a:lnSpc>
                          <a:spcPct val="107000"/>
                        </a:lnSpc>
                        <a:spcBef>
                          <a:spcPts val="0"/>
                        </a:spcBef>
                        <a:spcAft>
                          <a:spcPts val="0"/>
                        </a:spcAft>
                        <a:buClr>
                          <a:srgbClr val="000000"/>
                        </a:buClr>
                        <a:buFont typeface="Symbol" panose="05050102010706020507" pitchFamily="18" charset="2"/>
                        <a:buChar char=""/>
                      </a:pPr>
                      <a:r>
                        <a:rPr lang="fa-IR" sz="85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در موارد پیشرفته اندومتریوزیز ، ارجاع به مرکز درمان ناباروری سطح  سه توسط پزشک</a:t>
                      </a:r>
                      <a:endParaRPr lang="en-US" sz="850" dirty="0">
                        <a:effectLst/>
                        <a:latin typeface="Calibri" panose="020F0502020204030204" pitchFamily="34" charset="0"/>
                        <a:ea typeface="Calibri" panose="020F0502020204030204" pitchFamily="34" charset="0"/>
                        <a:cs typeface="Symbol" panose="05050102010706020507" pitchFamily="18" charset="2"/>
                      </a:endParaRPr>
                    </a:p>
                    <a:p>
                      <a:pPr marL="342900" marR="0" lvl="0" indent="-342900" algn="just" rtl="1">
                        <a:lnSpc>
                          <a:spcPct val="107000"/>
                        </a:lnSpc>
                        <a:spcBef>
                          <a:spcPts val="0"/>
                        </a:spcBef>
                        <a:spcAft>
                          <a:spcPts val="0"/>
                        </a:spcAft>
                        <a:buClr>
                          <a:srgbClr val="000000"/>
                        </a:buClr>
                        <a:buFont typeface="Symbol" panose="05050102010706020507" pitchFamily="18" charset="2"/>
                        <a:buChar char=""/>
                      </a:pPr>
                      <a:r>
                        <a:rPr lang="fa-IR" sz="85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پسخوراند به بهورز/ مراقب سلامت</a:t>
                      </a:r>
                      <a:endParaRPr lang="en-US" sz="850" dirty="0">
                        <a:effectLst/>
                        <a:latin typeface="Calibri" panose="020F0502020204030204" pitchFamily="34" charset="0"/>
                        <a:ea typeface="Calibri" panose="020F0502020204030204" pitchFamily="34" charset="0"/>
                        <a:cs typeface="Symbol" panose="05050102010706020507" pitchFamily="18" charset="2"/>
                      </a:endParaRPr>
                    </a:p>
                    <a:p>
                      <a:pPr marL="342900" marR="0" lvl="0" indent="-342900" algn="just" rtl="1">
                        <a:lnSpc>
                          <a:spcPct val="107000"/>
                        </a:lnSpc>
                        <a:spcBef>
                          <a:spcPts val="0"/>
                        </a:spcBef>
                        <a:spcAft>
                          <a:spcPts val="0"/>
                        </a:spcAft>
                        <a:buClr>
                          <a:srgbClr val="000000"/>
                        </a:buClr>
                        <a:buFont typeface="Symbol" panose="05050102010706020507" pitchFamily="18" charset="2"/>
                        <a:buChar char=""/>
                      </a:pPr>
                      <a:r>
                        <a:rPr lang="fa-IR" sz="85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 پیگیری یک ماه بعد</a:t>
                      </a:r>
                      <a:endParaRPr lang="en-US" sz="850" dirty="0">
                        <a:effectLst/>
                        <a:latin typeface="Calibri" panose="020F0502020204030204" pitchFamily="34" charset="0"/>
                        <a:ea typeface="Calibri" panose="020F0502020204030204" pitchFamily="34" charset="0"/>
                        <a:cs typeface="Symbol" panose="05050102010706020507" pitchFamily="18" charset="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rtl="1">
                        <a:lnSpc>
                          <a:spcPct val="107000"/>
                        </a:lnSpc>
                        <a:spcBef>
                          <a:spcPts val="0"/>
                        </a:spcBef>
                        <a:spcAft>
                          <a:spcPts val="0"/>
                        </a:spcAft>
                      </a:pPr>
                      <a:r>
                        <a:rPr lang="fa-IR" sz="85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مشکوک به اندومتریوز</a:t>
                      </a:r>
                      <a:endParaRPr lang="en-US" sz="85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0"/>
                        </a:spcAft>
                      </a:pPr>
                      <a:r>
                        <a:rPr lang="en-US" sz="850" dirty="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rtl="1">
                        <a:lnSpc>
                          <a:spcPct val="107000"/>
                        </a:lnSpc>
                        <a:spcBef>
                          <a:spcPts val="0"/>
                        </a:spcBef>
                        <a:spcAft>
                          <a:spcPts val="0"/>
                        </a:spcAft>
                      </a:pPr>
                      <a:r>
                        <a:rPr lang="fa-IR" sz="850" b="1" u="sng"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وجود دو  علامت از علایم و نشانه های  اندومتریوز  و  غیرطبیعی بودن نتیجه ارزیابی:</a:t>
                      </a:r>
                    </a:p>
                    <a:p>
                      <a:pPr marL="0" marR="0" algn="just" rtl="1">
                        <a:lnSpc>
                          <a:spcPct val="107000"/>
                        </a:lnSpc>
                        <a:spcBef>
                          <a:spcPts val="0"/>
                        </a:spcBef>
                        <a:spcAft>
                          <a:spcPts val="0"/>
                        </a:spcAft>
                      </a:pPr>
                      <a:r>
                        <a:rPr lang="fa-IR" sz="850" b="1" u="sng"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علائم و نشانه ها:</a:t>
                      </a:r>
                      <a:endParaRPr lang="en-US" sz="850"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07000"/>
                        </a:lnSpc>
                        <a:spcBef>
                          <a:spcPts val="0"/>
                        </a:spcBef>
                        <a:spcAft>
                          <a:spcPts val="0"/>
                        </a:spcAft>
                      </a:pPr>
                      <a:r>
                        <a:rPr lang="fa-IR" sz="85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درد لگنی، دیسمنوره پیشرونده که فعالیت روزانه یا کیفیت زندگی را تحت تاثیر قرار دهد،  درد لگنی مزمن، علایم دوره ای هنگام دفع ادرار درد یا دفع خون، علایم دوره ای گوارشی به ویژه حرکات دردناک روده، دیسپارونیا،  علایم گوارشی (درد، سیری زودرس، حالت تهوع و استفراغ، نفخ و اتساع شکمی)، </a:t>
                      </a:r>
                      <a:endParaRPr lang="en-US" sz="850"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07000"/>
                        </a:lnSpc>
                        <a:spcBef>
                          <a:spcPts val="0"/>
                        </a:spcBef>
                        <a:spcAft>
                          <a:spcPts val="0"/>
                        </a:spcAft>
                      </a:pPr>
                      <a:r>
                        <a:rPr lang="fa-IR" sz="850" b="1" u="sng"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سوابق بیماری:</a:t>
                      </a:r>
                      <a:endParaRPr lang="en-US" sz="850"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07000"/>
                        </a:lnSpc>
                        <a:spcBef>
                          <a:spcPts val="0"/>
                        </a:spcBef>
                        <a:spcAft>
                          <a:spcPts val="0"/>
                        </a:spcAft>
                      </a:pPr>
                      <a:r>
                        <a:rPr lang="fa-IR" sz="85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سابقه اندومتریوز در خود یا خانواده، سابقه مشکلات باروری/ ناباروری، سابقه کیست تخمدانی طولانی مدت </a:t>
                      </a:r>
                      <a:endParaRPr lang="en-US" sz="850"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07000"/>
                        </a:lnSpc>
                        <a:spcBef>
                          <a:spcPts val="0"/>
                        </a:spcBef>
                        <a:spcAft>
                          <a:spcPts val="0"/>
                        </a:spcAft>
                      </a:pPr>
                      <a:r>
                        <a:rPr lang="fa-IR" sz="850" b="1" u="sng"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تاریخچه قاعدگی:</a:t>
                      </a:r>
                      <a:endParaRPr lang="en-US" sz="850"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07000"/>
                        </a:lnSpc>
                        <a:spcBef>
                          <a:spcPts val="0"/>
                        </a:spcBef>
                        <a:spcAft>
                          <a:spcPts val="0"/>
                        </a:spcAft>
                      </a:pPr>
                      <a:r>
                        <a:rPr lang="fa-IR" sz="85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با یا بدون اختلال قاعدگی (لکه بینی قبل از قاعدگی، هایپرمنوره، قاعدگی های سنگین با طول مدت افزایش یافته، سیکل های قاعدگی کوتاه مدت)، </a:t>
                      </a:r>
                      <a:endParaRPr lang="en-US" sz="850"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07000"/>
                        </a:lnSpc>
                        <a:spcBef>
                          <a:spcPts val="0"/>
                        </a:spcBef>
                        <a:spcAft>
                          <a:spcPts val="0"/>
                        </a:spcAft>
                      </a:pPr>
                      <a:r>
                        <a:rPr lang="fa-IR" sz="850" b="1" u="sng"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معاینه بالینی:</a:t>
                      </a:r>
                      <a:endParaRPr lang="en-US" sz="850"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07000"/>
                        </a:lnSpc>
                        <a:spcBef>
                          <a:spcPts val="0"/>
                        </a:spcBef>
                        <a:spcAft>
                          <a:spcPts val="0"/>
                        </a:spcAft>
                      </a:pPr>
                      <a:r>
                        <a:rPr lang="fa-IR" sz="85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سختی کلدوساک، ندولاریته رباط رحمی خاجی، کاهش تحرک تخمدانها و لوله های فالوپ، تورم دردناک دیواره رکتوواژینال، حرکت دردناک سرویکس (</a:t>
                      </a:r>
                      <a:r>
                        <a:rPr lang="en-US" sz="85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CMT</a:t>
                      </a:r>
                      <a:r>
                        <a:rPr lang="fa-IR" sz="85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85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91617929"/>
                  </a:ext>
                </a:extLst>
              </a:tr>
              <a:tr h="665218">
                <a:tc>
                  <a:txBody>
                    <a:bodyPr/>
                    <a:lstStyle/>
                    <a:p>
                      <a:pPr marL="342900" marR="0" lvl="0" indent="-342900" algn="just" rtl="1">
                        <a:lnSpc>
                          <a:spcPct val="107000"/>
                        </a:lnSpc>
                        <a:spcBef>
                          <a:spcPts val="0"/>
                        </a:spcBef>
                        <a:spcAft>
                          <a:spcPts val="0"/>
                        </a:spcAft>
                        <a:buClr>
                          <a:srgbClr val="000000"/>
                        </a:buClr>
                        <a:buFont typeface="Symbol" panose="05050102010706020507" pitchFamily="18" charset="2"/>
                        <a:buChar char=""/>
                      </a:pPr>
                      <a:r>
                        <a:rPr lang="fa-IR" sz="85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ارائه آموزش های سلامت باروری و بهداشت زناشویی مبتنی بر مشکل</a:t>
                      </a:r>
                      <a:endParaRPr lang="en-US" sz="850" dirty="0">
                        <a:effectLst/>
                        <a:latin typeface="Calibri" panose="020F0502020204030204" pitchFamily="34" charset="0"/>
                        <a:ea typeface="Calibri" panose="020F0502020204030204" pitchFamily="34" charset="0"/>
                        <a:cs typeface="Symbol" panose="05050102010706020507" pitchFamily="18" charset="2"/>
                      </a:endParaRPr>
                    </a:p>
                    <a:p>
                      <a:pPr marL="342900" marR="0" lvl="0" indent="-342900" algn="just" rtl="1">
                        <a:lnSpc>
                          <a:spcPct val="107000"/>
                        </a:lnSpc>
                        <a:spcBef>
                          <a:spcPts val="0"/>
                        </a:spcBef>
                        <a:spcAft>
                          <a:spcPts val="0"/>
                        </a:spcAft>
                        <a:buClr>
                          <a:srgbClr val="000000"/>
                        </a:buClr>
                        <a:buFont typeface="Symbol" panose="05050102010706020507" pitchFamily="18" charset="2"/>
                        <a:buChar char=""/>
                      </a:pPr>
                      <a:r>
                        <a:rPr lang="fa-IR" sz="85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درمان عفونت های کلامیدیایی و تریکومونایی و ... در زوجین در هر نوبت عفونت، مطابق با بسته خدمت گروه های سنی </a:t>
                      </a:r>
                      <a:endParaRPr lang="en-US" sz="850" dirty="0">
                        <a:effectLst/>
                        <a:latin typeface="Calibri" panose="020F0502020204030204" pitchFamily="34" charset="0"/>
                        <a:ea typeface="Calibri" panose="020F0502020204030204" pitchFamily="34" charset="0"/>
                        <a:cs typeface="Symbol" panose="05050102010706020507" pitchFamily="18" charset="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66"/>
                    </a:solidFill>
                  </a:tcPr>
                </a:tc>
                <a:tc>
                  <a:txBody>
                    <a:bodyPr/>
                    <a:lstStyle/>
                    <a:p>
                      <a:pPr marL="0" marR="0" algn="ctr" rtl="1">
                        <a:lnSpc>
                          <a:spcPct val="107000"/>
                        </a:lnSpc>
                        <a:spcBef>
                          <a:spcPts val="0"/>
                        </a:spcBef>
                        <a:spcAft>
                          <a:spcPts val="0"/>
                        </a:spcAft>
                      </a:pPr>
                      <a:r>
                        <a:rPr lang="fa-IR" sz="85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نیازمند به آموزش سلامت باروری و بهداشت زناشویی</a:t>
                      </a:r>
                      <a:endParaRPr lang="en-US" sz="85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marR="0" lvl="0" indent="-342900" algn="just" rtl="1">
                        <a:lnSpc>
                          <a:spcPct val="107000"/>
                        </a:lnSpc>
                        <a:spcBef>
                          <a:spcPts val="0"/>
                        </a:spcBef>
                        <a:spcAft>
                          <a:spcPts val="0"/>
                        </a:spcAft>
                        <a:buClr>
                          <a:srgbClr val="000000"/>
                        </a:buClr>
                        <a:buFont typeface="Symbol" panose="05050102010706020507" pitchFamily="18" charset="2"/>
                        <a:buChar char=""/>
                      </a:pPr>
                      <a:r>
                        <a:rPr lang="fa-IR" sz="85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نداشتن رابطه واژینال با همسر در طی سه ماهه اخیر</a:t>
                      </a:r>
                      <a:endParaRPr lang="en-US" sz="850" dirty="0">
                        <a:effectLst/>
                        <a:latin typeface="Calibri" panose="020F0502020204030204" pitchFamily="34" charset="0"/>
                        <a:ea typeface="Calibri" panose="020F0502020204030204" pitchFamily="34" charset="0"/>
                        <a:cs typeface="Symbol" panose="05050102010706020507" pitchFamily="18" charset="2"/>
                      </a:endParaRPr>
                    </a:p>
                    <a:p>
                      <a:pPr marL="342900" marR="0" lvl="0" indent="-342900" algn="just" rtl="1">
                        <a:lnSpc>
                          <a:spcPct val="107000"/>
                        </a:lnSpc>
                        <a:spcBef>
                          <a:spcPts val="0"/>
                        </a:spcBef>
                        <a:spcAft>
                          <a:spcPts val="0"/>
                        </a:spcAft>
                        <a:buClr>
                          <a:srgbClr val="000000"/>
                        </a:buClr>
                        <a:buFont typeface="Symbol" panose="05050102010706020507" pitchFamily="18" charset="2"/>
                        <a:buChar char=""/>
                      </a:pPr>
                      <a:r>
                        <a:rPr lang="fa-IR" sz="85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داشتن مقاربت با همسر کمتر از 3-2 بار در هفته</a:t>
                      </a:r>
                      <a:endParaRPr lang="en-US" sz="850" dirty="0">
                        <a:effectLst/>
                        <a:latin typeface="Calibri" panose="020F0502020204030204" pitchFamily="34" charset="0"/>
                        <a:ea typeface="Calibri" panose="020F0502020204030204" pitchFamily="34" charset="0"/>
                        <a:cs typeface="Symbol" panose="05050102010706020507" pitchFamily="18" charset="2"/>
                      </a:endParaRPr>
                    </a:p>
                    <a:p>
                      <a:pPr marL="342900" marR="0" lvl="0" indent="-342900" algn="just" rtl="1">
                        <a:lnSpc>
                          <a:spcPct val="107000"/>
                        </a:lnSpc>
                        <a:spcBef>
                          <a:spcPts val="0"/>
                        </a:spcBef>
                        <a:spcAft>
                          <a:spcPts val="0"/>
                        </a:spcAft>
                        <a:buClr>
                          <a:srgbClr val="000000"/>
                        </a:buClr>
                        <a:buFont typeface="Symbol" panose="05050102010706020507" pitchFamily="18" charset="2"/>
                        <a:buChar char=""/>
                      </a:pPr>
                      <a:r>
                        <a:rPr lang="fa-IR" sz="85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استفاده از لوبریکانت در مقاربت ها</a:t>
                      </a:r>
                      <a:endParaRPr lang="en-US" sz="850" dirty="0">
                        <a:effectLst/>
                        <a:latin typeface="Calibri" panose="020F0502020204030204" pitchFamily="34" charset="0"/>
                        <a:ea typeface="Calibri" panose="020F0502020204030204" pitchFamily="34" charset="0"/>
                        <a:cs typeface="Symbol" panose="05050102010706020507" pitchFamily="18" charset="2"/>
                      </a:endParaRPr>
                    </a:p>
                    <a:p>
                      <a:pPr marL="342900" marR="0" lvl="0" indent="-342900" algn="just" rtl="1">
                        <a:lnSpc>
                          <a:spcPct val="107000"/>
                        </a:lnSpc>
                        <a:spcBef>
                          <a:spcPts val="0"/>
                        </a:spcBef>
                        <a:spcAft>
                          <a:spcPts val="0"/>
                        </a:spcAft>
                        <a:buClr>
                          <a:srgbClr val="000000"/>
                        </a:buClr>
                        <a:buFont typeface="Symbol" panose="05050102010706020507" pitchFamily="18" charset="2"/>
                        <a:buChar char=""/>
                      </a:pPr>
                      <a:r>
                        <a:rPr lang="fa-IR" sz="85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ابراز شکایت از مشکل جنسی </a:t>
                      </a:r>
                      <a:endParaRPr lang="en-US" sz="850" dirty="0">
                        <a:effectLst/>
                        <a:latin typeface="Calibri" panose="020F0502020204030204" pitchFamily="34" charset="0"/>
                        <a:ea typeface="Calibri" panose="020F0502020204030204" pitchFamily="34" charset="0"/>
                        <a:cs typeface="Symbol" panose="05050102010706020507" pitchFamily="18" charset="2"/>
                      </a:endParaRPr>
                    </a:p>
                    <a:p>
                      <a:pPr marL="342900" marR="0" lvl="0" indent="-342900" algn="just" rtl="1">
                        <a:lnSpc>
                          <a:spcPct val="107000"/>
                        </a:lnSpc>
                        <a:spcBef>
                          <a:spcPts val="0"/>
                        </a:spcBef>
                        <a:spcAft>
                          <a:spcPts val="0"/>
                        </a:spcAft>
                        <a:buClr>
                          <a:srgbClr val="000000"/>
                        </a:buClr>
                        <a:buFont typeface="Symbol" panose="05050102010706020507" pitchFamily="18" charset="2"/>
                        <a:buChar char=""/>
                      </a:pPr>
                      <a:r>
                        <a:rPr lang="fa-IR" sz="85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درد لگنی و ترشحات واژینال چرکی غیر طبیعی  </a:t>
                      </a:r>
                      <a:endParaRPr lang="en-US" sz="850" dirty="0">
                        <a:effectLst/>
                        <a:latin typeface="Calibri" panose="020F0502020204030204" pitchFamily="34" charset="0"/>
                        <a:ea typeface="Calibri" panose="020F0502020204030204" pitchFamily="34" charset="0"/>
                        <a:cs typeface="Symbol" panose="05050102010706020507" pitchFamily="18" charset="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96531009"/>
                  </a:ext>
                </a:extLst>
              </a:tr>
              <a:tr h="532174">
                <a:tc>
                  <a:txBody>
                    <a:bodyPr/>
                    <a:lstStyle/>
                    <a:p>
                      <a:pPr marL="342900" marR="0" lvl="0" indent="-342900" algn="just" rtl="1">
                        <a:lnSpc>
                          <a:spcPct val="107000"/>
                        </a:lnSpc>
                        <a:spcBef>
                          <a:spcPts val="0"/>
                        </a:spcBef>
                        <a:spcAft>
                          <a:spcPts val="0"/>
                        </a:spcAft>
                        <a:buClr>
                          <a:srgbClr val="000000"/>
                        </a:buClr>
                        <a:buFont typeface="Symbol" panose="05050102010706020507" pitchFamily="18" charset="2"/>
                        <a:buChar char=""/>
                      </a:pPr>
                      <a:r>
                        <a:rPr lang="fa-IR" sz="85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آموزش سبک زندگی و تغذیه در باروری (با در نظر داشتن آموزه های طب ایرانی)</a:t>
                      </a:r>
                      <a:endParaRPr lang="en-US" sz="850" dirty="0">
                        <a:effectLst/>
                        <a:latin typeface="Calibri" panose="020F0502020204030204" pitchFamily="34" charset="0"/>
                        <a:ea typeface="Calibri" panose="020F0502020204030204" pitchFamily="34" charset="0"/>
                        <a:cs typeface="Symbol" panose="05050102010706020507" pitchFamily="18" charset="2"/>
                      </a:endParaRPr>
                    </a:p>
                    <a:p>
                      <a:pPr marL="342900" marR="0" lvl="0" indent="-342900" algn="just" rtl="1">
                        <a:lnSpc>
                          <a:spcPct val="107000"/>
                        </a:lnSpc>
                        <a:spcBef>
                          <a:spcPts val="0"/>
                        </a:spcBef>
                        <a:spcAft>
                          <a:spcPts val="0"/>
                        </a:spcAft>
                        <a:buClr>
                          <a:srgbClr val="000000"/>
                        </a:buClr>
                        <a:buFont typeface="Symbol" panose="05050102010706020507" pitchFamily="18" charset="2"/>
                        <a:buChar char=""/>
                      </a:pPr>
                      <a:r>
                        <a:rPr lang="fa-IR" sz="85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آموزش عوارض روش های جلوگیری از بارداری و سقط عمدی جنین، عواقب تاخیر در فرزندآوری و افزایش فاصله بین موالید</a:t>
                      </a:r>
                    </a:p>
                    <a:p>
                      <a:pPr marL="342900" marR="0" lvl="0" indent="-342900" algn="just" rtl="1">
                        <a:lnSpc>
                          <a:spcPct val="107000"/>
                        </a:lnSpc>
                        <a:spcBef>
                          <a:spcPts val="0"/>
                        </a:spcBef>
                        <a:spcAft>
                          <a:spcPts val="0"/>
                        </a:spcAft>
                        <a:buClr>
                          <a:srgbClr val="000000"/>
                        </a:buClr>
                        <a:buFont typeface="Symbol" panose="05050102010706020507" pitchFamily="18" charset="2"/>
                        <a:buChar char=""/>
                      </a:pPr>
                      <a:r>
                        <a:rPr lang="fa-IR" sz="850" b="1" dirty="0">
                          <a:solidFill>
                            <a:srgbClr val="000000"/>
                          </a:solidFill>
                          <a:effectLst/>
                          <a:latin typeface="Arial" panose="020B0604020202020204" pitchFamily="34" charset="0"/>
                          <a:ea typeface="Calibri" panose="020F0502020204030204" pitchFamily="34" charset="0"/>
                          <a:cs typeface="B Nazanin" panose="00000400000000000000" pitchFamily="2" charset="-78"/>
                        </a:rPr>
                        <a:t>پیگیری یکسال بعد</a:t>
                      </a:r>
                      <a:endParaRPr lang="en-US" sz="850" dirty="0">
                        <a:effectLst/>
                        <a:latin typeface="Calibri" panose="020F0502020204030204" pitchFamily="34" charset="0"/>
                        <a:ea typeface="Calibri" panose="020F0502020204030204" pitchFamily="34" charset="0"/>
                        <a:cs typeface="Symbol" panose="05050102010706020507" pitchFamily="18" charset="2"/>
                      </a:endParaRPr>
                    </a:p>
                  </a:txBody>
                  <a:tcPr marL="114300" marR="1143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66"/>
                    </a:solidFill>
                  </a:tcPr>
                </a:tc>
                <a:tc>
                  <a:txBody>
                    <a:bodyPr/>
                    <a:lstStyle/>
                    <a:p>
                      <a:pPr marL="0" marR="0" algn="ctr" rtl="1">
                        <a:lnSpc>
                          <a:spcPct val="107000"/>
                        </a:lnSpc>
                        <a:spcBef>
                          <a:spcPts val="0"/>
                        </a:spcBef>
                        <a:spcAft>
                          <a:spcPts val="0"/>
                        </a:spcAft>
                      </a:pPr>
                      <a:r>
                        <a:rPr lang="fa-IR" sz="850" dirty="0">
                          <a:effectLst/>
                          <a:latin typeface="Calibri" panose="020F0502020204030204" pitchFamily="34" charset="0"/>
                          <a:ea typeface="Calibri" panose="020F0502020204030204" pitchFamily="34" charset="0"/>
                          <a:cs typeface="Arial" panose="020B0604020202020204" pitchFamily="34" charset="0"/>
                        </a:rPr>
                        <a:t>بدون مشکل</a:t>
                      </a:r>
                      <a:endParaRPr lang="en-US" sz="85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rtl="1">
                        <a:lnSpc>
                          <a:spcPct val="107000"/>
                        </a:lnSpc>
                        <a:spcBef>
                          <a:spcPts val="0"/>
                        </a:spcBef>
                        <a:spcAft>
                          <a:spcPts val="0"/>
                        </a:spcAft>
                      </a:pPr>
                      <a:r>
                        <a:rPr lang="fa-IR" sz="850" b="1" u="sng" kern="1200" dirty="0">
                          <a:solidFill>
                            <a:srgbClr val="000000"/>
                          </a:solidFill>
                          <a:effectLst/>
                          <a:latin typeface="Arial" panose="020B0604020202020204" pitchFamily="34" charset="0"/>
                          <a:ea typeface="+mn-ea"/>
                          <a:cs typeface="B Nazanin" panose="00000400000000000000" pitchFamily="2" charset="-78"/>
                        </a:rPr>
                        <a:t>طبیعی بودن همه موارد فوق </a:t>
                      </a:r>
                      <a:endParaRPr lang="en-US" sz="850" b="1" u="sng" kern="1200" dirty="0">
                        <a:solidFill>
                          <a:srgbClr val="000000"/>
                        </a:solidFill>
                        <a:effectLst/>
                        <a:latin typeface="Arial" panose="020B0604020202020204" pitchFamily="34" charset="0"/>
                        <a:ea typeface="Calibri" panose="020F0502020204030204" pitchFamily="34" charset="0"/>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55843539"/>
                  </a:ext>
                </a:extLst>
              </a:tr>
            </a:tbl>
          </a:graphicData>
        </a:graphic>
      </p:graphicFrame>
      <p:graphicFrame>
        <p:nvGraphicFramePr>
          <p:cNvPr id="9" name="Table 8">
            <a:extLst>
              <a:ext uri="{FF2B5EF4-FFF2-40B4-BE49-F238E27FC236}">
                <a16:creationId xmlns:a16="http://schemas.microsoft.com/office/drawing/2014/main" id="{882F9363-C2D6-4290-B086-4FED91507994}"/>
              </a:ext>
            </a:extLst>
          </p:cNvPr>
          <p:cNvGraphicFramePr>
            <a:graphicFrameLocks noGrp="1"/>
          </p:cNvGraphicFramePr>
          <p:nvPr>
            <p:extLst/>
          </p:nvPr>
        </p:nvGraphicFramePr>
        <p:xfrm>
          <a:off x="9979291" y="788113"/>
          <a:ext cx="2132499" cy="5551222"/>
        </p:xfrm>
        <a:graphic>
          <a:graphicData uri="http://schemas.openxmlformats.org/drawingml/2006/table">
            <a:tbl>
              <a:tblPr rtl="1" firstRow="1" firstCol="1" bandRow="1"/>
              <a:tblGrid>
                <a:gridCol w="2132499">
                  <a:extLst>
                    <a:ext uri="{9D8B030D-6E8A-4147-A177-3AD203B41FA5}">
                      <a16:colId xmlns:a16="http://schemas.microsoft.com/office/drawing/2014/main" val="3276621404"/>
                    </a:ext>
                  </a:extLst>
                </a:gridCol>
              </a:tblGrid>
              <a:tr h="304725">
                <a:tc>
                  <a:txBody>
                    <a:bodyPr/>
                    <a:lstStyle/>
                    <a:p>
                      <a:pPr marL="0" marR="0" algn="ctr" rtl="1">
                        <a:lnSpc>
                          <a:spcPct val="115000"/>
                        </a:lnSpc>
                        <a:spcBef>
                          <a:spcPts val="0"/>
                        </a:spcBef>
                        <a:spcAft>
                          <a:spcPts val="0"/>
                        </a:spcAft>
                      </a:pPr>
                      <a:r>
                        <a:rPr lang="fa-IR" sz="10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ارزیابی</a:t>
                      </a:r>
                      <a:endParaRPr lang="en-US" sz="1000" dirty="0">
                        <a:effectLst/>
                        <a:latin typeface="Calibri" panose="020F0502020204030204" pitchFamily="34" charset="0"/>
                        <a:ea typeface="Times New Roman" panose="02020603050405020304" pitchFamily="18" charset="0"/>
                        <a:cs typeface="Arial" panose="020B0604020202020204" pitchFamily="34" charset="0"/>
                      </a:endParaRPr>
                    </a:p>
                  </a:txBody>
                  <a:tcPr marL="62330" marR="62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6672010"/>
                  </a:ext>
                </a:extLst>
              </a:tr>
              <a:tr h="307611">
                <a:tc>
                  <a:txBody>
                    <a:bodyPr/>
                    <a:lstStyle/>
                    <a:p>
                      <a:pPr marL="0" marR="0" algn="r" rtl="1">
                        <a:lnSpc>
                          <a:spcPct val="115000"/>
                        </a:lnSpc>
                        <a:spcBef>
                          <a:spcPts val="0"/>
                        </a:spcBef>
                        <a:spcAft>
                          <a:spcPts val="0"/>
                        </a:spcAft>
                      </a:pPr>
                      <a:r>
                        <a:rPr lang="fa-IR" sz="1000" b="1" u="sng">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بررسی پرونده و آشنایی با وضعیت سلامت باروری خانم:             </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62330" marR="62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677386490"/>
                  </a:ext>
                </a:extLst>
              </a:tr>
              <a:tr h="143359">
                <a:tc>
                  <a:txBody>
                    <a:bodyPr/>
                    <a:lstStyle/>
                    <a:p>
                      <a:pPr marL="0" marR="0" algn="r" rtl="1">
                        <a:lnSpc>
                          <a:spcPct val="115000"/>
                        </a:lnSpc>
                        <a:spcBef>
                          <a:spcPts val="0"/>
                        </a:spcBef>
                        <a:spcAft>
                          <a:spcPts val="0"/>
                        </a:spcAft>
                      </a:pPr>
                      <a:r>
                        <a:rPr lang="fa-IR" sz="1000" b="1" i="1" u="sng">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سوال کنید:</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62330" marR="62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606188915"/>
                  </a:ext>
                </a:extLst>
              </a:tr>
              <a:tr h="307611">
                <a:tc>
                  <a:txBody>
                    <a:bodyPr/>
                    <a:lstStyle/>
                    <a:p>
                      <a:pPr marL="0" marR="0" algn="r" rtl="1">
                        <a:lnSpc>
                          <a:spcPct val="115000"/>
                        </a:lnSpc>
                        <a:spcBef>
                          <a:spcPts val="0"/>
                        </a:spcBef>
                        <a:spcAft>
                          <a:spcPts val="0"/>
                        </a:spcAft>
                      </a:pPr>
                      <a:r>
                        <a:rPr lang="fa-IR" sz="10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علائم و نشانه ها، سوابق بیماری، تاریخچه دارویی، تاریخچه جراحی شکم و لگن، سابقه شیمی درمانی و پرتودرمانی</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62330" marR="62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98292969"/>
                  </a:ext>
                </a:extLst>
              </a:tr>
              <a:tr h="420844">
                <a:tc>
                  <a:txBody>
                    <a:bodyPr/>
                    <a:lstStyle/>
                    <a:p>
                      <a:pPr marL="0" marR="0" algn="r" rtl="1">
                        <a:lnSpc>
                          <a:spcPct val="115000"/>
                        </a:lnSpc>
                        <a:spcBef>
                          <a:spcPts val="0"/>
                        </a:spcBef>
                        <a:spcAft>
                          <a:spcPts val="0"/>
                        </a:spcAft>
                      </a:pPr>
                      <a:r>
                        <a:rPr lang="fa-IR" sz="1000" b="1" u="sng">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بررسی کنید:</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p>
                      <a:pPr marL="0" marR="0" algn="r" rtl="1">
                        <a:lnSpc>
                          <a:spcPct val="115000"/>
                        </a:lnSpc>
                        <a:spcBef>
                          <a:spcPts val="0"/>
                        </a:spcBef>
                        <a:spcAft>
                          <a:spcPts val="0"/>
                        </a:spcAft>
                      </a:pPr>
                      <a:r>
                        <a:rPr lang="fa-IR" sz="10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ارزیابی عملکرد قاعدگی، ارزیابی سلامت زناشویی </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p>
                      <a:pPr marL="0" marR="0" algn="r" rtl="1">
                        <a:lnSpc>
                          <a:spcPct val="115000"/>
                        </a:lnSpc>
                        <a:spcBef>
                          <a:spcPts val="0"/>
                        </a:spcBef>
                        <a:spcAft>
                          <a:spcPts val="0"/>
                        </a:spcAft>
                      </a:pPr>
                      <a:r>
                        <a:rPr lang="fa-IR" sz="1000" b="1">
                          <a:solidFill>
                            <a:srgbClr val="000000"/>
                          </a:solidFill>
                          <a:effectLst/>
                          <a:highlight>
                            <a:srgbClr val="FFFF00"/>
                          </a:highlight>
                          <a:latin typeface="Arial" panose="020B0604020202020204" pitchFamily="34" charset="0"/>
                          <a:ea typeface="Times New Roman" panose="02020603050405020304" pitchFamily="18" charset="0"/>
                          <a:cs typeface="B Nazanin" panose="00000400000000000000" pitchFamily="2" charset="-78"/>
                        </a:rPr>
                        <a:t> </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62330" marR="62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284460001"/>
                  </a:ext>
                </a:extLst>
              </a:tr>
              <a:tr h="2867187">
                <a:tc>
                  <a:txBody>
                    <a:bodyPr/>
                    <a:lstStyle/>
                    <a:p>
                      <a:pPr marL="0" marR="0" algn="r" rtl="1">
                        <a:lnSpc>
                          <a:spcPct val="115000"/>
                        </a:lnSpc>
                        <a:spcBef>
                          <a:spcPts val="0"/>
                        </a:spcBef>
                        <a:spcAft>
                          <a:spcPts val="0"/>
                        </a:spcAft>
                      </a:pPr>
                      <a:r>
                        <a:rPr lang="fa-IR" sz="1000" b="1" u="sng"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اندازه گیری کنید:</a:t>
                      </a:r>
                      <a:endParaRPr lang="en-US" sz="1000" dirty="0">
                        <a:effectLst/>
                        <a:latin typeface="Calibri" panose="020F0502020204030204" pitchFamily="34" charset="0"/>
                        <a:ea typeface="Times New Roman" panose="02020603050405020304" pitchFamily="18" charset="0"/>
                        <a:cs typeface="Arial" panose="020B0604020202020204" pitchFamily="34" charset="0"/>
                      </a:endParaRPr>
                    </a:p>
                    <a:p>
                      <a:pPr marL="0" marR="0" algn="r" rtl="1">
                        <a:lnSpc>
                          <a:spcPct val="115000"/>
                        </a:lnSpc>
                        <a:spcBef>
                          <a:spcPts val="0"/>
                        </a:spcBef>
                        <a:spcAft>
                          <a:spcPts val="0"/>
                        </a:spcAft>
                      </a:pPr>
                      <a:r>
                        <a:rPr lang="fa-IR" sz="10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فشارخون</a:t>
                      </a:r>
                      <a:endParaRPr lang="en-US" sz="1000" dirty="0">
                        <a:effectLst/>
                        <a:latin typeface="Calibri" panose="020F0502020204030204" pitchFamily="34" charset="0"/>
                        <a:ea typeface="Times New Roman" panose="02020603050405020304" pitchFamily="18" charset="0"/>
                        <a:cs typeface="Arial" panose="020B0604020202020204" pitchFamily="34" charset="0"/>
                      </a:endParaRPr>
                    </a:p>
                    <a:p>
                      <a:pPr marL="0" marR="0" algn="r" rtl="1">
                        <a:lnSpc>
                          <a:spcPct val="115000"/>
                        </a:lnSpc>
                        <a:spcBef>
                          <a:spcPts val="0"/>
                        </a:spcBef>
                        <a:spcAft>
                          <a:spcPts val="0"/>
                        </a:spcAft>
                      </a:pPr>
                      <a:r>
                        <a:rPr lang="fa-IR" sz="10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شاخص توده بدنی </a:t>
                      </a:r>
                      <a:endParaRPr lang="en-US" sz="1000" dirty="0">
                        <a:effectLst/>
                        <a:latin typeface="Calibri" panose="020F0502020204030204" pitchFamily="34" charset="0"/>
                        <a:ea typeface="Times New Roman" panose="02020603050405020304" pitchFamily="18" charset="0"/>
                        <a:cs typeface="Arial" panose="020B0604020202020204" pitchFamily="34" charset="0"/>
                      </a:endParaRPr>
                    </a:p>
                    <a:p>
                      <a:pPr marL="0" marR="0" algn="r" rtl="1">
                        <a:lnSpc>
                          <a:spcPct val="115000"/>
                        </a:lnSpc>
                        <a:spcBef>
                          <a:spcPts val="0"/>
                        </a:spcBef>
                        <a:spcAft>
                          <a:spcPts val="0"/>
                        </a:spcAft>
                      </a:pPr>
                      <a:r>
                        <a:rPr lang="fa-IR" sz="10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نسبت دور کمر به دور باسن</a:t>
                      </a:r>
                      <a:r>
                        <a:rPr lang="fa-IR" sz="1000" b="1" u="sng"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 </a:t>
                      </a:r>
                      <a:endParaRPr lang="en-US" sz="1000" dirty="0">
                        <a:effectLst/>
                        <a:latin typeface="Calibri" panose="020F0502020204030204" pitchFamily="34" charset="0"/>
                        <a:ea typeface="Times New Roman" panose="02020603050405020304" pitchFamily="18" charset="0"/>
                        <a:cs typeface="Arial" panose="020B0604020202020204" pitchFamily="34" charset="0"/>
                      </a:endParaRPr>
                    </a:p>
                    <a:p>
                      <a:pPr marL="0" marR="0" algn="r" rtl="1">
                        <a:lnSpc>
                          <a:spcPct val="115000"/>
                        </a:lnSpc>
                        <a:spcBef>
                          <a:spcPts val="0"/>
                        </a:spcBef>
                        <a:spcAft>
                          <a:spcPts val="0"/>
                        </a:spcAft>
                      </a:pPr>
                      <a:r>
                        <a:rPr lang="fa-IR" sz="1000" b="1" u="none" strike="noStrike"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 </a:t>
                      </a:r>
                      <a:endParaRPr lang="en-US" sz="1000" dirty="0">
                        <a:effectLst/>
                        <a:latin typeface="Calibri" panose="020F0502020204030204" pitchFamily="34" charset="0"/>
                        <a:ea typeface="Times New Roman" panose="02020603050405020304" pitchFamily="18" charset="0"/>
                        <a:cs typeface="Arial" panose="020B0604020202020204" pitchFamily="34" charset="0"/>
                      </a:endParaRPr>
                    </a:p>
                    <a:p>
                      <a:pPr marL="0" marR="0" algn="r" rtl="1">
                        <a:lnSpc>
                          <a:spcPct val="115000"/>
                        </a:lnSpc>
                        <a:spcBef>
                          <a:spcPts val="0"/>
                        </a:spcBef>
                        <a:spcAft>
                          <a:spcPts val="0"/>
                        </a:spcAft>
                      </a:pPr>
                      <a:r>
                        <a:rPr lang="fa-IR" sz="1000" b="1" u="sng"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معاینه کنید: </a:t>
                      </a:r>
                      <a:endParaRPr lang="en-US" sz="1000" dirty="0">
                        <a:effectLst/>
                        <a:latin typeface="Calibri" panose="020F0502020204030204" pitchFamily="34" charset="0"/>
                        <a:ea typeface="Times New Roman" panose="02020603050405020304" pitchFamily="18" charset="0"/>
                        <a:cs typeface="Arial" panose="020B0604020202020204" pitchFamily="34" charset="0"/>
                      </a:endParaRPr>
                    </a:p>
                    <a:p>
                      <a:pPr marL="0" marR="0" algn="just" rtl="1">
                        <a:lnSpc>
                          <a:spcPct val="115000"/>
                        </a:lnSpc>
                        <a:spcBef>
                          <a:spcPts val="0"/>
                        </a:spcBef>
                        <a:spcAft>
                          <a:spcPts val="0"/>
                        </a:spcAft>
                      </a:pPr>
                      <a:r>
                        <a:rPr lang="fa-IR" sz="10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پوست (آکانتوزیس نیگریکانس)</a:t>
                      </a:r>
                      <a:endParaRPr lang="en-US" sz="1000" dirty="0">
                        <a:effectLst/>
                        <a:latin typeface="Calibri" panose="020F0502020204030204" pitchFamily="34" charset="0"/>
                        <a:ea typeface="Times New Roman" panose="02020603050405020304" pitchFamily="18" charset="0"/>
                        <a:cs typeface="Arial" panose="020B0604020202020204" pitchFamily="34" charset="0"/>
                      </a:endParaRPr>
                    </a:p>
                    <a:p>
                      <a:pPr marL="0" marR="0" algn="just" rtl="1">
                        <a:lnSpc>
                          <a:spcPct val="115000"/>
                        </a:lnSpc>
                        <a:spcBef>
                          <a:spcPts val="0"/>
                        </a:spcBef>
                        <a:spcAft>
                          <a:spcPts val="0"/>
                        </a:spcAft>
                      </a:pPr>
                      <a:r>
                        <a:rPr lang="fa-IR" sz="10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پرمویی، آکنه، طاسی مردانه</a:t>
                      </a:r>
                      <a:endParaRPr lang="en-US" sz="1000" dirty="0">
                        <a:effectLst/>
                        <a:latin typeface="Calibri" panose="020F0502020204030204" pitchFamily="34" charset="0"/>
                        <a:ea typeface="Times New Roman" panose="02020603050405020304" pitchFamily="18" charset="0"/>
                        <a:cs typeface="Arial" panose="020B0604020202020204" pitchFamily="34" charset="0"/>
                      </a:endParaRPr>
                    </a:p>
                    <a:p>
                      <a:pPr marL="0" marR="0" algn="just" rtl="1">
                        <a:lnSpc>
                          <a:spcPct val="115000"/>
                        </a:lnSpc>
                        <a:spcBef>
                          <a:spcPts val="0"/>
                        </a:spcBef>
                        <a:spcAft>
                          <a:spcPts val="0"/>
                        </a:spcAft>
                      </a:pPr>
                      <a:r>
                        <a:rPr lang="fa-IR" sz="10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امتیازدهی هیرسوتیسم</a:t>
                      </a:r>
                      <a:endParaRPr lang="en-US" sz="1000" dirty="0">
                        <a:effectLst/>
                        <a:latin typeface="Calibri" panose="020F0502020204030204" pitchFamily="34" charset="0"/>
                        <a:ea typeface="Times New Roman" panose="02020603050405020304" pitchFamily="18" charset="0"/>
                        <a:cs typeface="Arial" panose="020B0604020202020204" pitchFamily="34" charset="0"/>
                      </a:endParaRPr>
                    </a:p>
                    <a:p>
                      <a:pPr marL="0" marR="0" algn="just" rtl="1">
                        <a:lnSpc>
                          <a:spcPct val="115000"/>
                        </a:lnSpc>
                        <a:spcBef>
                          <a:spcPts val="0"/>
                        </a:spcBef>
                        <a:spcAft>
                          <a:spcPts val="0"/>
                        </a:spcAft>
                      </a:pPr>
                      <a:r>
                        <a:rPr lang="fa-IR" sz="10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معاینه پستان، تیروئید</a:t>
                      </a:r>
                      <a:endParaRPr lang="en-US" sz="1000" dirty="0">
                        <a:effectLst/>
                        <a:latin typeface="Calibri" panose="020F0502020204030204" pitchFamily="34" charset="0"/>
                        <a:ea typeface="Times New Roman" panose="02020603050405020304" pitchFamily="18" charset="0"/>
                        <a:cs typeface="Arial" panose="020B0604020202020204" pitchFamily="34" charset="0"/>
                      </a:endParaRPr>
                    </a:p>
                    <a:p>
                      <a:pPr marL="0" marR="0" algn="just" rtl="1">
                        <a:lnSpc>
                          <a:spcPct val="115000"/>
                        </a:lnSpc>
                        <a:spcBef>
                          <a:spcPts val="0"/>
                        </a:spcBef>
                        <a:spcAft>
                          <a:spcPts val="0"/>
                        </a:spcAft>
                      </a:pPr>
                      <a:r>
                        <a:rPr lang="fa-IR" sz="10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معاینه لگن (ولو، واژن، رحم، ضمائم رحمی، سرویکس)</a:t>
                      </a:r>
                      <a:endParaRPr lang="en-US" sz="1000" dirty="0">
                        <a:effectLst/>
                        <a:latin typeface="Calibri" panose="020F0502020204030204" pitchFamily="34" charset="0"/>
                        <a:ea typeface="Times New Roman" panose="02020603050405020304" pitchFamily="18" charset="0"/>
                        <a:cs typeface="Arial" panose="020B0604020202020204" pitchFamily="34" charset="0"/>
                      </a:endParaRPr>
                    </a:p>
                    <a:p>
                      <a:pPr marL="0" marR="0" algn="just" rtl="1">
                        <a:lnSpc>
                          <a:spcPct val="115000"/>
                        </a:lnSpc>
                        <a:spcBef>
                          <a:spcPts val="0"/>
                        </a:spcBef>
                        <a:spcAft>
                          <a:spcPts val="0"/>
                        </a:spcAft>
                      </a:pPr>
                      <a:r>
                        <a:rPr lang="fa-IR" sz="10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پاپ اسمیر در صورت نیاز</a:t>
                      </a:r>
                      <a:endParaRPr lang="en-US" sz="1000" dirty="0">
                        <a:effectLst/>
                        <a:latin typeface="Calibri" panose="020F0502020204030204" pitchFamily="34" charset="0"/>
                        <a:ea typeface="Times New Roman" panose="02020603050405020304" pitchFamily="18" charset="0"/>
                        <a:cs typeface="Arial" panose="020B0604020202020204" pitchFamily="34" charset="0"/>
                      </a:endParaRPr>
                    </a:p>
                    <a:p>
                      <a:pPr marL="0" marR="0" algn="just" rtl="1">
                        <a:lnSpc>
                          <a:spcPct val="115000"/>
                        </a:lnSpc>
                        <a:spcBef>
                          <a:spcPts val="0"/>
                        </a:spcBef>
                        <a:spcAft>
                          <a:spcPts val="0"/>
                        </a:spcAft>
                      </a:pPr>
                      <a:r>
                        <a:rPr lang="fa-IR" sz="10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 </a:t>
                      </a:r>
                      <a:endParaRPr lang="en-US" sz="1000" dirty="0">
                        <a:effectLst/>
                        <a:latin typeface="Calibri" panose="020F0502020204030204" pitchFamily="34" charset="0"/>
                        <a:ea typeface="Times New Roman" panose="02020603050405020304" pitchFamily="18" charset="0"/>
                        <a:cs typeface="Arial" panose="020B0604020202020204" pitchFamily="34" charset="0"/>
                      </a:endParaRPr>
                    </a:p>
                    <a:p>
                      <a:pPr marL="0" marR="0" algn="r" rtl="1">
                        <a:lnSpc>
                          <a:spcPct val="115000"/>
                        </a:lnSpc>
                        <a:spcBef>
                          <a:spcPts val="0"/>
                        </a:spcBef>
                        <a:spcAft>
                          <a:spcPts val="0"/>
                        </a:spcAft>
                      </a:pPr>
                      <a:r>
                        <a:rPr lang="fa-IR" sz="1000" b="1" u="sng"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توجه کنید:</a:t>
                      </a:r>
                      <a:endParaRPr lang="en-US" sz="1000" dirty="0">
                        <a:effectLst/>
                        <a:latin typeface="Calibri" panose="020F0502020204030204" pitchFamily="34" charset="0"/>
                        <a:ea typeface="Times New Roman" panose="02020603050405020304" pitchFamily="18" charset="0"/>
                        <a:cs typeface="Arial" panose="020B0604020202020204" pitchFamily="34" charset="0"/>
                      </a:endParaRPr>
                    </a:p>
                    <a:p>
                      <a:pPr marL="0" marR="0" algn="just" rtl="1">
                        <a:lnSpc>
                          <a:spcPct val="115000"/>
                        </a:lnSpc>
                        <a:spcBef>
                          <a:spcPts val="0"/>
                        </a:spcBef>
                        <a:spcAft>
                          <a:spcPts val="0"/>
                        </a:spcAft>
                      </a:pPr>
                      <a:r>
                        <a:rPr lang="fa-IR" sz="10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چنانچه در ارزیابی توسط بهورز/ مراقب سلامت، فرد سابقه دریافت درمان های ناباروری را داشته باشد لازم است از وی خواسته شود که پرونده یا خلاصه پرونده خود را همراه داشته باشد.</a:t>
                      </a:r>
                      <a:endParaRPr lang="en-US" sz="1000" dirty="0">
                        <a:effectLst/>
                        <a:latin typeface="Calibri" panose="020F0502020204030204" pitchFamily="34" charset="0"/>
                        <a:ea typeface="Times New Roman" panose="02020603050405020304" pitchFamily="18" charset="0"/>
                        <a:cs typeface="Arial" panose="020B0604020202020204" pitchFamily="34" charset="0"/>
                      </a:endParaRPr>
                    </a:p>
                    <a:p>
                      <a:pPr marL="0" marR="0" algn="just" rtl="1">
                        <a:lnSpc>
                          <a:spcPct val="115000"/>
                        </a:lnSpc>
                        <a:spcBef>
                          <a:spcPts val="0"/>
                        </a:spcBef>
                        <a:spcAft>
                          <a:spcPts val="0"/>
                        </a:spcAft>
                      </a:pPr>
                      <a:r>
                        <a:rPr lang="fa-IR" sz="10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در صورت نیاز به درخواست آزمایش، نحوه انجام آن برای مراجع توضیح داده شود.</a:t>
                      </a:r>
                      <a:endParaRPr lang="en-US" sz="1000" dirty="0">
                        <a:effectLst/>
                        <a:latin typeface="Calibri" panose="020F0502020204030204" pitchFamily="34" charset="0"/>
                        <a:ea typeface="Times New Roman" panose="02020603050405020304" pitchFamily="18" charset="0"/>
                        <a:cs typeface="Arial" panose="020B0604020202020204" pitchFamily="34" charset="0"/>
                      </a:endParaRPr>
                    </a:p>
                  </a:txBody>
                  <a:tcPr marL="62330" marR="62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01339579"/>
                  </a:ext>
                </a:extLst>
              </a:tr>
            </a:tbl>
          </a:graphicData>
        </a:graphic>
      </p:graphicFrame>
    </p:spTree>
    <p:extLst>
      <p:ext uri="{BB962C8B-B14F-4D97-AF65-F5344CB8AC3E}">
        <p14:creationId xmlns:p14="http://schemas.microsoft.com/office/powerpoint/2010/main" val="29386005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Left Arrow 3">
            <a:extLst>
              <a:ext uri="{FF2B5EF4-FFF2-40B4-BE49-F238E27FC236}">
                <a16:creationId xmlns:a16="http://schemas.microsoft.com/office/drawing/2014/main" id="{17485AD7-1E46-478B-8FC7-D03741D03E45}"/>
              </a:ext>
            </a:extLst>
          </p:cNvPr>
          <p:cNvSpPr>
            <a:spLocks/>
          </p:cNvSpPr>
          <p:nvPr/>
        </p:nvSpPr>
        <p:spPr>
          <a:xfrm>
            <a:off x="9244908" y="2286317"/>
            <a:ext cx="564289" cy="2285365"/>
          </a:xfrm>
          <a:prstGeom prst="leftArrow">
            <a:avLst/>
          </a:prstGeom>
          <a:solidFill>
            <a:sysClr val="window" lastClr="FFFFFF"/>
          </a:solidFill>
          <a:ln w="25400" cap="flat" cmpd="sng" algn="ctr">
            <a:solidFill>
              <a:srgbClr val="F79646"/>
            </a:solidFill>
            <a:prstDash val="solid"/>
          </a:ln>
          <a:effectLst/>
        </p:spPr>
        <p:txBody>
          <a:bodyPr vert="vert270" wrap="square" rtlCol="0" anchor="ctr">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100" b="1" i="0" u="none" strike="noStrike" kern="1200" cap="none" spc="0" normalizeH="0" baseline="0" noProof="0">
                <a:ln>
                  <a:noFill/>
                </a:ln>
                <a:solidFill>
                  <a:srgbClr val="000000"/>
                </a:solidFill>
                <a:effectLst/>
                <a:uLnTx/>
                <a:uFillTx/>
                <a:latin typeface="Calibri" panose="020F0502020204030204" pitchFamily="34" charset="0"/>
                <a:ea typeface="Times New Roman" panose="02020603050405020304" pitchFamily="18" charset="0"/>
                <a:cs typeface="B Nazanin" panose="00000400000000000000" pitchFamily="2" charset="-78"/>
              </a:rPr>
              <a:t>گروه بندی و اقدام</a:t>
            </a:r>
            <a:endParaRPr kumimoji="0" lang="en-US" sz="12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6" name="Title 1">
            <a:extLst>
              <a:ext uri="{FF2B5EF4-FFF2-40B4-BE49-F238E27FC236}">
                <a16:creationId xmlns:a16="http://schemas.microsoft.com/office/drawing/2014/main" id="{354B9918-5B6E-473F-8BCF-4C51596C11A8}"/>
              </a:ext>
            </a:extLst>
          </p:cNvPr>
          <p:cNvSpPr txBox="1">
            <a:spLocks/>
          </p:cNvSpPr>
          <p:nvPr/>
        </p:nvSpPr>
        <p:spPr>
          <a:xfrm>
            <a:off x="9478792" y="153732"/>
            <a:ext cx="2774741" cy="429926"/>
          </a:xfrm>
          <a:prstGeom prst="rect">
            <a:avLst/>
          </a:prstGeom>
        </p:spPr>
        <p:txBody>
          <a:bodyPr vert="horz" lIns="91416" tIns="45708" rIns="91416" bIns="45708" rtlCol="0" anchor="ctr">
            <a:normAutofit fontScale="5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fa-IR" sz="3200" b="0" i="0" u="none" strike="noStrike" kern="1200" cap="none" spc="0" normalizeH="0" baseline="0" noProof="0" dirty="0">
                <a:ln>
                  <a:noFill/>
                </a:ln>
                <a:solidFill>
                  <a:srgbClr val="FF0066"/>
                </a:solidFill>
                <a:effectLst>
                  <a:outerShdw blurRad="38100" dist="38100" dir="2700000" algn="tl">
                    <a:srgbClr val="000000">
                      <a:alpha val="43137"/>
                    </a:srgbClr>
                  </a:outerShdw>
                </a:effectLst>
                <a:uLnTx/>
                <a:uFillTx/>
                <a:latin typeface="Ray ExtraBlack" panose="02000504000000020004" pitchFamily="50" charset="-78"/>
                <a:ea typeface="+mj-ea"/>
                <a:cs typeface="B Titr" panose="00000700000000000000" pitchFamily="2" charset="-78"/>
              </a:rPr>
              <a:t>ارزیابی تکمیلی دختران مجرد</a:t>
            </a:r>
            <a:endParaRPr kumimoji="0" lang="en-US" sz="3200" b="0" i="0" u="none" strike="noStrike" kern="1200" cap="none" spc="0" normalizeH="0" baseline="0" noProof="0" dirty="0">
              <a:ln>
                <a:noFill/>
              </a:ln>
              <a:solidFill>
                <a:srgbClr val="FF0066"/>
              </a:solidFill>
              <a:effectLst>
                <a:outerShdw blurRad="38100" dist="38100" dir="2700000" algn="tl">
                  <a:srgbClr val="000000">
                    <a:alpha val="43137"/>
                  </a:srgbClr>
                </a:outerShdw>
              </a:effectLst>
              <a:uLnTx/>
              <a:uFillTx/>
              <a:latin typeface="Ray ExtraBlack" panose="02000504000000020004" pitchFamily="50" charset="-78"/>
              <a:ea typeface="+mj-ea"/>
              <a:cs typeface="B Titr" panose="00000700000000000000" pitchFamily="2" charset="-78"/>
            </a:endParaRPr>
          </a:p>
        </p:txBody>
      </p:sp>
      <p:graphicFrame>
        <p:nvGraphicFramePr>
          <p:cNvPr id="7" name="Table 2">
            <a:extLst>
              <a:ext uri="{FF2B5EF4-FFF2-40B4-BE49-F238E27FC236}">
                <a16:creationId xmlns:a16="http://schemas.microsoft.com/office/drawing/2014/main" id="{23632E17-6CC9-469D-8A15-B33C9527F921}"/>
              </a:ext>
            </a:extLst>
          </p:cNvPr>
          <p:cNvGraphicFramePr>
            <a:graphicFrameLocks noGrp="1"/>
          </p:cNvGraphicFramePr>
          <p:nvPr>
            <p:extLst>
              <p:ext uri="{D42A27DB-BD31-4B8C-83A1-F6EECF244321}">
                <p14:modId xmlns:p14="http://schemas.microsoft.com/office/powerpoint/2010/main" val="4285277818"/>
              </p:ext>
            </p:extLst>
          </p:nvPr>
        </p:nvGraphicFramePr>
        <p:xfrm>
          <a:off x="154318" y="1403595"/>
          <a:ext cx="9017850" cy="4925600"/>
        </p:xfrm>
        <a:graphic>
          <a:graphicData uri="http://schemas.openxmlformats.org/drawingml/2006/table">
            <a:tbl>
              <a:tblPr firstRow="1" bandRow="1">
                <a:tableStyleId>{5C22544A-7EE6-4342-B048-85BDC9FD1C3A}</a:tableStyleId>
              </a:tblPr>
              <a:tblGrid>
                <a:gridCol w="3952004">
                  <a:extLst>
                    <a:ext uri="{9D8B030D-6E8A-4147-A177-3AD203B41FA5}">
                      <a16:colId xmlns:a16="http://schemas.microsoft.com/office/drawing/2014/main" val="747025956"/>
                    </a:ext>
                  </a:extLst>
                </a:gridCol>
                <a:gridCol w="828231">
                  <a:extLst>
                    <a:ext uri="{9D8B030D-6E8A-4147-A177-3AD203B41FA5}">
                      <a16:colId xmlns:a16="http://schemas.microsoft.com/office/drawing/2014/main" val="2318537194"/>
                    </a:ext>
                  </a:extLst>
                </a:gridCol>
                <a:gridCol w="4237615">
                  <a:extLst>
                    <a:ext uri="{9D8B030D-6E8A-4147-A177-3AD203B41FA5}">
                      <a16:colId xmlns:a16="http://schemas.microsoft.com/office/drawing/2014/main" val="2630084930"/>
                    </a:ext>
                  </a:extLst>
                </a:gridCol>
              </a:tblGrid>
              <a:tr h="360733">
                <a:tc>
                  <a:txBody>
                    <a:bodyPr/>
                    <a:lstStyle/>
                    <a:p>
                      <a:pPr algn="ctr"/>
                      <a:r>
                        <a:rPr lang="fa-IR" sz="1100" b="1" kern="1200" dirty="0">
                          <a:solidFill>
                            <a:schemeClr val="tx1"/>
                          </a:solidFill>
                          <a:latin typeface="+mn-lt"/>
                          <a:ea typeface="+mn-ea"/>
                          <a:cs typeface="B Nazanin" panose="00000400000000000000" pitchFamily="2" charset="-78"/>
                        </a:rPr>
                        <a:t>اقدام</a:t>
                      </a:r>
                    </a:p>
                    <a:p>
                      <a:pPr algn="ctr"/>
                      <a:r>
                        <a:rPr lang="fa-IR" sz="1100" b="1" kern="1200" dirty="0">
                          <a:solidFill>
                            <a:schemeClr val="tx1"/>
                          </a:solidFill>
                          <a:latin typeface="+mn-lt"/>
                          <a:ea typeface="+mn-ea"/>
                          <a:cs typeface="B Nazanin" panose="00000400000000000000" pitchFamily="2" charset="-78"/>
                        </a:rPr>
                        <a:t>توصیه، اقدامات درمانی، ارجاع، پیگیری</a:t>
                      </a:r>
                      <a:endParaRPr lang="en-US" sz="1100" b="1" kern="1200" dirty="0">
                        <a:solidFill>
                          <a:schemeClr val="tx1"/>
                        </a:solidFill>
                        <a:latin typeface="+mn-lt"/>
                        <a:ea typeface="+mn-ea"/>
                        <a:cs typeface="B Nazanin" panose="00000400000000000000"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a-IR" sz="1100" dirty="0">
                          <a:solidFill>
                            <a:schemeClr val="tx1"/>
                          </a:solidFill>
                          <a:cs typeface="B Nazanin" panose="00000400000000000000" pitchFamily="2" charset="-78"/>
                        </a:rPr>
                        <a:t>طبقه بندی</a:t>
                      </a:r>
                      <a:endParaRPr lang="en-US" sz="1100" dirty="0">
                        <a:solidFill>
                          <a:schemeClr val="tx1"/>
                        </a:solidFill>
                        <a:cs typeface="B Nazanin" panose="00000400000000000000"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a-IR" sz="1100" dirty="0">
                          <a:solidFill>
                            <a:schemeClr val="tx1"/>
                          </a:solidFill>
                          <a:cs typeface="B Nazanin" panose="00000400000000000000" pitchFamily="2" charset="-78"/>
                        </a:rPr>
                        <a:t>نتیجه ارزیابی</a:t>
                      </a:r>
                      <a:endParaRPr lang="en-US" sz="1100" dirty="0">
                        <a:solidFill>
                          <a:schemeClr val="tx1"/>
                        </a:solidFill>
                        <a:cs typeface="B Nazanin" panose="00000400000000000000"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9808618"/>
                  </a:ext>
                </a:extLst>
              </a:tr>
              <a:tr h="979646">
                <a:tc>
                  <a:txBody>
                    <a:bodyPr/>
                    <a:lstStyle/>
                    <a:p>
                      <a:pPr marL="342900" marR="0" lvl="0" indent="-342900" algn="just" rtl="1">
                        <a:lnSpc>
                          <a:spcPct val="107000"/>
                        </a:lnSpc>
                        <a:spcBef>
                          <a:spcPts val="0"/>
                        </a:spcBef>
                        <a:spcAft>
                          <a:spcPts val="0"/>
                        </a:spcAft>
                        <a:buClr>
                          <a:srgbClr val="000000"/>
                        </a:buClr>
                        <a:buFont typeface="Symbol" panose="05050102010706020507" pitchFamily="18" charset="2"/>
                        <a:buChar char=""/>
                      </a:pPr>
                      <a:r>
                        <a:rPr lang="fa-IR" sz="11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مشاوره اصلاح سبک زندگی، روش های کاهش وزن (با در نظر داشتن  آموزه های طب ایرانی)</a:t>
                      </a:r>
                      <a:endParaRPr lang="en-US" sz="1100" dirty="0">
                        <a:effectLst/>
                        <a:latin typeface="Calibri" panose="020F0502020204030204" pitchFamily="34" charset="0"/>
                        <a:ea typeface="Calibri" panose="020F0502020204030204" pitchFamily="34" charset="0"/>
                        <a:cs typeface="Symbol" panose="05050102010706020507" pitchFamily="18" charset="2"/>
                      </a:endParaRPr>
                    </a:p>
                    <a:p>
                      <a:pPr marL="342900" marR="0" lvl="0" indent="-342900" algn="just" rtl="1">
                        <a:lnSpc>
                          <a:spcPct val="107000"/>
                        </a:lnSpc>
                        <a:spcBef>
                          <a:spcPts val="0"/>
                        </a:spcBef>
                        <a:spcAft>
                          <a:spcPts val="0"/>
                        </a:spcAft>
                        <a:buClr>
                          <a:srgbClr val="000000"/>
                        </a:buClr>
                        <a:buFont typeface="Symbol" panose="05050102010706020507" pitchFamily="18" charset="2"/>
                        <a:buChar char=""/>
                      </a:pPr>
                      <a:r>
                        <a:rPr lang="fa-IR" sz="11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ارجاع به کارشناس تغذیه</a:t>
                      </a:r>
                      <a:endParaRPr lang="en-US" sz="1100" dirty="0">
                        <a:effectLst/>
                        <a:latin typeface="Calibri" panose="020F0502020204030204" pitchFamily="34" charset="0"/>
                        <a:ea typeface="Calibri" panose="020F0502020204030204" pitchFamily="34" charset="0"/>
                        <a:cs typeface="Symbol" panose="05050102010706020507" pitchFamily="18" charset="2"/>
                      </a:endParaRPr>
                    </a:p>
                    <a:p>
                      <a:pPr marL="342900" marR="0" lvl="0" indent="-342900" algn="just" rtl="1">
                        <a:lnSpc>
                          <a:spcPct val="107000"/>
                        </a:lnSpc>
                        <a:spcBef>
                          <a:spcPts val="0"/>
                        </a:spcBef>
                        <a:spcAft>
                          <a:spcPts val="0"/>
                        </a:spcAft>
                        <a:buClr>
                          <a:srgbClr val="000000"/>
                        </a:buClr>
                        <a:buFont typeface="Symbol" panose="05050102010706020507" pitchFamily="18" charset="2"/>
                        <a:buChar char=""/>
                      </a:pPr>
                      <a:r>
                        <a:rPr lang="fa-IR" sz="11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درخواست سونوگرافی بررسی تخمدان و رحم، </a:t>
                      </a:r>
                      <a:r>
                        <a:rPr lang="en-US" sz="11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OGTT</a:t>
                      </a:r>
                      <a:r>
                        <a:rPr lang="fa-IR" sz="11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 تری </a:t>
                      </a:r>
                      <a:r>
                        <a:rPr lang="fa-IR" sz="1100" b="1" dirty="0">
                          <a:effectLst/>
                          <a:latin typeface="Arial" panose="020B0604020202020204" pitchFamily="34" charset="0"/>
                          <a:ea typeface="Times New Roman" panose="02020603050405020304" pitchFamily="18" charset="0"/>
                          <a:cs typeface="B Nazanin" panose="00000400000000000000" pitchFamily="2" charset="-78"/>
                        </a:rPr>
                        <a:t>گلیسرید، کلسترول </a:t>
                      </a:r>
                      <a:r>
                        <a:rPr lang="en-US" sz="1100" b="1" dirty="0">
                          <a:effectLst/>
                          <a:latin typeface="Arial" panose="020B0604020202020204" pitchFamily="34" charset="0"/>
                          <a:ea typeface="Times New Roman" panose="02020603050405020304" pitchFamily="18" charset="0"/>
                          <a:cs typeface="B Nazanin" panose="00000400000000000000" pitchFamily="2" charset="-78"/>
                        </a:rPr>
                        <a:t>HDL</a:t>
                      </a:r>
                      <a:r>
                        <a:rPr lang="fa-IR" sz="1100" b="1" dirty="0">
                          <a:effectLst/>
                          <a:latin typeface="Arial" panose="020B0604020202020204" pitchFamily="34" charset="0"/>
                          <a:ea typeface="Times New Roman" panose="02020603050405020304" pitchFamily="18" charset="0"/>
                          <a:cs typeface="B Nazanin" panose="00000400000000000000" pitchFamily="2" charset="-78"/>
                        </a:rPr>
                        <a:t>، </a:t>
                      </a:r>
                      <a:r>
                        <a:rPr lang="en-US" sz="1100" b="1" dirty="0">
                          <a:effectLst/>
                          <a:latin typeface="Arial" panose="020B0604020202020204" pitchFamily="34" charset="0"/>
                          <a:ea typeface="Times New Roman" panose="02020603050405020304" pitchFamily="18" charset="0"/>
                          <a:cs typeface="B Nazanin" panose="00000400000000000000" pitchFamily="2" charset="-78"/>
                        </a:rPr>
                        <a:t>LDL</a:t>
                      </a:r>
                      <a:r>
                        <a:rPr lang="fa-IR" sz="1100" b="1" dirty="0">
                          <a:effectLst/>
                          <a:latin typeface="Arial" panose="020B0604020202020204" pitchFamily="34" charset="0"/>
                          <a:ea typeface="Times New Roman" panose="02020603050405020304" pitchFamily="18" charset="0"/>
                          <a:cs typeface="B Nazanin" panose="00000400000000000000" pitchFamily="2" charset="-78"/>
                        </a:rPr>
                        <a:t> ، </a:t>
                      </a:r>
                      <a:r>
                        <a:rPr lang="en-US" sz="1100" b="1" dirty="0">
                          <a:effectLst/>
                          <a:latin typeface="Arial" panose="020B0604020202020204" pitchFamily="34" charset="0"/>
                          <a:ea typeface="Times New Roman" panose="02020603050405020304" pitchFamily="18" charset="0"/>
                          <a:cs typeface="B Nazanin" panose="00000400000000000000" pitchFamily="2" charset="-78"/>
                        </a:rPr>
                        <a:t> TSH</a:t>
                      </a:r>
                      <a:r>
                        <a:rPr lang="fa-IR" sz="1100" b="1" dirty="0">
                          <a:effectLst/>
                          <a:latin typeface="Arial" panose="020B0604020202020204" pitchFamily="34" charset="0"/>
                          <a:ea typeface="Times New Roman" panose="02020603050405020304" pitchFamily="18" charset="0"/>
                          <a:cs typeface="B Nazanin" panose="00000400000000000000" pitchFamily="2" charset="-78"/>
                        </a:rPr>
                        <a:t>، </a:t>
                      </a:r>
                      <a:r>
                        <a:rPr lang="en-US" sz="1100" b="1" dirty="0">
                          <a:effectLst/>
                          <a:latin typeface="Arial" panose="020B0604020202020204" pitchFamily="34" charset="0"/>
                          <a:ea typeface="Times New Roman" panose="02020603050405020304" pitchFamily="18" charset="0"/>
                          <a:cs typeface="B Nazanin" panose="00000400000000000000" pitchFamily="2" charset="-78"/>
                        </a:rPr>
                        <a:t>Prolactin</a:t>
                      </a:r>
                      <a:r>
                        <a:rPr lang="fa-IR" sz="1100" b="1" dirty="0">
                          <a:effectLst/>
                          <a:latin typeface="Arial" panose="020B0604020202020204" pitchFamily="34" charset="0"/>
                          <a:ea typeface="Times New Roman" panose="02020603050405020304" pitchFamily="18" charset="0"/>
                          <a:cs typeface="B Nazanin" panose="00000400000000000000" pitchFamily="2" charset="-78"/>
                        </a:rPr>
                        <a:t>  </a:t>
                      </a:r>
                      <a:endParaRPr lang="en-US" sz="1100" dirty="0">
                        <a:effectLst/>
                        <a:latin typeface="Calibri" panose="020F0502020204030204" pitchFamily="34" charset="0"/>
                        <a:ea typeface="Calibri" panose="020F0502020204030204" pitchFamily="34" charset="0"/>
                        <a:cs typeface="Symbol" panose="05050102010706020507" pitchFamily="18" charset="2"/>
                      </a:endParaRPr>
                    </a:p>
                    <a:p>
                      <a:pPr marL="342900" marR="0" lvl="0" indent="-342900" algn="just" rtl="1">
                        <a:lnSpc>
                          <a:spcPct val="107000"/>
                        </a:lnSpc>
                        <a:spcBef>
                          <a:spcPts val="0"/>
                        </a:spcBef>
                        <a:spcAft>
                          <a:spcPts val="0"/>
                        </a:spcAft>
                        <a:buClr>
                          <a:srgbClr val="000000"/>
                        </a:buClr>
                        <a:buFont typeface="Symbol" panose="05050102010706020507" pitchFamily="18" charset="2"/>
                        <a:buChar char=""/>
                      </a:pPr>
                      <a:r>
                        <a:rPr lang="fa-IR" sz="1100" b="1" dirty="0">
                          <a:effectLst/>
                          <a:latin typeface="Arial" panose="020B0604020202020204" pitchFamily="34" charset="0"/>
                          <a:ea typeface="Times New Roman" panose="02020603050405020304" pitchFamily="18" charset="0"/>
                          <a:cs typeface="B Nazanin" panose="00000400000000000000" pitchFamily="2" charset="-78"/>
                        </a:rPr>
                        <a:t>ارجاع به متخصص زنان و طب ایرانی پس از دریافت و بررسی نتیجه آزمایش و سونوگرافی </a:t>
                      </a:r>
                      <a:endParaRPr lang="en-US" sz="1100" dirty="0">
                        <a:effectLst/>
                        <a:latin typeface="Calibri" panose="020F0502020204030204" pitchFamily="34" charset="0"/>
                        <a:ea typeface="Calibri" panose="020F0502020204030204" pitchFamily="34" charset="0"/>
                        <a:cs typeface="Symbol" panose="05050102010706020507" pitchFamily="18" charset="2"/>
                      </a:endParaRPr>
                    </a:p>
                    <a:p>
                      <a:pPr marL="342900" marR="0" lvl="0" indent="-342900" algn="just" rtl="1">
                        <a:lnSpc>
                          <a:spcPct val="107000"/>
                        </a:lnSpc>
                        <a:spcBef>
                          <a:spcPts val="0"/>
                        </a:spcBef>
                        <a:spcAft>
                          <a:spcPts val="0"/>
                        </a:spcAft>
                        <a:buClr>
                          <a:srgbClr val="000000"/>
                        </a:buClr>
                        <a:buFont typeface="Symbol" panose="05050102010706020507" pitchFamily="18" charset="2"/>
                        <a:buChar char=""/>
                      </a:pPr>
                      <a:r>
                        <a:rPr lang="fa-IR" sz="11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پسخوراند به بهورز/ مراقب سلامت</a:t>
                      </a:r>
                      <a:endParaRPr lang="en-US" sz="1100" dirty="0">
                        <a:effectLst/>
                        <a:latin typeface="Calibri" panose="020F0502020204030204" pitchFamily="34" charset="0"/>
                        <a:ea typeface="Calibri" panose="020F0502020204030204" pitchFamily="34" charset="0"/>
                        <a:cs typeface="Symbol" panose="05050102010706020507" pitchFamily="18" charset="2"/>
                      </a:endParaRPr>
                    </a:p>
                    <a:p>
                      <a:pPr marL="342900" marR="0" lvl="0" indent="-342900" algn="just" rtl="1">
                        <a:lnSpc>
                          <a:spcPct val="107000"/>
                        </a:lnSpc>
                        <a:spcBef>
                          <a:spcPts val="0"/>
                        </a:spcBef>
                        <a:spcAft>
                          <a:spcPts val="0"/>
                        </a:spcAft>
                        <a:buClr>
                          <a:srgbClr val="000000"/>
                        </a:buClr>
                        <a:buFont typeface="Symbol" panose="05050102010706020507" pitchFamily="18" charset="2"/>
                        <a:buChar char=""/>
                      </a:pPr>
                      <a:r>
                        <a:rPr lang="fa-IR" sz="11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پیگیری سه ماه بعد</a:t>
                      </a:r>
                      <a:endParaRPr lang="en-US" sz="1100" dirty="0">
                        <a:effectLst/>
                        <a:latin typeface="Calibri" panose="020F0502020204030204" pitchFamily="34" charset="0"/>
                        <a:ea typeface="Calibri" panose="020F0502020204030204" pitchFamily="34" charset="0"/>
                        <a:cs typeface="Symbol" panose="05050102010706020507" pitchFamily="18" charset="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rtl="1">
                        <a:lnSpc>
                          <a:spcPct val="107000"/>
                        </a:lnSpc>
                        <a:spcBef>
                          <a:spcPts val="0"/>
                        </a:spcBef>
                        <a:spcAft>
                          <a:spcPts val="0"/>
                        </a:spcAft>
                      </a:pPr>
                      <a:r>
                        <a:rPr lang="fa-IR" sz="11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مشکوک به سندرم تخمدان پلی کیستیک</a:t>
                      </a:r>
                      <a:endParaRPr lang="en-US" sz="1100">
                        <a:effectLst/>
                        <a:latin typeface="Calibri" panose="020F0502020204030204" pitchFamily="34" charset="0"/>
                        <a:ea typeface="Calibri" panose="020F0502020204030204" pitchFamily="34" charset="0"/>
                        <a:cs typeface="Arial" panose="020B0604020202020204" pitchFamily="34" charset="0"/>
                      </a:endParaRPr>
                    </a:p>
                    <a:p>
                      <a:pPr marL="0" marR="0" algn="ctr" rtl="1">
                        <a:lnSpc>
                          <a:spcPct val="107000"/>
                        </a:lnSpc>
                        <a:spcBef>
                          <a:spcPts val="0"/>
                        </a:spcBef>
                        <a:spcAft>
                          <a:spcPts val="0"/>
                        </a:spcAft>
                      </a:pPr>
                      <a:r>
                        <a:rPr lang="fa-IR" sz="11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p>
                      <a:pPr marL="0" marR="0" algn="ctr" rtl="1">
                        <a:lnSpc>
                          <a:spcPct val="107000"/>
                        </a:lnSpc>
                        <a:spcBef>
                          <a:spcPts val="0"/>
                        </a:spcBef>
                        <a:spcAft>
                          <a:spcPts val="0"/>
                        </a:spcAft>
                      </a:pPr>
                      <a:r>
                        <a:rPr lang="fa-IR" sz="11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rtl="1">
                        <a:lnSpc>
                          <a:spcPct val="107000"/>
                        </a:lnSpc>
                        <a:spcBef>
                          <a:spcPts val="0"/>
                        </a:spcBef>
                        <a:spcAft>
                          <a:spcPts val="0"/>
                        </a:spcAft>
                      </a:pPr>
                      <a:r>
                        <a:rPr lang="fa-IR" sz="1100" b="1" u="sng"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وجود اولیگومنوره و علائم هیپرآندروژنیسم و غیرطبیعی بودن نتیجه ارزیابی:</a:t>
                      </a:r>
                    </a:p>
                    <a:p>
                      <a:pPr marL="0" marR="0" algn="just" rtl="1">
                        <a:lnSpc>
                          <a:spcPct val="107000"/>
                        </a:lnSpc>
                        <a:spcBef>
                          <a:spcPts val="0"/>
                        </a:spcBef>
                        <a:spcAft>
                          <a:spcPts val="0"/>
                        </a:spcAft>
                      </a:pPr>
                      <a:r>
                        <a:rPr lang="fa-IR" sz="1100" b="1" u="sng"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تاریخچه قاعدگی:</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07000"/>
                        </a:lnSpc>
                        <a:spcBef>
                          <a:spcPts val="0"/>
                        </a:spcBef>
                        <a:spcAft>
                          <a:spcPts val="0"/>
                        </a:spcAft>
                      </a:pPr>
                      <a:r>
                        <a:rPr lang="fa-IR" sz="11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اختلال در قاعدگی ها</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07000"/>
                        </a:lnSpc>
                        <a:spcBef>
                          <a:spcPts val="0"/>
                        </a:spcBef>
                        <a:spcAft>
                          <a:spcPts val="0"/>
                        </a:spcAft>
                      </a:pPr>
                      <a:r>
                        <a:rPr lang="fa-IR" sz="1100" b="1" u="sng"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سوابق بیماری:</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07000"/>
                        </a:lnSpc>
                        <a:spcBef>
                          <a:spcPts val="0"/>
                        </a:spcBef>
                        <a:spcAft>
                          <a:spcPts val="0"/>
                        </a:spcAft>
                      </a:pPr>
                      <a:r>
                        <a:rPr lang="fa-IR" sz="11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سابقه سندرم تخمدان پلی کیستیک، سابقه دیابت</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07000"/>
                        </a:lnSpc>
                        <a:spcBef>
                          <a:spcPts val="0"/>
                        </a:spcBef>
                        <a:spcAft>
                          <a:spcPts val="0"/>
                        </a:spcAft>
                      </a:pPr>
                      <a:r>
                        <a:rPr lang="fa-IR" sz="1100" b="1" u="sng"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معاینه بالینی:</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just" rtl="1">
                        <a:lnSpc>
                          <a:spcPct val="107000"/>
                        </a:lnSpc>
                        <a:spcBef>
                          <a:spcPts val="0"/>
                        </a:spcBef>
                        <a:spcAft>
                          <a:spcPts val="0"/>
                        </a:spcAft>
                        <a:buClr>
                          <a:srgbClr val="000000"/>
                        </a:buClr>
                        <a:buFont typeface="Symbol" panose="05050102010706020507" pitchFamily="18" charset="2"/>
                        <a:buNone/>
                      </a:pPr>
                      <a:r>
                        <a:rPr lang="fa-IR" sz="11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هیرسوتیسم یا ریزش موی مردانه، آکنه، آکانتوزیس نیگریکانس، نمایه توده بدنی 25 و  بیشتر، نسبت دورکمر به دور باسن &gt; 0/85</a:t>
                      </a:r>
                      <a:endParaRPr lang="en-US" sz="1100" dirty="0">
                        <a:effectLst/>
                        <a:latin typeface="Calibri" panose="020F0502020204030204" pitchFamily="34" charset="0"/>
                        <a:ea typeface="Calibri" panose="020F0502020204030204" pitchFamily="34" charset="0"/>
                        <a:cs typeface="Symbol" panose="05050102010706020507" pitchFamily="18" charset="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43628487"/>
                  </a:ext>
                </a:extLst>
              </a:tr>
              <a:tr h="1280550">
                <a:tc>
                  <a:txBody>
                    <a:bodyPr/>
                    <a:lstStyle/>
                    <a:p>
                      <a:pPr marL="342900" marR="0" lvl="0" indent="-342900" algn="just" rtl="1">
                        <a:lnSpc>
                          <a:spcPct val="107000"/>
                        </a:lnSpc>
                        <a:spcBef>
                          <a:spcPts val="0"/>
                        </a:spcBef>
                        <a:spcAft>
                          <a:spcPts val="0"/>
                        </a:spcAft>
                        <a:buClr>
                          <a:srgbClr val="000000"/>
                        </a:buClr>
                        <a:buFont typeface="Symbol" panose="05050102010706020507" pitchFamily="18" charset="2"/>
                        <a:buChar char=""/>
                      </a:pPr>
                      <a:r>
                        <a:rPr lang="fa-IR" sz="11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مشاوره اصلاح سبک زندگی، مشاوره ازدواج بهنگام، آموزش روش های کاهش  دیسمنوره (با در نظر داشتن  آموزه های طب ایرانی)</a:t>
                      </a:r>
                      <a:endParaRPr lang="en-US" sz="1100" dirty="0">
                        <a:effectLst/>
                        <a:latin typeface="Calibri" panose="020F0502020204030204" pitchFamily="34" charset="0"/>
                        <a:ea typeface="Calibri" panose="020F0502020204030204" pitchFamily="34" charset="0"/>
                        <a:cs typeface="Symbol" panose="05050102010706020507" pitchFamily="18" charset="2"/>
                      </a:endParaRPr>
                    </a:p>
                    <a:p>
                      <a:pPr marL="342900" marR="0" lvl="0" indent="-342900" algn="just" rtl="1">
                        <a:lnSpc>
                          <a:spcPct val="107000"/>
                        </a:lnSpc>
                        <a:spcBef>
                          <a:spcPts val="0"/>
                        </a:spcBef>
                        <a:spcAft>
                          <a:spcPts val="0"/>
                        </a:spcAft>
                        <a:buClr>
                          <a:srgbClr val="000000"/>
                        </a:buClr>
                        <a:buFont typeface="Symbol" panose="05050102010706020507" pitchFamily="18" charset="2"/>
                        <a:buChar char=""/>
                      </a:pPr>
                      <a:r>
                        <a:rPr lang="fa-IR" sz="11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  ارجاع به متخصص </a:t>
                      </a:r>
                      <a:r>
                        <a:rPr lang="fa-IR" sz="1100" b="1" dirty="0">
                          <a:effectLst/>
                          <a:latin typeface="Arial" panose="020B0604020202020204" pitchFamily="34" charset="0"/>
                          <a:ea typeface="Times New Roman" panose="02020603050405020304" pitchFamily="18" charset="0"/>
                          <a:cs typeface="B Nazanin" panose="00000400000000000000" pitchFamily="2" charset="-78"/>
                        </a:rPr>
                        <a:t>زنان و  طب ایرانی</a:t>
                      </a:r>
                      <a:endParaRPr lang="en-US" sz="1100" dirty="0">
                        <a:effectLst/>
                        <a:latin typeface="Calibri" panose="020F0502020204030204" pitchFamily="34" charset="0"/>
                        <a:ea typeface="Calibri" panose="020F0502020204030204" pitchFamily="34" charset="0"/>
                        <a:cs typeface="Symbol" panose="05050102010706020507" pitchFamily="18" charset="2"/>
                      </a:endParaRPr>
                    </a:p>
                    <a:p>
                      <a:pPr marL="342900" marR="0" lvl="0" indent="-342900" algn="just" rtl="1">
                        <a:lnSpc>
                          <a:spcPct val="107000"/>
                        </a:lnSpc>
                        <a:spcBef>
                          <a:spcPts val="0"/>
                        </a:spcBef>
                        <a:spcAft>
                          <a:spcPts val="0"/>
                        </a:spcAft>
                        <a:buClr>
                          <a:srgbClr val="000000"/>
                        </a:buClr>
                        <a:buFont typeface="Symbol" panose="05050102010706020507" pitchFamily="18" charset="2"/>
                        <a:buChar char=""/>
                      </a:pPr>
                      <a:r>
                        <a:rPr lang="fa-IR" sz="11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پسخوراند به بهورز / مراقب سلامت</a:t>
                      </a:r>
                      <a:endParaRPr lang="en-US" sz="1100" dirty="0">
                        <a:effectLst/>
                        <a:latin typeface="Calibri" panose="020F0502020204030204" pitchFamily="34" charset="0"/>
                        <a:ea typeface="Calibri" panose="020F0502020204030204" pitchFamily="34" charset="0"/>
                        <a:cs typeface="Symbol" panose="05050102010706020507" pitchFamily="18" charset="2"/>
                      </a:endParaRPr>
                    </a:p>
                    <a:p>
                      <a:pPr marL="342900" marR="0" lvl="0" indent="-342900" algn="just" rtl="1">
                        <a:lnSpc>
                          <a:spcPct val="107000"/>
                        </a:lnSpc>
                        <a:spcBef>
                          <a:spcPts val="0"/>
                        </a:spcBef>
                        <a:spcAft>
                          <a:spcPts val="0"/>
                        </a:spcAft>
                        <a:buClr>
                          <a:srgbClr val="000000"/>
                        </a:buClr>
                        <a:buFont typeface="Symbol" panose="05050102010706020507" pitchFamily="18" charset="2"/>
                        <a:buChar char=""/>
                      </a:pPr>
                      <a:r>
                        <a:rPr lang="fa-IR" sz="11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 پیگیری سه ماه بعد</a:t>
                      </a:r>
                      <a:endParaRPr lang="en-US" sz="1100" dirty="0">
                        <a:effectLst/>
                        <a:latin typeface="Calibri" panose="020F0502020204030204" pitchFamily="34" charset="0"/>
                        <a:ea typeface="Calibri" panose="020F0502020204030204" pitchFamily="34" charset="0"/>
                        <a:cs typeface="Symbol" panose="05050102010706020507" pitchFamily="18" charset="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rtl="1">
                        <a:lnSpc>
                          <a:spcPct val="107000"/>
                        </a:lnSpc>
                        <a:spcBef>
                          <a:spcPts val="0"/>
                        </a:spcBef>
                        <a:spcAft>
                          <a:spcPts val="0"/>
                        </a:spcAft>
                      </a:pPr>
                      <a:r>
                        <a:rPr lang="fa-IR" sz="11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مشکوک به اندومتریوز</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gn="ctr" rtl="1">
                        <a:lnSpc>
                          <a:spcPct val="107000"/>
                        </a:lnSpc>
                        <a:spcBef>
                          <a:spcPts val="0"/>
                        </a:spcBef>
                        <a:spcAft>
                          <a:spcPts val="0"/>
                        </a:spcAft>
                      </a:pPr>
                      <a:r>
                        <a:rPr lang="fa-IR" sz="11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rtl="1">
                        <a:lnSpc>
                          <a:spcPct val="107000"/>
                        </a:lnSpc>
                        <a:spcBef>
                          <a:spcPts val="0"/>
                        </a:spcBef>
                        <a:spcAft>
                          <a:spcPts val="0"/>
                        </a:spcAft>
                      </a:pPr>
                      <a:r>
                        <a:rPr lang="fa-IR" sz="1100" b="1" u="sng"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وجود دو  علامت از علایم و نشانه های  اندومتریوز  و  غیرطبیعی بودن نتیجه ارزیابی:</a:t>
                      </a:r>
                    </a:p>
                    <a:p>
                      <a:pPr marL="0" marR="0" algn="just" rtl="1">
                        <a:lnSpc>
                          <a:spcPct val="107000"/>
                        </a:lnSpc>
                        <a:spcBef>
                          <a:spcPts val="0"/>
                        </a:spcBef>
                        <a:spcAft>
                          <a:spcPts val="0"/>
                        </a:spcAft>
                      </a:pPr>
                      <a:r>
                        <a:rPr lang="fa-IR" sz="1100" b="1" u="sng"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علائم و نشانه ها:</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07000"/>
                        </a:lnSpc>
                        <a:spcBef>
                          <a:spcPts val="0"/>
                        </a:spcBef>
                        <a:spcAft>
                          <a:spcPts val="0"/>
                        </a:spcAft>
                      </a:pPr>
                      <a:r>
                        <a:rPr lang="fa-IR" sz="11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درد لگنی، دیسمنوره پیشرونده که فعالیت روزانه یا کیفیت زندگی را تحت تاثیر قرار دهد)،  درد لگنی مزمن، علایم دوره ای هنگام دفع ادرار درد یا دفع خون، علایم دوره ای گوارشی به ویژه حرکات دردناک روده،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07000"/>
                        </a:lnSpc>
                        <a:spcBef>
                          <a:spcPts val="0"/>
                        </a:spcBef>
                        <a:spcAft>
                          <a:spcPts val="0"/>
                        </a:spcAft>
                      </a:pPr>
                      <a:r>
                        <a:rPr lang="fa-IR" sz="11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علایم گوارشی (درد، سیری زودرس، حالت تهوع و استفراغ، نفخ و اتساع شکمی)</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07000"/>
                        </a:lnSpc>
                        <a:spcBef>
                          <a:spcPts val="0"/>
                        </a:spcBef>
                        <a:spcAft>
                          <a:spcPts val="0"/>
                        </a:spcAft>
                      </a:pPr>
                      <a:r>
                        <a:rPr lang="fa-IR" sz="1100" b="1" u="sng"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سوابق بیماری:</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07000"/>
                        </a:lnSpc>
                        <a:spcBef>
                          <a:spcPts val="0"/>
                        </a:spcBef>
                        <a:spcAft>
                          <a:spcPts val="0"/>
                        </a:spcAft>
                      </a:pPr>
                      <a:r>
                        <a:rPr lang="fa-IR" sz="11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سابقه اندومتریوز در خود یا خانواده، سابقه مشکلات باروری/ ناباروری، سابقه کیست تخمدانی طولانی مدت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07000"/>
                        </a:lnSpc>
                        <a:spcBef>
                          <a:spcPts val="0"/>
                        </a:spcBef>
                        <a:spcAft>
                          <a:spcPts val="0"/>
                        </a:spcAft>
                      </a:pPr>
                      <a:r>
                        <a:rPr lang="fa-IR" sz="1100" b="1" u="sng"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تاریخچه قاعدگی:</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07000"/>
                        </a:lnSpc>
                        <a:spcBef>
                          <a:spcPts val="0"/>
                        </a:spcBef>
                        <a:spcAft>
                          <a:spcPts val="0"/>
                        </a:spcAft>
                      </a:pPr>
                      <a:r>
                        <a:rPr lang="fa-IR" sz="11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با یا بدون اختلال قاعدگی (لکه بینی قبل از قاعدگی، هایپرمنوره، قاعدگی های سنگین با طول مدت افزایش یافته، سیکل های قاعدگی کوتاه مدت)</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43932530"/>
                  </a:ext>
                </a:extLst>
              </a:tr>
              <a:tr h="731742">
                <a:tc>
                  <a:txBody>
                    <a:bodyPr/>
                    <a:lstStyle/>
                    <a:p>
                      <a:pPr marL="342900" marR="0" lvl="0" indent="-342900" algn="just" rtl="1">
                        <a:lnSpc>
                          <a:spcPct val="107000"/>
                        </a:lnSpc>
                        <a:spcBef>
                          <a:spcPts val="0"/>
                        </a:spcBef>
                        <a:spcAft>
                          <a:spcPts val="0"/>
                        </a:spcAft>
                        <a:buClr>
                          <a:srgbClr val="000000"/>
                        </a:buClr>
                        <a:buFont typeface="Symbol" panose="05050102010706020507" pitchFamily="18" charset="2"/>
                        <a:buChar char=""/>
                      </a:pPr>
                      <a:r>
                        <a:rPr lang="fa-IR" sz="11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آموزش سبک زندگی و تغذیه در باروری (با در نظر داشتن آموزه های طب ایرانی)</a:t>
                      </a:r>
                      <a:endParaRPr lang="en-US" sz="1100" dirty="0">
                        <a:effectLst/>
                        <a:latin typeface="Calibri" panose="020F0502020204030204" pitchFamily="34" charset="0"/>
                        <a:ea typeface="Calibri" panose="020F0502020204030204" pitchFamily="34" charset="0"/>
                        <a:cs typeface="Symbol" panose="05050102010706020507" pitchFamily="18" charset="2"/>
                      </a:endParaRPr>
                    </a:p>
                    <a:p>
                      <a:pPr marL="342900" marR="0" lvl="0" indent="-342900" algn="just" rtl="1">
                        <a:lnSpc>
                          <a:spcPct val="107000"/>
                        </a:lnSpc>
                        <a:spcBef>
                          <a:spcPts val="0"/>
                        </a:spcBef>
                        <a:spcAft>
                          <a:spcPts val="0"/>
                        </a:spcAft>
                        <a:buClr>
                          <a:srgbClr val="000000"/>
                        </a:buClr>
                        <a:buFont typeface="Symbol" panose="05050102010706020507" pitchFamily="18" charset="2"/>
                        <a:buChar char=""/>
                      </a:pPr>
                      <a:r>
                        <a:rPr lang="fa-IR" sz="11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پیگیری یکسال بعد</a:t>
                      </a:r>
                      <a:endParaRPr lang="en-US" sz="1100" dirty="0">
                        <a:effectLst/>
                        <a:latin typeface="Calibri" panose="020F0502020204030204" pitchFamily="34" charset="0"/>
                        <a:ea typeface="Calibri" panose="020F0502020204030204" pitchFamily="34" charset="0"/>
                        <a:cs typeface="Symbol" panose="05050102010706020507" pitchFamily="18" charset="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66"/>
                    </a:solidFill>
                  </a:tcPr>
                </a:tc>
                <a:tc>
                  <a:txBody>
                    <a:bodyPr/>
                    <a:lstStyle/>
                    <a:p>
                      <a:pPr marL="0" marR="0" algn="ctr" rtl="1">
                        <a:lnSpc>
                          <a:spcPct val="107000"/>
                        </a:lnSpc>
                        <a:spcBef>
                          <a:spcPts val="0"/>
                        </a:spcBef>
                        <a:spcAft>
                          <a:spcPts val="0"/>
                        </a:spcAft>
                      </a:pPr>
                      <a:r>
                        <a:rPr lang="fa-IR" sz="11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بدون مشکل</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rtl="1">
                        <a:lnSpc>
                          <a:spcPct val="107000"/>
                        </a:lnSpc>
                        <a:spcBef>
                          <a:spcPts val="0"/>
                        </a:spcBef>
                        <a:spcAft>
                          <a:spcPts val="0"/>
                        </a:spcAft>
                      </a:pPr>
                      <a:r>
                        <a:rPr lang="fa-IR" sz="11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طبیعی بودن همه موارد فوق</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55843539"/>
                  </a:ext>
                </a:extLst>
              </a:tr>
            </a:tbl>
          </a:graphicData>
        </a:graphic>
      </p:graphicFrame>
      <p:graphicFrame>
        <p:nvGraphicFramePr>
          <p:cNvPr id="2" name="Table 1">
            <a:extLst>
              <a:ext uri="{FF2B5EF4-FFF2-40B4-BE49-F238E27FC236}">
                <a16:creationId xmlns:a16="http://schemas.microsoft.com/office/drawing/2014/main" id="{0352DD83-7667-4F06-A31B-454900130193}"/>
              </a:ext>
            </a:extLst>
          </p:cNvPr>
          <p:cNvGraphicFramePr>
            <a:graphicFrameLocks noGrp="1"/>
          </p:cNvGraphicFramePr>
          <p:nvPr>
            <p:extLst/>
          </p:nvPr>
        </p:nvGraphicFramePr>
        <p:xfrm>
          <a:off x="9881937" y="1355469"/>
          <a:ext cx="2195811" cy="5046938"/>
        </p:xfrm>
        <a:graphic>
          <a:graphicData uri="http://schemas.openxmlformats.org/drawingml/2006/table">
            <a:tbl>
              <a:tblPr rtl="1" firstRow="1" firstCol="1" bandRow="1"/>
              <a:tblGrid>
                <a:gridCol w="2195811">
                  <a:extLst>
                    <a:ext uri="{9D8B030D-6E8A-4147-A177-3AD203B41FA5}">
                      <a16:colId xmlns:a16="http://schemas.microsoft.com/office/drawing/2014/main" val="2739169062"/>
                    </a:ext>
                  </a:extLst>
                </a:gridCol>
              </a:tblGrid>
              <a:tr h="326221">
                <a:tc>
                  <a:txBody>
                    <a:bodyPr/>
                    <a:lstStyle/>
                    <a:p>
                      <a:pPr marL="0" marR="0" algn="ctr" rtl="1">
                        <a:lnSpc>
                          <a:spcPct val="115000"/>
                        </a:lnSpc>
                        <a:spcBef>
                          <a:spcPts val="0"/>
                        </a:spcBef>
                        <a:spcAft>
                          <a:spcPts val="0"/>
                        </a:spcAft>
                      </a:pPr>
                      <a:r>
                        <a:rPr lang="fa-IR" sz="10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ارزیابی</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66727" marR="667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33729937"/>
                  </a:ext>
                </a:extLst>
              </a:tr>
              <a:tr h="329310">
                <a:tc>
                  <a:txBody>
                    <a:bodyPr/>
                    <a:lstStyle/>
                    <a:p>
                      <a:pPr marL="0" marR="0" algn="just" rtl="1">
                        <a:lnSpc>
                          <a:spcPct val="115000"/>
                        </a:lnSpc>
                        <a:spcBef>
                          <a:spcPts val="0"/>
                        </a:spcBef>
                        <a:spcAft>
                          <a:spcPts val="0"/>
                        </a:spcAft>
                      </a:pPr>
                      <a:r>
                        <a:rPr lang="fa-IR" sz="1000" b="1" u="sng">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بررسی پرونده و آشنایی با وضعیت سلامت باروری خانم:             </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66727" marR="667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956673311"/>
                  </a:ext>
                </a:extLst>
              </a:tr>
              <a:tr h="153472">
                <a:tc>
                  <a:txBody>
                    <a:bodyPr/>
                    <a:lstStyle/>
                    <a:p>
                      <a:pPr marL="0" marR="0" algn="r" rtl="1">
                        <a:lnSpc>
                          <a:spcPct val="115000"/>
                        </a:lnSpc>
                        <a:spcBef>
                          <a:spcPts val="0"/>
                        </a:spcBef>
                        <a:spcAft>
                          <a:spcPts val="0"/>
                        </a:spcAft>
                      </a:pPr>
                      <a:r>
                        <a:rPr lang="fa-IR" sz="1000" b="1" i="1" u="sng">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سوال کنید:</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66727" marR="667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786758652"/>
                  </a:ext>
                </a:extLst>
              </a:tr>
              <a:tr h="329310">
                <a:tc>
                  <a:txBody>
                    <a:bodyPr/>
                    <a:lstStyle/>
                    <a:p>
                      <a:pPr marL="0" marR="0" algn="just" rtl="1">
                        <a:lnSpc>
                          <a:spcPct val="115000"/>
                        </a:lnSpc>
                        <a:spcBef>
                          <a:spcPts val="0"/>
                        </a:spcBef>
                        <a:spcAft>
                          <a:spcPts val="0"/>
                        </a:spcAft>
                      </a:pPr>
                      <a:r>
                        <a:rPr lang="fa-IR" sz="10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علائم و نشانه ها، سوابق بیماری، تاریخچه دارویی، تاریخچه جراحی شکم و لگن، سابقه شیمی درمانی و پرتودرمانی</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66727" marR="667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965649079"/>
                  </a:ext>
                </a:extLst>
              </a:tr>
              <a:tr h="450530">
                <a:tc>
                  <a:txBody>
                    <a:bodyPr/>
                    <a:lstStyle/>
                    <a:p>
                      <a:pPr marL="0" marR="0" algn="r" rtl="1">
                        <a:lnSpc>
                          <a:spcPct val="115000"/>
                        </a:lnSpc>
                        <a:spcBef>
                          <a:spcPts val="0"/>
                        </a:spcBef>
                        <a:spcAft>
                          <a:spcPts val="0"/>
                        </a:spcAft>
                      </a:pPr>
                      <a:r>
                        <a:rPr lang="fa-IR" sz="1000" b="1" u="sng">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بررسی کنید:</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p>
                      <a:pPr marL="0" marR="0" algn="r" rtl="1">
                        <a:lnSpc>
                          <a:spcPct val="115000"/>
                        </a:lnSpc>
                        <a:spcBef>
                          <a:spcPts val="0"/>
                        </a:spcBef>
                        <a:spcAft>
                          <a:spcPts val="0"/>
                        </a:spcAft>
                      </a:pPr>
                      <a:r>
                        <a:rPr lang="fa-IR" sz="10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ارزیابی عملکرد قاعدگی</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p>
                      <a:pPr marL="0" marR="0" algn="r" rtl="1">
                        <a:lnSpc>
                          <a:spcPct val="115000"/>
                        </a:lnSpc>
                        <a:spcBef>
                          <a:spcPts val="0"/>
                        </a:spcBef>
                        <a:spcAft>
                          <a:spcPts val="0"/>
                        </a:spcAft>
                      </a:pPr>
                      <a:r>
                        <a:rPr lang="fa-IR" sz="1000" b="1">
                          <a:solidFill>
                            <a:srgbClr val="000000"/>
                          </a:solidFill>
                          <a:effectLst/>
                          <a:highlight>
                            <a:srgbClr val="FFFF00"/>
                          </a:highlight>
                          <a:latin typeface="Arial" panose="020B0604020202020204" pitchFamily="34" charset="0"/>
                          <a:ea typeface="Times New Roman" panose="02020603050405020304" pitchFamily="18" charset="0"/>
                          <a:cs typeface="B Nazanin" panose="00000400000000000000" pitchFamily="2" charset="-78"/>
                        </a:rPr>
                        <a:t> </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66727" marR="667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061078972"/>
                  </a:ext>
                </a:extLst>
              </a:tr>
              <a:tr h="2762495">
                <a:tc>
                  <a:txBody>
                    <a:bodyPr/>
                    <a:lstStyle/>
                    <a:p>
                      <a:pPr marL="0" marR="0" algn="r" rtl="1">
                        <a:lnSpc>
                          <a:spcPct val="115000"/>
                        </a:lnSpc>
                        <a:spcBef>
                          <a:spcPts val="0"/>
                        </a:spcBef>
                        <a:spcAft>
                          <a:spcPts val="0"/>
                        </a:spcAft>
                      </a:pPr>
                      <a:r>
                        <a:rPr lang="fa-IR" sz="1000" b="1" u="sng"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اندازه گیری کنید:</a:t>
                      </a:r>
                      <a:endParaRPr lang="en-US" sz="1000" dirty="0">
                        <a:effectLst/>
                        <a:latin typeface="Calibri" panose="020F0502020204030204" pitchFamily="34" charset="0"/>
                        <a:ea typeface="Times New Roman" panose="02020603050405020304" pitchFamily="18" charset="0"/>
                        <a:cs typeface="Arial" panose="020B0604020202020204" pitchFamily="34" charset="0"/>
                      </a:endParaRPr>
                    </a:p>
                    <a:p>
                      <a:pPr marL="0" marR="0" algn="r" rtl="1">
                        <a:lnSpc>
                          <a:spcPct val="115000"/>
                        </a:lnSpc>
                        <a:spcBef>
                          <a:spcPts val="0"/>
                        </a:spcBef>
                        <a:spcAft>
                          <a:spcPts val="0"/>
                        </a:spcAft>
                      </a:pPr>
                      <a:r>
                        <a:rPr lang="fa-IR" sz="10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فشارخون</a:t>
                      </a:r>
                      <a:endParaRPr lang="en-US" sz="1000" dirty="0">
                        <a:effectLst/>
                        <a:latin typeface="Calibri" panose="020F0502020204030204" pitchFamily="34" charset="0"/>
                        <a:ea typeface="Times New Roman" panose="02020603050405020304" pitchFamily="18" charset="0"/>
                        <a:cs typeface="Arial" panose="020B0604020202020204" pitchFamily="34" charset="0"/>
                      </a:endParaRPr>
                    </a:p>
                    <a:p>
                      <a:pPr marL="0" marR="0" algn="r" rtl="1">
                        <a:lnSpc>
                          <a:spcPct val="115000"/>
                        </a:lnSpc>
                        <a:spcBef>
                          <a:spcPts val="0"/>
                        </a:spcBef>
                        <a:spcAft>
                          <a:spcPts val="0"/>
                        </a:spcAft>
                      </a:pPr>
                      <a:r>
                        <a:rPr lang="fa-IR" sz="10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شاخص توده بدنی </a:t>
                      </a:r>
                      <a:endParaRPr lang="en-US" sz="1000" dirty="0">
                        <a:effectLst/>
                        <a:latin typeface="Calibri" panose="020F0502020204030204" pitchFamily="34" charset="0"/>
                        <a:ea typeface="Times New Roman" panose="02020603050405020304" pitchFamily="18" charset="0"/>
                        <a:cs typeface="Arial" panose="020B0604020202020204" pitchFamily="34" charset="0"/>
                      </a:endParaRPr>
                    </a:p>
                    <a:p>
                      <a:pPr marL="0" marR="0" algn="r" rtl="1">
                        <a:lnSpc>
                          <a:spcPct val="115000"/>
                        </a:lnSpc>
                        <a:spcBef>
                          <a:spcPts val="0"/>
                        </a:spcBef>
                        <a:spcAft>
                          <a:spcPts val="0"/>
                        </a:spcAft>
                      </a:pPr>
                      <a:r>
                        <a:rPr lang="fa-IR" sz="10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نسبت دور کمر به دور باسن</a:t>
                      </a:r>
                      <a:r>
                        <a:rPr lang="fa-IR" sz="1000" b="1" u="sng"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 </a:t>
                      </a:r>
                      <a:endParaRPr lang="en-US" sz="1000" dirty="0">
                        <a:effectLst/>
                        <a:latin typeface="Calibri" panose="020F0502020204030204" pitchFamily="34" charset="0"/>
                        <a:ea typeface="Times New Roman" panose="02020603050405020304" pitchFamily="18" charset="0"/>
                        <a:cs typeface="Arial" panose="020B0604020202020204" pitchFamily="34" charset="0"/>
                      </a:endParaRPr>
                    </a:p>
                    <a:p>
                      <a:pPr marL="0" marR="0" algn="r" rtl="1">
                        <a:lnSpc>
                          <a:spcPct val="115000"/>
                        </a:lnSpc>
                        <a:spcBef>
                          <a:spcPts val="0"/>
                        </a:spcBef>
                        <a:spcAft>
                          <a:spcPts val="0"/>
                        </a:spcAft>
                      </a:pPr>
                      <a:r>
                        <a:rPr lang="fa-IR" sz="1000" b="1" u="none" strike="noStrike"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 </a:t>
                      </a:r>
                      <a:endParaRPr lang="en-US" sz="1000" dirty="0">
                        <a:effectLst/>
                        <a:latin typeface="Calibri" panose="020F0502020204030204" pitchFamily="34" charset="0"/>
                        <a:ea typeface="Times New Roman" panose="02020603050405020304" pitchFamily="18" charset="0"/>
                        <a:cs typeface="Arial" panose="020B0604020202020204" pitchFamily="34" charset="0"/>
                      </a:endParaRPr>
                    </a:p>
                    <a:p>
                      <a:pPr marL="0" marR="0" algn="r" rtl="1">
                        <a:lnSpc>
                          <a:spcPct val="115000"/>
                        </a:lnSpc>
                        <a:spcBef>
                          <a:spcPts val="0"/>
                        </a:spcBef>
                        <a:spcAft>
                          <a:spcPts val="0"/>
                        </a:spcAft>
                      </a:pPr>
                      <a:r>
                        <a:rPr lang="fa-IR" sz="1000" b="1" u="sng"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معاینه کنید: </a:t>
                      </a:r>
                      <a:endParaRPr lang="en-US" sz="1000" dirty="0">
                        <a:effectLst/>
                        <a:latin typeface="Calibri" panose="020F0502020204030204" pitchFamily="34" charset="0"/>
                        <a:ea typeface="Times New Roman" panose="02020603050405020304" pitchFamily="18" charset="0"/>
                        <a:cs typeface="Arial" panose="020B0604020202020204" pitchFamily="34" charset="0"/>
                      </a:endParaRPr>
                    </a:p>
                    <a:p>
                      <a:pPr marL="0" marR="0" algn="just" rtl="1">
                        <a:lnSpc>
                          <a:spcPct val="115000"/>
                        </a:lnSpc>
                        <a:spcBef>
                          <a:spcPts val="0"/>
                        </a:spcBef>
                        <a:spcAft>
                          <a:spcPts val="0"/>
                        </a:spcAft>
                      </a:pPr>
                      <a:r>
                        <a:rPr lang="fa-IR" sz="10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پوست (آکانتوزیس نیگریکانس)</a:t>
                      </a:r>
                      <a:endParaRPr lang="en-US" sz="1000" dirty="0">
                        <a:effectLst/>
                        <a:latin typeface="Calibri" panose="020F0502020204030204" pitchFamily="34" charset="0"/>
                        <a:ea typeface="Times New Roman" panose="02020603050405020304" pitchFamily="18" charset="0"/>
                        <a:cs typeface="Arial" panose="020B0604020202020204" pitchFamily="34" charset="0"/>
                      </a:endParaRPr>
                    </a:p>
                    <a:p>
                      <a:pPr marL="0" marR="0" algn="just" rtl="1">
                        <a:lnSpc>
                          <a:spcPct val="115000"/>
                        </a:lnSpc>
                        <a:spcBef>
                          <a:spcPts val="0"/>
                        </a:spcBef>
                        <a:spcAft>
                          <a:spcPts val="0"/>
                        </a:spcAft>
                      </a:pPr>
                      <a:r>
                        <a:rPr lang="fa-IR" sz="10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پرمویی، آکنه، طاسی مردانه</a:t>
                      </a:r>
                      <a:endParaRPr lang="en-US" sz="1000" dirty="0">
                        <a:effectLst/>
                        <a:latin typeface="Calibri" panose="020F0502020204030204" pitchFamily="34" charset="0"/>
                        <a:ea typeface="Times New Roman" panose="02020603050405020304" pitchFamily="18" charset="0"/>
                        <a:cs typeface="Arial" panose="020B0604020202020204" pitchFamily="34" charset="0"/>
                      </a:endParaRPr>
                    </a:p>
                    <a:p>
                      <a:pPr marL="0" marR="0" algn="just" rtl="1">
                        <a:lnSpc>
                          <a:spcPct val="115000"/>
                        </a:lnSpc>
                        <a:spcBef>
                          <a:spcPts val="0"/>
                        </a:spcBef>
                        <a:spcAft>
                          <a:spcPts val="0"/>
                        </a:spcAft>
                      </a:pPr>
                      <a:r>
                        <a:rPr lang="fa-IR" sz="10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امتیازدهی هیرسوتیسم</a:t>
                      </a:r>
                      <a:endParaRPr lang="en-US" sz="1000" dirty="0">
                        <a:effectLst/>
                        <a:latin typeface="Calibri" panose="020F0502020204030204" pitchFamily="34" charset="0"/>
                        <a:ea typeface="Times New Roman" panose="02020603050405020304" pitchFamily="18" charset="0"/>
                        <a:cs typeface="Arial" panose="020B0604020202020204" pitchFamily="34" charset="0"/>
                      </a:endParaRPr>
                    </a:p>
                    <a:p>
                      <a:pPr marL="0" marR="0" algn="just" rtl="1">
                        <a:lnSpc>
                          <a:spcPct val="115000"/>
                        </a:lnSpc>
                        <a:spcBef>
                          <a:spcPts val="0"/>
                        </a:spcBef>
                        <a:spcAft>
                          <a:spcPts val="0"/>
                        </a:spcAft>
                      </a:pPr>
                      <a:r>
                        <a:rPr lang="fa-IR" sz="10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معاینه پستان، تیروئید</a:t>
                      </a:r>
                      <a:endParaRPr lang="en-US" sz="1000" dirty="0">
                        <a:effectLst/>
                        <a:latin typeface="Calibri" panose="020F0502020204030204" pitchFamily="34" charset="0"/>
                        <a:ea typeface="Times New Roman" panose="02020603050405020304" pitchFamily="18" charset="0"/>
                        <a:cs typeface="Arial" panose="020B0604020202020204" pitchFamily="34" charset="0"/>
                      </a:endParaRPr>
                    </a:p>
                    <a:p>
                      <a:pPr marL="0" marR="0" algn="just" rtl="1">
                        <a:lnSpc>
                          <a:spcPct val="115000"/>
                        </a:lnSpc>
                        <a:spcBef>
                          <a:spcPts val="0"/>
                        </a:spcBef>
                        <a:spcAft>
                          <a:spcPts val="0"/>
                        </a:spcAft>
                      </a:pPr>
                      <a:r>
                        <a:rPr lang="fa-IR" sz="10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 </a:t>
                      </a:r>
                      <a:endParaRPr lang="en-US" sz="1000" dirty="0">
                        <a:effectLst/>
                        <a:latin typeface="Calibri" panose="020F0502020204030204" pitchFamily="34" charset="0"/>
                        <a:ea typeface="Times New Roman" panose="02020603050405020304" pitchFamily="18" charset="0"/>
                        <a:cs typeface="Arial" panose="020B0604020202020204" pitchFamily="34" charset="0"/>
                      </a:endParaRPr>
                    </a:p>
                    <a:p>
                      <a:pPr marL="0" marR="0" algn="r" rtl="1">
                        <a:lnSpc>
                          <a:spcPct val="115000"/>
                        </a:lnSpc>
                        <a:spcBef>
                          <a:spcPts val="0"/>
                        </a:spcBef>
                        <a:spcAft>
                          <a:spcPts val="0"/>
                        </a:spcAft>
                      </a:pPr>
                      <a:r>
                        <a:rPr lang="fa-IR" sz="1000" b="1" u="sng"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توجه کنید:</a:t>
                      </a:r>
                      <a:endParaRPr lang="en-US" sz="1000" dirty="0">
                        <a:effectLst/>
                        <a:latin typeface="Calibri" panose="020F0502020204030204" pitchFamily="34" charset="0"/>
                        <a:ea typeface="Times New Roman" panose="02020603050405020304" pitchFamily="18" charset="0"/>
                        <a:cs typeface="Arial" panose="020B0604020202020204" pitchFamily="34" charset="0"/>
                      </a:endParaRPr>
                    </a:p>
                    <a:p>
                      <a:pPr marL="0" marR="0" algn="just" rtl="1">
                        <a:lnSpc>
                          <a:spcPct val="115000"/>
                        </a:lnSpc>
                        <a:spcBef>
                          <a:spcPts val="0"/>
                        </a:spcBef>
                        <a:spcAft>
                          <a:spcPts val="0"/>
                        </a:spcAft>
                      </a:pPr>
                      <a:r>
                        <a:rPr lang="fa-IR" sz="10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چنانچه در ارزیابی توسط بهورز/ مراقب سلامت، فرد سابقه دریافت درمان های ناباروری را داشته باشد لازم است از وی خواسته شود که پرونده یا خلاصه پرونده خود را همراه داشته باشد.</a:t>
                      </a:r>
                      <a:endParaRPr lang="en-US" sz="1000" dirty="0">
                        <a:effectLst/>
                        <a:latin typeface="Calibri" panose="020F0502020204030204" pitchFamily="34" charset="0"/>
                        <a:ea typeface="Times New Roman" panose="02020603050405020304" pitchFamily="18" charset="0"/>
                        <a:cs typeface="Arial" panose="020B0604020202020204" pitchFamily="34" charset="0"/>
                      </a:endParaRPr>
                    </a:p>
                    <a:p>
                      <a:pPr marL="0" marR="0" algn="just" rtl="1">
                        <a:lnSpc>
                          <a:spcPct val="115000"/>
                        </a:lnSpc>
                        <a:spcBef>
                          <a:spcPts val="0"/>
                        </a:spcBef>
                        <a:spcAft>
                          <a:spcPts val="0"/>
                        </a:spcAft>
                      </a:pPr>
                      <a:r>
                        <a:rPr lang="fa-IR" sz="10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در صورت نیاز به درخواست آزمایش، نحوه انجام آن برای مراجع توضیح داده شود.</a:t>
                      </a:r>
                      <a:endParaRPr lang="en-US" sz="1000" dirty="0">
                        <a:effectLst/>
                        <a:latin typeface="Calibri" panose="020F0502020204030204" pitchFamily="34" charset="0"/>
                        <a:ea typeface="Times New Roman" panose="02020603050405020304" pitchFamily="18" charset="0"/>
                        <a:cs typeface="Arial" panose="020B0604020202020204" pitchFamily="34" charset="0"/>
                      </a:endParaRPr>
                    </a:p>
                  </a:txBody>
                  <a:tcPr marL="66727" marR="667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88118516"/>
                  </a:ext>
                </a:extLst>
              </a:tr>
            </a:tbl>
          </a:graphicData>
        </a:graphic>
      </p:graphicFrame>
    </p:spTree>
    <p:extLst>
      <p:ext uri="{BB962C8B-B14F-4D97-AF65-F5344CB8AC3E}">
        <p14:creationId xmlns:p14="http://schemas.microsoft.com/office/powerpoint/2010/main" val="35779869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49589-E7E3-4841-2699-D2233F857D41}"/>
              </a:ext>
            </a:extLst>
          </p:cNvPr>
          <p:cNvSpPr>
            <a:spLocks noGrp="1"/>
          </p:cNvSpPr>
          <p:nvPr>
            <p:ph type="title"/>
          </p:nvPr>
        </p:nvSpPr>
        <p:spPr/>
        <p:txBody>
          <a:bodyPr/>
          <a:lstStyle/>
          <a:p>
            <a:endParaRPr lang="en-US" dirty="0"/>
          </a:p>
        </p:txBody>
      </p:sp>
      <p:pic>
        <p:nvPicPr>
          <p:cNvPr id="11" name="Content Placeholder 10">
            <a:extLst>
              <a:ext uri="{FF2B5EF4-FFF2-40B4-BE49-F238E27FC236}">
                <a16:creationId xmlns:a16="http://schemas.microsoft.com/office/drawing/2014/main" id="{BFF740D9-B75F-D8F8-56F3-DAB64E4508F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20899" y="1826043"/>
            <a:ext cx="4350205" cy="4350205"/>
          </a:xfrm>
        </p:spPr>
      </p:pic>
      <p:sp>
        <p:nvSpPr>
          <p:cNvPr id="4" name="Rectangle 3">
            <a:extLst>
              <a:ext uri="{FF2B5EF4-FFF2-40B4-BE49-F238E27FC236}">
                <a16:creationId xmlns:a16="http://schemas.microsoft.com/office/drawing/2014/main" id="{107E829D-DB12-18A6-3A6D-63F3977B23E1}"/>
              </a:ext>
            </a:extLst>
          </p:cNvPr>
          <p:cNvSpPr/>
          <p:nvPr/>
        </p:nvSpPr>
        <p:spPr>
          <a:xfrm>
            <a:off x="1591" y="895"/>
            <a:ext cx="12188823" cy="6856214"/>
          </a:xfrm>
          <a:prstGeom prst="rect">
            <a:avLst/>
          </a:prstGeom>
          <a:gradFill flip="none" rotWithShape="1">
            <a:gsLst>
              <a:gs pos="100000">
                <a:srgbClr val="011A41"/>
              </a:gs>
              <a:gs pos="0">
                <a:srgbClr val="1D72D9"/>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dirty="0">
              <a:ln>
                <a:noFill/>
              </a:ln>
              <a:solidFill>
                <a:prstClr val="white"/>
              </a:solidFill>
              <a:effectLst/>
              <a:uLnTx/>
              <a:uFillTx/>
              <a:latin typeface="Segoe UI"/>
              <a:ea typeface="+mn-ea"/>
              <a:cs typeface="+mn-cs"/>
            </a:endParaRPr>
          </a:p>
        </p:txBody>
      </p:sp>
      <p:sp>
        <p:nvSpPr>
          <p:cNvPr id="5" name="Rectangle: Rounded Corners 4">
            <a:extLst>
              <a:ext uri="{FF2B5EF4-FFF2-40B4-BE49-F238E27FC236}">
                <a16:creationId xmlns:a16="http://schemas.microsoft.com/office/drawing/2014/main" id="{A0AF2C2A-BFB6-9D45-E2DA-B71B9DFED721}"/>
              </a:ext>
            </a:extLst>
          </p:cNvPr>
          <p:cNvSpPr/>
          <p:nvPr/>
        </p:nvSpPr>
        <p:spPr>
          <a:xfrm>
            <a:off x="452639" y="440902"/>
            <a:ext cx="11304651" cy="5976201"/>
          </a:xfrm>
          <a:prstGeom prst="roundRect">
            <a:avLst>
              <a:gd name="adj" fmla="val 3539"/>
            </a:avLst>
          </a:prstGeom>
          <a:solidFill>
            <a:schemeClr val="bg1"/>
          </a:solidFill>
          <a:ln>
            <a:noFill/>
          </a:ln>
          <a:effectLst>
            <a:outerShdw blurRad="292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dirty="0">
                <a:ln>
                  <a:noFill/>
                </a:ln>
                <a:solidFill>
                  <a:prstClr val="white"/>
                </a:solidFill>
                <a:effectLst/>
                <a:uLnTx/>
                <a:uFillTx/>
                <a:latin typeface="Segoe UI"/>
                <a:ea typeface="+mn-ea"/>
                <a:cs typeface="Arial" panose="020B0604020202020204" pitchFamily="34" charset="0"/>
              </a:rPr>
              <a:t>سلامت </a:t>
            </a: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dirty="0">
                <a:ln>
                  <a:noFill/>
                </a:ln>
                <a:solidFill>
                  <a:prstClr val="white"/>
                </a:solidFill>
                <a:effectLst/>
                <a:uLnTx/>
                <a:uFillTx/>
                <a:latin typeface="Segoe UI"/>
                <a:ea typeface="+mn-ea"/>
                <a:cs typeface="Arial" panose="020B0604020202020204" pitchFamily="34" charset="0"/>
              </a:rPr>
              <a:t>سرمایه اصلی محرومین </a:t>
            </a: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dirty="0">
                <a:ln>
                  <a:noFill/>
                </a:ln>
                <a:solidFill>
                  <a:prstClr val="white"/>
                </a:solidFill>
                <a:effectLst/>
                <a:uLnTx/>
                <a:uFillTx/>
                <a:latin typeface="Segoe UI"/>
                <a:ea typeface="+mn-ea"/>
                <a:cs typeface="Arial" panose="020B0604020202020204" pitchFamily="34" charset="0"/>
              </a:rPr>
              <a:t>جهت توانمند شدن و امرار معاش است. </a:t>
            </a:r>
          </a:p>
        </p:txBody>
      </p:sp>
      <p:sp>
        <p:nvSpPr>
          <p:cNvPr id="8" name="Title 1">
            <a:extLst>
              <a:ext uri="{FF2B5EF4-FFF2-40B4-BE49-F238E27FC236}">
                <a16:creationId xmlns:a16="http://schemas.microsoft.com/office/drawing/2014/main" id="{5E739191-DB2D-6FC9-8A80-9D30BDA7F7A9}"/>
              </a:ext>
            </a:extLst>
          </p:cNvPr>
          <p:cNvSpPr txBox="1">
            <a:spLocks/>
          </p:cNvSpPr>
          <p:nvPr/>
        </p:nvSpPr>
        <p:spPr>
          <a:xfrm>
            <a:off x="2303916" y="2780521"/>
            <a:ext cx="7978511" cy="1142702"/>
          </a:xfrm>
          <a:prstGeom prst="rect">
            <a:avLst/>
          </a:prstGeom>
        </p:spPr>
        <p:txBody>
          <a:bodyPr vert="horz" lIns="91416" tIns="45708" rIns="91416" bIns="45708"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fa-IR" sz="4000" b="0" i="0" u="none" strike="noStrike" kern="1200" cap="none" spc="0" normalizeH="0" baseline="0" noProof="0" dirty="0">
                <a:ln>
                  <a:noFill/>
                </a:ln>
                <a:solidFill>
                  <a:srgbClr val="FF0066"/>
                </a:solidFill>
                <a:effectLst>
                  <a:outerShdw blurRad="38100" dist="38100" dir="2700000" algn="tl">
                    <a:srgbClr val="000000">
                      <a:alpha val="43137"/>
                    </a:srgbClr>
                  </a:outerShdw>
                </a:effectLst>
                <a:uLnTx/>
                <a:uFillTx/>
                <a:latin typeface="Ray ExtraBlack" panose="02000504000000020004" pitchFamily="50" charset="-78"/>
                <a:ea typeface="+mj-ea"/>
                <a:cs typeface="B Titr" panose="00000700000000000000" pitchFamily="2" charset="-78"/>
              </a:rPr>
              <a:t>خدمات سطح یک ناباروری</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fa-IR" sz="3000" b="0" i="0" u="none" strike="noStrike" kern="1200" cap="none" spc="0" normalizeH="0" baseline="0" noProof="0" dirty="0">
                <a:ln>
                  <a:noFill/>
                </a:ln>
                <a:solidFill>
                  <a:srgbClr val="FF0066"/>
                </a:solidFill>
                <a:effectLst>
                  <a:outerShdw blurRad="38100" dist="38100" dir="2700000" algn="tl">
                    <a:srgbClr val="000000">
                      <a:alpha val="43137"/>
                    </a:srgbClr>
                  </a:outerShdw>
                </a:effectLst>
                <a:uLnTx/>
                <a:uFillTx/>
                <a:latin typeface="Ray ExtraBlack" panose="02000504000000020004" pitchFamily="50" charset="-78"/>
                <a:ea typeface="+mj-ea"/>
                <a:cs typeface="B Titr" panose="00000700000000000000" pitchFamily="2" charset="-78"/>
              </a:rPr>
              <a:t>پزشک مرد</a:t>
            </a:r>
            <a:endParaRPr kumimoji="0" lang="en-US" sz="3000" b="0" i="0" u="none" strike="noStrike" kern="1200" cap="none" spc="0" normalizeH="0" baseline="0" noProof="0" dirty="0">
              <a:ln>
                <a:noFill/>
              </a:ln>
              <a:solidFill>
                <a:srgbClr val="FF0066"/>
              </a:solidFill>
              <a:effectLst>
                <a:outerShdw blurRad="38100" dist="38100" dir="2700000" algn="tl">
                  <a:srgbClr val="000000">
                    <a:alpha val="43137"/>
                  </a:srgbClr>
                </a:outerShdw>
              </a:effectLst>
              <a:uLnTx/>
              <a:uFillTx/>
              <a:latin typeface="Ray ExtraBlack" panose="02000504000000020004" pitchFamily="50" charset="-78"/>
              <a:ea typeface="+mj-ea"/>
              <a:cs typeface="B Titr" panose="00000700000000000000" pitchFamily="2" charset="-78"/>
            </a:endParaRPr>
          </a:p>
        </p:txBody>
      </p:sp>
      <p:pic>
        <p:nvPicPr>
          <p:cNvPr id="13" name="Picture 12">
            <a:extLst>
              <a:ext uri="{FF2B5EF4-FFF2-40B4-BE49-F238E27FC236}">
                <a16:creationId xmlns:a16="http://schemas.microsoft.com/office/drawing/2014/main" id="{2E2EE847-1D33-6A94-D3B2-8223AB5B381D}"/>
              </a:ext>
            </a:extLst>
          </p:cNvPr>
          <p:cNvPicPr>
            <a:picLocks noChangeAspect="1"/>
          </p:cNvPicPr>
          <p:nvPr/>
        </p:nvPicPr>
        <p:blipFill rotWithShape="1">
          <a:blip r:embed="rId2">
            <a:extLst>
              <a:ext uri="{28A0092B-C50C-407E-A947-70E740481C1C}">
                <a14:useLocalDpi xmlns:a14="http://schemas.microsoft.com/office/drawing/2010/main" val="0"/>
              </a:ext>
            </a:extLst>
          </a:blip>
          <a:srcRect l="29718" r="50043"/>
          <a:stretch/>
        </p:blipFill>
        <p:spPr>
          <a:xfrm rot="5400000" flipV="1">
            <a:off x="5373211" y="-2235049"/>
            <a:ext cx="1652715" cy="8165718"/>
          </a:xfrm>
          <a:prstGeom prst="rect">
            <a:avLst/>
          </a:prstGeom>
        </p:spPr>
      </p:pic>
      <p:pic>
        <p:nvPicPr>
          <p:cNvPr id="14" name="Picture 13">
            <a:extLst>
              <a:ext uri="{FF2B5EF4-FFF2-40B4-BE49-F238E27FC236}">
                <a16:creationId xmlns:a16="http://schemas.microsoft.com/office/drawing/2014/main" id="{2EBCD7FD-9DEA-9EF9-69D9-449A07B0341C}"/>
              </a:ext>
            </a:extLst>
          </p:cNvPr>
          <p:cNvPicPr>
            <a:picLocks noChangeAspect="1"/>
          </p:cNvPicPr>
          <p:nvPr/>
        </p:nvPicPr>
        <p:blipFill rotWithShape="1">
          <a:blip r:embed="rId2">
            <a:extLst>
              <a:ext uri="{28A0092B-C50C-407E-A947-70E740481C1C}">
                <a14:useLocalDpi xmlns:a14="http://schemas.microsoft.com/office/drawing/2010/main" val="0"/>
              </a:ext>
            </a:extLst>
          </a:blip>
          <a:srcRect l="29718" r="50043"/>
          <a:stretch/>
        </p:blipFill>
        <p:spPr>
          <a:xfrm rot="16200000">
            <a:off x="5311637" y="761960"/>
            <a:ext cx="1658357" cy="8193593"/>
          </a:xfrm>
          <a:prstGeom prst="rect">
            <a:avLst/>
          </a:prstGeom>
        </p:spPr>
      </p:pic>
    </p:spTree>
    <p:extLst>
      <p:ext uri="{BB962C8B-B14F-4D97-AF65-F5344CB8AC3E}">
        <p14:creationId xmlns:p14="http://schemas.microsoft.com/office/powerpoint/2010/main" val="1159220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Left Arrow 3">
            <a:extLst>
              <a:ext uri="{FF2B5EF4-FFF2-40B4-BE49-F238E27FC236}">
                <a16:creationId xmlns:a16="http://schemas.microsoft.com/office/drawing/2014/main" id="{17485AD7-1E46-478B-8FC7-D03741D03E45}"/>
              </a:ext>
            </a:extLst>
          </p:cNvPr>
          <p:cNvSpPr>
            <a:spLocks/>
          </p:cNvSpPr>
          <p:nvPr/>
        </p:nvSpPr>
        <p:spPr>
          <a:xfrm>
            <a:off x="9540868" y="2286317"/>
            <a:ext cx="564289" cy="2285365"/>
          </a:xfrm>
          <a:prstGeom prst="leftArrow">
            <a:avLst/>
          </a:prstGeom>
          <a:solidFill>
            <a:sysClr val="window" lastClr="FFFFFF"/>
          </a:solidFill>
          <a:ln w="25400" cap="flat" cmpd="sng" algn="ctr">
            <a:solidFill>
              <a:srgbClr val="F79646"/>
            </a:solidFill>
            <a:prstDash val="solid"/>
          </a:ln>
          <a:effectLst/>
        </p:spPr>
        <p:txBody>
          <a:bodyPr vert="vert270" wrap="square" rtlCol="0" anchor="ctr">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100" b="1" i="0" u="none" strike="noStrike" kern="1200" cap="none" spc="0" normalizeH="0" baseline="0" noProof="0">
                <a:ln>
                  <a:noFill/>
                </a:ln>
                <a:solidFill>
                  <a:srgbClr val="000000"/>
                </a:solidFill>
                <a:effectLst/>
                <a:uLnTx/>
                <a:uFillTx/>
                <a:latin typeface="Calibri" panose="020F0502020204030204" pitchFamily="34" charset="0"/>
                <a:ea typeface="Times New Roman" panose="02020603050405020304" pitchFamily="18" charset="0"/>
                <a:cs typeface="B Nazanin" panose="00000400000000000000" pitchFamily="2" charset="-78"/>
              </a:rPr>
              <a:t>گروه بندی و اقدام</a:t>
            </a:r>
            <a:endParaRPr kumimoji="0" lang="en-US" sz="12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6" name="Title 1">
            <a:extLst>
              <a:ext uri="{FF2B5EF4-FFF2-40B4-BE49-F238E27FC236}">
                <a16:creationId xmlns:a16="http://schemas.microsoft.com/office/drawing/2014/main" id="{354B9918-5B6E-473F-8BCF-4C51596C11A8}"/>
              </a:ext>
            </a:extLst>
          </p:cNvPr>
          <p:cNvSpPr txBox="1">
            <a:spLocks/>
          </p:cNvSpPr>
          <p:nvPr/>
        </p:nvSpPr>
        <p:spPr>
          <a:xfrm>
            <a:off x="9478792" y="153732"/>
            <a:ext cx="2774741" cy="429926"/>
          </a:xfrm>
          <a:prstGeom prst="rect">
            <a:avLst/>
          </a:prstGeom>
        </p:spPr>
        <p:txBody>
          <a:bodyPr vert="horz" lIns="91416" tIns="45708" rIns="91416" bIns="45708"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fa-IR" sz="3200" b="0" i="0" u="none" strike="noStrike" kern="1200" cap="none" spc="0" normalizeH="0" baseline="0" noProof="0" dirty="0">
                <a:ln>
                  <a:noFill/>
                </a:ln>
                <a:solidFill>
                  <a:srgbClr val="FF0066"/>
                </a:solidFill>
                <a:effectLst>
                  <a:outerShdw blurRad="38100" dist="38100" dir="2700000" algn="tl">
                    <a:srgbClr val="000000">
                      <a:alpha val="43137"/>
                    </a:srgbClr>
                  </a:outerShdw>
                </a:effectLst>
                <a:uLnTx/>
                <a:uFillTx/>
                <a:latin typeface="Ray ExtraBlack" panose="02000504000000020004" pitchFamily="50" charset="-78"/>
                <a:ea typeface="+mj-ea"/>
                <a:cs typeface="B Titr" panose="00000700000000000000" pitchFamily="2" charset="-78"/>
              </a:rPr>
              <a:t>ارزیابی تکمیلی مردان</a:t>
            </a:r>
            <a:endParaRPr kumimoji="0" lang="en-US" sz="3200" b="0" i="0" u="none" strike="noStrike" kern="1200" cap="none" spc="0" normalizeH="0" baseline="0" noProof="0" dirty="0">
              <a:ln>
                <a:noFill/>
              </a:ln>
              <a:solidFill>
                <a:srgbClr val="FF0066"/>
              </a:solidFill>
              <a:effectLst>
                <a:outerShdw blurRad="38100" dist="38100" dir="2700000" algn="tl">
                  <a:srgbClr val="000000">
                    <a:alpha val="43137"/>
                  </a:srgbClr>
                </a:outerShdw>
              </a:effectLst>
              <a:uLnTx/>
              <a:uFillTx/>
              <a:latin typeface="Ray ExtraBlack" panose="02000504000000020004" pitchFamily="50" charset="-78"/>
              <a:ea typeface="+mj-ea"/>
              <a:cs typeface="B Titr" panose="00000700000000000000" pitchFamily="2" charset="-78"/>
            </a:endParaRPr>
          </a:p>
        </p:txBody>
      </p:sp>
      <p:graphicFrame>
        <p:nvGraphicFramePr>
          <p:cNvPr id="8" name="Table 2">
            <a:extLst>
              <a:ext uri="{FF2B5EF4-FFF2-40B4-BE49-F238E27FC236}">
                <a16:creationId xmlns:a16="http://schemas.microsoft.com/office/drawing/2014/main" id="{41065F70-AA8E-470F-8688-E5D75E959F0F}"/>
              </a:ext>
            </a:extLst>
          </p:cNvPr>
          <p:cNvGraphicFramePr>
            <a:graphicFrameLocks noGrp="1"/>
          </p:cNvGraphicFramePr>
          <p:nvPr>
            <p:extLst>
              <p:ext uri="{D42A27DB-BD31-4B8C-83A1-F6EECF244321}">
                <p14:modId xmlns:p14="http://schemas.microsoft.com/office/powerpoint/2010/main" val="1656434860"/>
              </p:ext>
            </p:extLst>
          </p:nvPr>
        </p:nvGraphicFramePr>
        <p:xfrm>
          <a:off x="114252" y="70313"/>
          <a:ext cx="9298941" cy="6695322"/>
        </p:xfrm>
        <a:graphic>
          <a:graphicData uri="http://schemas.openxmlformats.org/drawingml/2006/table">
            <a:tbl>
              <a:tblPr firstRow="1" bandRow="1">
                <a:tableStyleId>{5C22544A-7EE6-4342-B048-85BDC9FD1C3A}</a:tableStyleId>
              </a:tblPr>
              <a:tblGrid>
                <a:gridCol w="3516844">
                  <a:extLst>
                    <a:ext uri="{9D8B030D-6E8A-4147-A177-3AD203B41FA5}">
                      <a16:colId xmlns:a16="http://schemas.microsoft.com/office/drawing/2014/main" val="747025956"/>
                    </a:ext>
                  </a:extLst>
                </a:gridCol>
                <a:gridCol w="1082106">
                  <a:extLst>
                    <a:ext uri="{9D8B030D-6E8A-4147-A177-3AD203B41FA5}">
                      <a16:colId xmlns:a16="http://schemas.microsoft.com/office/drawing/2014/main" val="2318537194"/>
                    </a:ext>
                  </a:extLst>
                </a:gridCol>
                <a:gridCol w="4699991">
                  <a:extLst>
                    <a:ext uri="{9D8B030D-6E8A-4147-A177-3AD203B41FA5}">
                      <a16:colId xmlns:a16="http://schemas.microsoft.com/office/drawing/2014/main" val="2630084930"/>
                    </a:ext>
                  </a:extLst>
                </a:gridCol>
              </a:tblGrid>
              <a:tr h="385023">
                <a:tc>
                  <a:txBody>
                    <a:bodyPr/>
                    <a:lstStyle/>
                    <a:p>
                      <a:pPr algn="ctr"/>
                      <a:r>
                        <a:rPr lang="fa-IR" sz="1000" b="1" kern="1200" dirty="0">
                          <a:solidFill>
                            <a:schemeClr val="tx1"/>
                          </a:solidFill>
                          <a:latin typeface="+mn-lt"/>
                          <a:ea typeface="+mn-ea"/>
                          <a:cs typeface="B Nazanin" panose="00000400000000000000" pitchFamily="2" charset="-78"/>
                        </a:rPr>
                        <a:t>اقدام</a:t>
                      </a:r>
                    </a:p>
                    <a:p>
                      <a:pPr algn="ctr"/>
                      <a:r>
                        <a:rPr lang="fa-IR" sz="1000" b="1" kern="1200" dirty="0">
                          <a:solidFill>
                            <a:schemeClr val="tx1"/>
                          </a:solidFill>
                          <a:latin typeface="+mn-lt"/>
                          <a:ea typeface="+mn-ea"/>
                          <a:cs typeface="B Nazanin" panose="00000400000000000000" pitchFamily="2" charset="-78"/>
                        </a:rPr>
                        <a:t>توصیه، اقدامات درمانی، ارجاع، پیگیری</a:t>
                      </a:r>
                      <a:endParaRPr lang="en-US" sz="1000" b="1" kern="1200" dirty="0">
                        <a:solidFill>
                          <a:schemeClr val="tx1"/>
                        </a:solidFill>
                        <a:latin typeface="+mn-lt"/>
                        <a:ea typeface="+mn-ea"/>
                        <a:cs typeface="B Nazanin" panose="00000400000000000000"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a-IR" sz="1000" dirty="0">
                          <a:solidFill>
                            <a:schemeClr val="tx1"/>
                          </a:solidFill>
                          <a:cs typeface="B Nazanin" panose="00000400000000000000" pitchFamily="2" charset="-78"/>
                        </a:rPr>
                        <a:t>طبقه بندی</a:t>
                      </a:r>
                      <a:endParaRPr lang="en-US" sz="1000" dirty="0">
                        <a:solidFill>
                          <a:schemeClr val="tx1"/>
                        </a:solidFill>
                        <a:cs typeface="B Nazanin" panose="00000400000000000000"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a-IR" sz="1000" dirty="0">
                          <a:solidFill>
                            <a:schemeClr val="tx1"/>
                          </a:solidFill>
                          <a:cs typeface="B Nazanin" panose="00000400000000000000" pitchFamily="2" charset="-78"/>
                        </a:rPr>
                        <a:t>نتیجه ارزیابی</a:t>
                      </a:r>
                      <a:endParaRPr lang="en-US" sz="1000" dirty="0">
                        <a:solidFill>
                          <a:schemeClr val="tx1"/>
                        </a:solidFill>
                        <a:cs typeface="B Nazanin" panose="00000400000000000000"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9808618"/>
                  </a:ext>
                </a:extLst>
              </a:tr>
              <a:tr h="1577482">
                <a:tc>
                  <a:txBody>
                    <a:bodyPr/>
                    <a:lstStyle/>
                    <a:p>
                      <a:pPr marL="342900" marR="0" lvl="0" indent="-342900" algn="just" rtl="1">
                        <a:lnSpc>
                          <a:spcPct val="107000"/>
                        </a:lnSpc>
                        <a:spcBef>
                          <a:spcPts val="0"/>
                        </a:spcBef>
                        <a:spcAft>
                          <a:spcPts val="0"/>
                        </a:spcAft>
                        <a:buClr>
                          <a:srgbClr val="000000"/>
                        </a:buClr>
                        <a:buFont typeface="Symbol" panose="05050102010706020507" pitchFamily="18" charset="2"/>
                        <a:buChar char=""/>
                      </a:pPr>
                      <a:r>
                        <a:rPr lang="fa-IR" sz="1000" b="1" kern="12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نشان دار کردن و  ارجاع به مرکز درمان ناباروری سطح 2 </a:t>
                      </a:r>
                    </a:p>
                    <a:p>
                      <a:pPr marL="342900" marR="0" lvl="0" indent="-342900" algn="just" rtl="1">
                        <a:lnSpc>
                          <a:spcPct val="107000"/>
                        </a:lnSpc>
                        <a:spcBef>
                          <a:spcPts val="0"/>
                        </a:spcBef>
                        <a:spcAft>
                          <a:spcPts val="0"/>
                        </a:spcAft>
                        <a:buClr>
                          <a:srgbClr val="000000"/>
                        </a:buClr>
                        <a:buFont typeface="Symbol" panose="05050102010706020507" pitchFamily="18" charset="2"/>
                        <a:buChar char=""/>
                      </a:pPr>
                      <a:r>
                        <a:rPr lang="fa-IR" sz="1000" b="1" kern="1200" dirty="0">
                          <a:solidFill>
                            <a:srgbClr val="000000"/>
                          </a:solidFill>
                          <a:effectLst/>
                          <a:latin typeface="Arial" panose="020B0604020202020204" pitchFamily="34" charset="0"/>
                          <a:ea typeface="+mn-ea"/>
                          <a:cs typeface="B Nazanin" panose="00000400000000000000" pitchFamily="2" charset="-78"/>
                        </a:rPr>
                        <a:t>پسخوراند به بهورز / مراقب سلامت</a:t>
                      </a:r>
                      <a:endParaRPr lang="en-US" sz="1000" b="1" kern="1200" dirty="0">
                        <a:solidFill>
                          <a:srgbClr val="000000"/>
                        </a:solidFill>
                        <a:effectLst/>
                        <a:latin typeface="Arial" panose="020B0604020202020204" pitchFamily="34" charset="0"/>
                        <a:ea typeface="Calibri" panose="020F0502020204030204" pitchFamily="34" charset="0"/>
                        <a:cs typeface="B Nazanin" panose="00000400000000000000" pitchFamily="2" charset="-78"/>
                      </a:endParaRPr>
                    </a:p>
                    <a:p>
                      <a:pPr marL="342900" marR="0" lvl="0" indent="-342900" algn="just" rtl="1">
                        <a:lnSpc>
                          <a:spcPct val="107000"/>
                        </a:lnSpc>
                        <a:spcBef>
                          <a:spcPts val="0"/>
                        </a:spcBef>
                        <a:spcAft>
                          <a:spcPts val="0"/>
                        </a:spcAft>
                        <a:buClr>
                          <a:srgbClr val="000000"/>
                        </a:buClr>
                        <a:buFont typeface="Symbol" panose="05050102010706020507" pitchFamily="18" charset="2"/>
                        <a:buChar char=""/>
                      </a:pPr>
                      <a:r>
                        <a:rPr lang="fa-IR" sz="1000" b="1" kern="12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پیگیری یک ماه بعد</a:t>
                      </a:r>
                      <a:endParaRPr lang="en-US" sz="1000" b="1" kern="1200" dirty="0">
                        <a:solidFill>
                          <a:srgbClr val="000000"/>
                        </a:solidFill>
                        <a:effectLst/>
                        <a:latin typeface="Arial" panose="020B0604020202020204" pitchFamily="34" charset="0"/>
                        <a:ea typeface="Calibri" panose="020F0502020204030204" pitchFamily="34" charset="0"/>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rtl="1">
                        <a:lnSpc>
                          <a:spcPct val="107000"/>
                        </a:lnSpc>
                        <a:spcBef>
                          <a:spcPts val="0"/>
                        </a:spcBef>
                        <a:spcAft>
                          <a:spcPts val="0"/>
                        </a:spcAft>
                      </a:pPr>
                      <a:r>
                        <a:rPr lang="fa-IR" sz="10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غیرطبیعی بودن نتیجه ارزیابی و عدم بارداری همسر (مشکوک به علل مردانه ناباروری)</a:t>
                      </a:r>
                      <a:endParaRPr lang="en-US" sz="1000" dirty="0">
                        <a:effectLst/>
                        <a:latin typeface="Calibri" panose="020F0502020204030204" pitchFamily="34" charset="0"/>
                        <a:ea typeface="Calibri" panose="020F0502020204030204" pitchFamily="34" charset="0"/>
                        <a:cs typeface="Arial" panose="020B0604020202020204" pitchFamily="34" charset="0"/>
                      </a:endParaRPr>
                    </a:p>
                    <a:p>
                      <a:pPr marL="0" marR="0" algn="ctr" rtl="1">
                        <a:lnSpc>
                          <a:spcPct val="107000"/>
                        </a:lnSpc>
                        <a:spcBef>
                          <a:spcPts val="0"/>
                        </a:spcBef>
                        <a:spcAft>
                          <a:spcPts val="0"/>
                        </a:spcAft>
                      </a:pPr>
                      <a:r>
                        <a:rPr lang="en-US" sz="1000" dirty="0">
                          <a:effectLst/>
                          <a:latin typeface="Calibri" panose="020F0502020204030204" pitchFamily="34" charset="0"/>
                          <a:ea typeface="Calibri" panose="020F0502020204030204" pitchFamily="34" charset="0"/>
                          <a:cs typeface="Tahoma" panose="020B0604030504040204" pitchFamily="34" charset="0"/>
                        </a:rPr>
                        <a:t> </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rtl="1">
                        <a:lnSpc>
                          <a:spcPct val="107000"/>
                        </a:lnSpc>
                        <a:spcBef>
                          <a:spcPts val="0"/>
                        </a:spcBef>
                        <a:spcAft>
                          <a:spcPts val="0"/>
                        </a:spcAft>
                      </a:pPr>
                      <a:r>
                        <a:rPr lang="fa-IR" sz="1000" b="1" u="sng"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غیرطبیعی بودن نتیجه ارزیابی مرد و دارای یک یا چند عامل از عوامل زیر</a:t>
                      </a:r>
                      <a:r>
                        <a:rPr lang="fa-IR" sz="10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10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rtl="1">
                        <a:lnSpc>
                          <a:spcPct val="107000"/>
                        </a:lnSpc>
                        <a:spcBef>
                          <a:spcPts val="0"/>
                        </a:spcBef>
                        <a:spcAft>
                          <a:spcPts val="0"/>
                        </a:spcAft>
                        <a:buClr>
                          <a:srgbClr val="000000"/>
                        </a:buClr>
                        <a:buFont typeface="Symbol" panose="05050102010706020507" pitchFamily="18" charset="2"/>
                        <a:buChar char=""/>
                      </a:pPr>
                      <a:r>
                        <a:rPr lang="fa-IR" sz="10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همسر با سن زیر 35 سال و عدم بارداری پس از یکسال اقدام به بارداری</a:t>
                      </a:r>
                      <a:endParaRPr lang="en-US" sz="1000" dirty="0">
                        <a:effectLst/>
                        <a:latin typeface="Calibri" panose="020F0502020204030204" pitchFamily="34" charset="0"/>
                        <a:ea typeface="Calibri" panose="020F0502020204030204" pitchFamily="34" charset="0"/>
                        <a:cs typeface="Symbol" panose="05050102010706020507" pitchFamily="18" charset="2"/>
                      </a:endParaRPr>
                    </a:p>
                    <a:p>
                      <a:pPr marL="342900" marR="0" lvl="0" indent="-342900" algn="just" rtl="1">
                        <a:lnSpc>
                          <a:spcPct val="107000"/>
                        </a:lnSpc>
                        <a:spcBef>
                          <a:spcPts val="0"/>
                        </a:spcBef>
                        <a:spcAft>
                          <a:spcPts val="0"/>
                        </a:spcAft>
                        <a:buClr>
                          <a:srgbClr val="000000"/>
                        </a:buClr>
                        <a:buFont typeface="Symbol" panose="05050102010706020507" pitchFamily="18" charset="2"/>
                        <a:buChar char=""/>
                      </a:pPr>
                      <a:r>
                        <a:rPr lang="fa-IR" sz="10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همسر با سن 35 سال یا بالاتر و عدم بارداری پس از 6 ماه اقدام به بارداری</a:t>
                      </a:r>
                      <a:endParaRPr lang="en-US" sz="1000" dirty="0">
                        <a:effectLst/>
                        <a:latin typeface="Calibri" panose="020F0502020204030204" pitchFamily="34" charset="0"/>
                        <a:ea typeface="Calibri" panose="020F0502020204030204" pitchFamily="34" charset="0"/>
                        <a:cs typeface="Symbol" panose="05050102010706020507" pitchFamily="18" charset="2"/>
                      </a:endParaRPr>
                    </a:p>
                    <a:p>
                      <a:pPr marL="342900" marR="0" lvl="0" indent="-342900" algn="just" rtl="1">
                        <a:lnSpc>
                          <a:spcPct val="107000"/>
                        </a:lnSpc>
                        <a:spcBef>
                          <a:spcPts val="0"/>
                        </a:spcBef>
                        <a:spcAft>
                          <a:spcPts val="0"/>
                        </a:spcAft>
                        <a:buClr>
                          <a:srgbClr val="000000"/>
                        </a:buClr>
                        <a:buFont typeface="Symbol" panose="05050102010706020507" pitchFamily="18" charset="2"/>
                        <a:buChar char=""/>
                      </a:pPr>
                      <a:r>
                        <a:rPr lang="fa-IR" sz="10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همسر با سن 37 سال یا بالاتر بدون فرزند یا خواهان فرزند </a:t>
                      </a:r>
                      <a:endParaRPr lang="en-US" sz="1000" dirty="0">
                        <a:effectLst/>
                        <a:latin typeface="Calibri" panose="020F0502020204030204" pitchFamily="34" charset="0"/>
                        <a:ea typeface="Calibri" panose="020F0502020204030204" pitchFamily="34" charset="0"/>
                        <a:cs typeface="Symbol" panose="05050102010706020507" pitchFamily="18" charset="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43628487"/>
                  </a:ext>
                </a:extLst>
              </a:tr>
              <a:tr h="2535226">
                <a:tc>
                  <a:txBody>
                    <a:bodyPr/>
                    <a:lstStyle/>
                    <a:p>
                      <a:pPr marL="342900" marR="0" lvl="0" indent="-342900" algn="just" rtl="1">
                        <a:lnSpc>
                          <a:spcPct val="107000"/>
                        </a:lnSpc>
                        <a:spcBef>
                          <a:spcPts val="0"/>
                        </a:spcBef>
                        <a:spcAft>
                          <a:spcPts val="0"/>
                        </a:spcAft>
                        <a:buClr>
                          <a:srgbClr val="000000"/>
                        </a:buClr>
                        <a:buFont typeface="Symbol" panose="05050102010706020507" pitchFamily="18" charset="2"/>
                        <a:buChar char=""/>
                      </a:pPr>
                      <a:r>
                        <a:rPr lang="fa-IR" sz="10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آموزش فرزندآوری به موقع و کاهش فاصله بین موالید</a:t>
                      </a:r>
                      <a:endParaRPr lang="en-US" sz="1000" dirty="0">
                        <a:effectLst/>
                        <a:latin typeface="Calibri" panose="020F0502020204030204" pitchFamily="34" charset="0"/>
                        <a:ea typeface="Calibri" panose="020F0502020204030204" pitchFamily="34" charset="0"/>
                        <a:cs typeface="Symbol" panose="05050102010706020507" pitchFamily="18" charset="2"/>
                      </a:endParaRPr>
                    </a:p>
                    <a:p>
                      <a:pPr marL="342900" marR="0" lvl="0" indent="-342900" algn="just" rtl="1">
                        <a:lnSpc>
                          <a:spcPct val="107000"/>
                        </a:lnSpc>
                        <a:spcBef>
                          <a:spcPts val="0"/>
                        </a:spcBef>
                        <a:spcAft>
                          <a:spcPts val="0"/>
                        </a:spcAft>
                        <a:buClr>
                          <a:srgbClr val="000000"/>
                        </a:buClr>
                        <a:buFont typeface="Symbol" panose="05050102010706020507" pitchFamily="18" charset="2"/>
                        <a:buChar char=""/>
                      </a:pPr>
                      <a:r>
                        <a:rPr lang="fa-IR" sz="10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آموزش در خصوص عوامل تاثیر گذار بر باروری مردان و راه های افزایش قدرت باروری مردان (با در نظر داشتن آموزه های طب ایرانی)</a:t>
                      </a:r>
                      <a:endParaRPr lang="en-US" sz="1000" dirty="0">
                        <a:effectLst/>
                        <a:latin typeface="Calibri" panose="020F0502020204030204" pitchFamily="34" charset="0"/>
                        <a:ea typeface="Calibri" panose="020F0502020204030204" pitchFamily="34" charset="0"/>
                        <a:cs typeface="Symbol" panose="05050102010706020507" pitchFamily="18" charset="2"/>
                      </a:endParaRPr>
                    </a:p>
                    <a:p>
                      <a:pPr marL="342900" marR="0" lvl="0" indent="-342900" algn="just" rtl="1">
                        <a:lnSpc>
                          <a:spcPct val="107000"/>
                        </a:lnSpc>
                        <a:spcBef>
                          <a:spcPts val="0"/>
                        </a:spcBef>
                        <a:spcAft>
                          <a:spcPts val="0"/>
                        </a:spcAft>
                        <a:buClr>
                          <a:srgbClr val="000000"/>
                        </a:buClr>
                        <a:buFont typeface="Symbol" panose="05050102010706020507" pitchFamily="18" charset="2"/>
                        <a:buChar char=""/>
                      </a:pPr>
                      <a:r>
                        <a:rPr lang="fa-IR" sz="10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ارجاع به مرکز درمان ناباروری سطح 2 </a:t>
                      </a:r>
                      <a:endParaRPr lang="en-US" sz="1000" dirty="0">
                        <a:effectLst/>
                        <a:latin typeface="Calibri" panose="020F0502020204030204" pitchFamily="34" charset="0"/>
                        <a:ea typeface="Calibri" panose="020F0502020204030204" pitchFamily="34" charset="0"/>
                        <a:cs typeface="Symbol" panose="05050102010706020507" pitchFamily="18" charset="2"/>
                      </a:endParaRPr>
                    </a:p>
                    <a:p>
                      <a:pPr marL="342900" marR="0" lvl="0" indent="-342900" algn="just" rtl="1">
                        <a:lnSpc>
                          <a:spcPct val="107000"/>
                        </a:lnSpc>
                        <a:spcBef>
                          <a:spcPts val="0"/>
                        </a:spcBef>
                        <a:spcAft>
                          <a:spcPts val="0"/>
                        </a:spcAft>
                        <a:buClr>
                          <a:srgbClr val="000000"/>
                        </a:buClr>
                        <a:buFont typeface="Symbol" panose="05050102010706020507" pitchFamily="18" charset="2"/>
                        <a:buChar char=""/>
                      </a:pPr>
                      <a:r>
                        <a:rPr lang="fa-IR" sz="10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پیگیری سه ماه بعد</a:t>
                      </a:r>
                      <a:endParaRPr lang="en-US" sz="1000" dirty="0">
                        <a:effectLst/>
                        <a:latin typeface="Calibri" panose="020F0502020204030204" pitchFamily="34" charset="0"/>
                        <a:ea typeface="Calibri" panose="020F0502020204030204" pitchFamily="34" charset="0"/>
                        <a:cs typeface="Symbol" panose="05050102010706020507" pitchFamily="18" charset="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rtl="1">
                        <a:lnSpc>
                          <a:spcPct val="107000"/>
                        </a:lnSpc>
                        <a:spcBef>
                          <a:spcPts val="0"/>
                        </a:spcBef>
                        <a:spcAft>
                          <a:spcPts val="0"/>
                        </a:spcAft>
                      </a:pPr>
                      <a:r>
                        <a:rPr lang="fa-IR" sz="10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غیر طبیعی بودن نتیجه ارزیابی</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rtl="1">
                        <a:lnSpc>
                          <a:spcPct val="107000"/>
                        </a:lnSpc>
                        <a:spcBef>
                          <a:spcPts val="0"/>
                        </a:spcBef>
                        <a:spcAft>
                          <a:spcPts val="0"/>
                        </a:spcAft>
                      </a:pPr>
                      <a:r>
                        <a:rPr lang="fa-IR" sz="1000" b="1" u="sng"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سوابق بیماری:</a:t>
                      </a:r>
                      <a:endParaRPr lang="en-US" sz="1000"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07000"/>
                        </a:lnSpc>
                        <a:spcBef>
                          <a:spcPts val="0"/>
                        </a:spcBef>
                        <a:spcAft>
                          <a:spcPts val="0"/>
                        </a:spcAft>
                      </a:pPr>
                      <a:r>
                        <a:rPr lang="fa-IR" sz="10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دیابت، سیروز، نارسایی کلیوی،  فشارخون مزمن، سابقه سیستیک فیبروزیس (</a:t>
                      </a:r>
                      <a:r>
                        <a:rPr lang="en-US" sz="10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CF</a:t>
                      </a:r>
                      <a:r>
                        <a:rPr lang="fa-IR" sz="10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 شرایط نورولوزیک نظیر صدمه نخاعی، عفونت های مقاربتی/ تناسلی راجعه، درد در بیضه یا اسکروتوم، ارکیت بعد از اوریون، اختلال آناتومیک دستگاه تناسلی، صدمه به بیضه ها نیازمند بستری در بیمارستان، واریکوسل یکطرفه یا دوطرفه</a:t>
                      </a:r>
                      <a:endParaRPr lang="en-US" sz="1000"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07000"/>
                        </a:lnSpc>
                        <a:spcBef>
                          <a:spcPts val="0"/>
                        </a:spcBef>
                        <a:spcAft>
                          <a:spcPts val="0"/>
                        </a:spcAft>
                      </a:pPr>
                      <a:r>
                        <a:rPr lang="fa-IR" sz="1000" b="1" u="sng"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تاریخچه دارویی:</a:t>
                      </a:r>
                      <a:endParaRPr lang="en-US" sz="1000"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07000"/>
                        </a:lnSpc>
                        <a:spcBef>
                          <a:spcPts val="0"/>
                        </a:spcBef>
                        <a:spcAft>
                          <a:spcPts val="0"/>
                        </a:spcAft>
                      </a:pPr>
                      <a:r>
                        <a:rPr lang="fa-IR" sz="10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مصرف داروهای موثر بر باروری (سولفاسالازین، متوتروکسات،  نیتروفورانتوئین، آلوپوروینول، کلشی سین، بتابلوکرها، کلسیم بلاکرها، تستوسترون، استروییدهای آنابولیک، ضد افسردگی های </a:t>
                      </a:r>
                      <a:r>
                        <a:rPr lang="en-US" sz="10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SSRI</a:t>
                      </a:r>
                      <a:r>
                        <a:rPr lang="fa-IR" sz="10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 سرترالین فیناستراید، اسپیرونولاکتون، سایمتیدین)</a:t>
                      </a:r>
                      <a:endParaRPr lang="en-US" sz="1000"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07000"/>
                        </a:lnSpc>
                        <a:spcBef>
                          <a:spcPts val="0"/>
                        </a:spcBef>
                        <a:spcAft>
                          <a:spcPts val="0"/>
                        </a:spcAft>
                      </a:pPr>
                      <a:r>
                        <a:rPr lang="fa-IR" sz="10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سابقه شیمی درمانی یا پرتودرمانی</a:t>
                      </a:r>
                      <a:endParaRPr lang="en-US" sz="1000"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07000"/>
                        </a:lnSpc>
                        <a:spcBef>
                          <a:spcPts val="0"/>
                        </a:spcBef>
                        <a:spcAft>
                          <a:spcPts val="0"/>
                        </a:spcAft>
                      </a:pPr>
                      <a:r>
                        <a:rPr lang="fa-IR" sz="1000" b="1" u="sng"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تاریخچه جراحی:</a:t>
                      </a:r>
                      <a:endParaRPr lang="en-US" sz="1000"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07000"/>
                        </a:lnSpc>
                        <a:spcBef>
                          <a:spcPts val="0"/>
                        </a:spcBef>
                        <a:spcAft>
                          <a:spcPts val="0"/>
                        </a:spcAft>
                      </a:pPr>
                      <a:r>
                        <a:rPr lang="fa-IR" sz="10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جراحی بیضه، سابقه وازکتومی، عمل جراحی واریکوسل، جراحی فتق، جراحی مثانه، جراحی پروستات، جراحی دستگاه تناسلی به دلیل مشکلات آناتومیک</a:t>
                      </a:r>
                      <a:endParaRPr lang="en-US" sz="1000"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07000"/>
                        </a:lnSpc>
                        <a:spcBef>
                          <a:spcPts val="0"/>
                        </a:spcBef>
                        <a:spcAft>
                          <a:spcPts val="0"/>
                        </a:spcAft>
                      </a:pPr>
                      <a:r>
                        <a:rPr lang="fa-IR" sz="1000" b="1" u="sng"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معاینه بالینی:</a:t>
                      </a:r>
                      <a:endParaRPr lang="en-US" sz="1000"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07000"/>
                        </a:lnSpc>
                        <a:spcBef>
                          <a:spcPts val="0"/>
                        </a:spcBef>
                        <a:spcAft>
                          <a:spcPts val="0"/>
                        </a:spcAft>
                      </a:pPr>
                      <a:r>
                        <a:rPr lang="fa-IR" sz="10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مشکل آناتومیک، فتق، واریکوسل یکطرفه یا دوطرفه، معاینه (پروستات، بیضه، پنیس، اسکلروتوم) غیرطبیعی</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43932530"/>
                  </a:ext>
                </a:extLst>
              </a:tr>
              <a:tr h="792258">
                <a:tc>
                  <a:txBody>
                    <a:bodyPr/>
                    <a:lstStyle/>
                    <a:p>
                      <a:pPr marL="342900" marR="0" lvl="0" indent="-342900" algn="just" rtl="1">
                        <a:lnSpc>
                          <a:spcPct val="107000"/>
                        </a:lnSpc>
                        <a:spcBef>
                          <a:spcPts val="0"/>
                        </a:spcBef>
                        <a:spcAft>
                          <a:spcPts val="0"/>
                        </a:spcAft>
                        <a:buClr>
                          <a:srgbClr val="000000"/>
                        </a:buClr>
                        <a:buFont typeface="Symbol" panose="05050102010706020507" pitchFamily="18" charset="2"/>
                        <a:buChar char=""/>
                      </a:pPr>
                      <a:r>
                        <a:rPr lang="fa-IR" sz="10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آموزش در زمینه تاثیر عامل مستعد کننده بر باروری و راه های کاهش آن</a:t>
                      </a:r>
                      <a:endParaRPr lang="en-US" sz="1000">
                        <a:effectLst/>
                        <a:latin typeface="Calibri" panose="020F0502020204030204" pitchFamily="34" charset="0"/>
                        <a:ea typeface="Calibri" panose="020F0502020204030204" pitchFamily="34" charset="0"/>
                        <a:cs typeface="Symbol" panose="05050102010706020507" pitchFamily="18" charset="2"/>
                      </a:endParaRPr>
                    </a:p>
                    <a:p>
                      <a:pPr marL="342900" marR="0" lvl="0" indent="-342900" algn="just" rtl="1">
                        <a:lnSpc>
                          <a:spcPct val="107000"/>
                        </a:lnSpc>
                        <a:spcBef>
                          <a:spcPts val="0"/>
                        </a:spcBef>
                        <a:spcAft>
                          <a:spcPts val="0"/>
                        </a:spcAft>
                        <a:buClr>
                          <a:srgbClr val="000000"/>
                        </a:buClr>
                        <a:buFont typeface="Symbol" panose="05050102010706020507" pitchFamily="18" charset="2"/>
                        <a:buChar char=""/>
                      </a:pPr>
                      <a:r>
                        <a:rPr lang="fa-IR" sz="10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آموزش در مورد فرزندآوری و اقدام به بارداری در اولین فرصت</a:t>
                      </a:r>
                      <a:endParaRPr lang="en-US" sz="1000">
                        <a:effectLst/>
                        <a:latin typeface="Calibri" panose="020F0502020204030204" pitchFamily="34" charset="0"/>
                        <a:ea typeface="Calibri" panose="020F0502020204030204" pitchFamily="34" charset="0"/>
                        <a:cs typeface="Symbol" panose="05050102010706020507" pitchFamily="18" charset="2"/>
                      </a:endParaRPr>
                    </a:p>
                    <a:p>
                      <a:pPr marL="342900" marR="0" lvl="0" indent="-342900" algn="just" rtl="1">
                        <a:lnSpc>
                          <a:spcPct val="107000"/>
                        </a:lnSpc>
                        <a:spcBef>
                          <a:spcPts val="0"/>
                        </a:spcBef>
                        <a:spcAft>
                          <a:spcPts val="0"/>
                        </a:spcAft>
                        <a:buClr>
                          <a:srgbClr val="000000"/>
                        </a:buClr>
                        <a:buFont typeface="Symbol" panose="05050102010706020507" pitchFamily="18" charset="2"/>
                        <a:buChar char=""/>
                      </a:pPr>
                      <a:r>
                        <a:rPr lang="fa-IR" sz="10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ارائه بسته آموزشی</a:t>
                      </a:r>
                      <a:endParaRPr lang="en-US" sz="1000">
                        <a:effectLst/>
                        <a:latin typeface="Calibri" panose="020F0502020204030204" pitchFamily="34" charset="0"/>
                        <a:ea typeface="Calibri" panose="020F0502020204030204" pitchFamily="34" charset="0"/>
                        <a:cs typeface="Symbol" panose="05050102010706020507" pitchFamily="18" charset="2"/>
                      </a:endParaRPr>
                    </a:p>
                    <a:p>
                      <a:pPr marL="342900" marR="0" lvl="0" indent="-342900" algn="just" rtl="1">
                        <a:lnSpc>
                          <a:spcPct val="107000"/>
                        </a:lnSpc>
                        <a:spcBef>
                          <a:spcPts val="0"/>
                        </a:spcBef>
                        <a:spcAft>
                          <a:spcPts val="0"/>
                        </a:spcAft>
                        <a:buClr>
                          <a:srgbClr val="000000"/>
                        </a:buClr>
                        <a:buFont typeface="Symbol" panose="05050102010706020507" pitchFamily="18" charset="2"/>
                        <a:buChar char=""/>
                      </a:pPr>
                      <a:r>
                        <a:rPr lang="fa-IR" sz="10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پیگیری شش ماه بعد</a:t>
                      </a:r>
                      <a:endParaRPr lang="en-US" sz="1000">
                        <a:effectLst/>
                        <a:latin typeface="Calibri" panose="020F0502020204030204" pitchFamily="34" charset="0"/>
                        <a:ea typeface="Calibri" panose="020F0502020204030204" pitchFamily="34" charset="0"/>
                        <a:cs typeface="Symbol" panose="05050102010706020507" pitchFamily="18" charset="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66"/>
                    </a:solidFill>
                  </a:tcPr>
                </a:tc>
                <a:tc>
                  <a:txBody>
                    <a:bodyPr/>
                    <a:lstStyle/>
                    <a:p>
                      <a:pPr marL="0" marR="0" algn="ctr" rtl="1">
                        <a:lnSpc>
                          <a:spcPct val="107000"/>
                        </a:lnSpc>
                        <a:spcBef>
                          <a:spcPts val="0"/>
                        </a:spcBef>
                        <a:spcAft>
                          <a:spcPts val="0"/>
                        </a:spcAft>
                      </a:pPr>
                      <a:r>
                        <a:rPr lang="fa-IR" sz="10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دارای عامل مستعدکننده</a:t>
                      </a:r>
                      <a:endParaRPr lang="en-US" sz="1000">
                        <a:effectLst/>
                        <a:latin typeface="Calibri" panose="020F0502020204030204" pitchFamily="34" charset="0"/>
                        <a:ea typeface="Calibri" panose="020F0502020204030204" pitchFamily="34" charset="0"/>
                        <a:cs typeface="Arial" panose="020B0604020202020204" pitchFamily="34" charset="0"/>
                      </a:endParaRPr>
                    </a:p>
                    <a:p>
                      <a:pPr marL="0" marR="0" algn="ctr" rtl="1">
                        <a:lnSpc>
                          <a:spcPct val="107000"/>
                        </a:lnSpc>
                        <a:spcBef>
                          <a:spcPts val="0"/>
                        </a:spcBef>
                        <a:spcAft>
                          <a:spcPts val="0"/>
                        </a:spcAft>
                      </a:pPr>
                      <a:r>
                        <a:rPr lang="fa-IR" sz="10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ناباروری</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r" rtl="1">
                        <a:lnSpc>
                          <a:spcPct val="107000"/>
                        </a:lnSpc>
                        <a:spcBef>
                          <a:spcPts val="0"/>
                        </a:spcBef>
                        <a:spcAft>
                          <a:spcPts val="0"/>
                        </a:spcAft>
                      </a:pPr>
                      <a:r>
                        <a:rPr lang="fa-IR" sz="1000" b="1" u="sng"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دارای یک یا چند عامل از عوامل زیر</a:t>
                      </a:r>
                      <a:r>
                        <a:rPr lang="fa-IR" sz="10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10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0"/>
                        </a:spcAft>
                        <a:buClr>
                          <a:srgbClr val="000000"/>
                        </a:buClr>
                        <a:buFont typeface="Symbol" panose="05050102010706020507" pitchFamily="18" charset="2"/>
                        <a:buChar char=""/>
                      </a:pPr>
                      <a:r>
                        <a:rPr lang="fa-IR" sz="10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عدم فرزندآوری پس از گذشت حداقل یکسال از ازدواج</a:t>
                      </a:r>
                      <a:endParaRPr lang="en-US" sz="1000" dirty="0">
                        <a:effectLst/>
                        <a:latin typeface="Calibri" panose="020F0502020204030204" pitchFamily="34" charset="0"/>
                        <a:ea typeface="Calibri" panose="020F0502020204030204" pitchFamily="34" charset="0"/>
                        <a:cs typeface="Symbol" panose="05050102010706020507" pitchFamily="18" charset="2"/>
                      </a:endParaRPr>
                    </a:p>
                    <a:p>
                      <a:pPr marL="342900" marR="0" lvl="0" indent="-342900" algn="just" rtl="1">
                        <a:lnSpc>
                          <a:spcPct val="107000"/>
                        </a:lnSpc>
                        <a:spcBef>
                          <a:spcPts val="0"/>
                        </a:spcBef>
                        <a:spcAft>
                          <a:spcPts val="0"/>
                        </a:spcAft>
                        <a:buClr>
                          <a:srgbClr val="000000"/>
                        </a:buClr>
                        <a:buFont typeface="Symbol" panose="05050102010706020507" pitchFamily="18" charset="2"/>
                        <a:buChar char=""/>
                      </a:pPr>
                      <a:r>
                        <a:rPr lang="fa-IR" sz="10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مصرف سیگار/ الکل/ مواد دخانی/ داروهای بدنسازی/ هورمون تستوسترون </a:t>
                      </a:r>
                      <a:endParaRPr lang="en-US" sz="1000" dirty="0">
                        <a:effectLst/>
                        <a:latin typeface="Calibri" panose="020F0502020204030204" pitchFamily="34" charset="0"/>
                        <a:ea typeface="Calibri" panose="020F0502020204030204" pitchFamily="34" charset="0"/>
                        <a:cs typeface="Symbol" panose="05050102010706020507" pitchFamily="18" charset="2"/>
                      </a:endParaRPr>
                    </a:p>
                    <a:p>
                      <a:pPr marL="342900" marR="0" lvl="0" indent="-342900" algn="r" rtl="1">
                        <a:lnSpc>
                          <a:spcPct val="107000"/>
                        </a:lnSpc>
                        <a:spcBef>
                          <a:spcPts val="0"/>
                        </a:spcBef>
                        <a:spcAft>
                          <a:spcPts val="0"/>
                        </a:spcAft>
                        <a:buClr>
                          <a:srgbClr val="000000"/>
                        </a:buClr>
                        <a:buFont typeface="Symbol" panose="05050102010706020507" pitchFamily="18" charset="2"/>
                        <a:buChar char=""/>
                      </a:pPr>
                      <a:r>
                        <a:rPr lang="fa-IR" sz="10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 شغل اثرگذار بر باروری </a:t>
                      </a:r>
                      <a:endParaRPr lang="en-US" sz="1000" dirty="0">
                        <a:effectLst/>
                        <a:latin typeface="Calibri" panose="020F0502020204030204" pitchFamily="34" charset="0"/>
                        <a:ea typeface="Calibri" panose="020F0502020204030204" pitchFamily="34" charset="0"/>
                        <a:cs typeface="Symbol" panose="05050102010706020507" pitchFamily="18" charset="2"/>
                      </a:endParaRPr>
                    </a:p>
                    <a:p>
                      <a:pPr marL="342900" marR="0" lvl="0" indent="-342900" algn="r" rtl="1">
                        <a:lnSpc>
                          <a:spcPct val="107000"/>
                        </a:lnSpc>
                        <a:spcBef>
                          <a:spcPts val="0"/>
                        </a:spcBef>
                        <a:spcAft>
                          <a:spcPts val="0"/>
                        </a:spcAft>
                        <a:buClr>
                          <a:srgbClr val="000000"/>
                        </a:buClr>
                        <a:buFont typeface="Symbol" panose="05050102010706020507" pitchFamily="18" charset="2"/>
                        <a:buChar char=""/>
                      </a:pPr>
                      <a:r>
                        <a:rPr lang="fa-IR" sz="10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عوامل محیطی و شیمیایی اثرگذار بر باروری</a:t>
                      </a:r>
                      <a:endParaRPr lang="en-US" sz="1000" dirty="0">
                        <a:effectLst/>
                        <a:latin typeface="Calibri" panose="020F0502020204030204" pitchFamily="34" charset="0"/>
                        <a:ea typeface="Calibri" panose="020F0502020204030204" pitchFamily="34" charset="0"/>
                        <a:cs typeface="Symbol" panose="05050102010706020507" pitchFamily="18" charset="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1935631"/>
                  </a:ext>
                </a:extLst>
              </a:tr>
              <a:tr h="792258">
                <a:tc>
                  <a:txBody>
                    <a:bodyPr/>
                    <a:lstStyle/>
                    <a:p>
                      <a:pPr marL="342900" marR="0" lvl="0" indent="-342900" algn="just" rtl="1">
                        <a:lnSpc>
                          <a:spcPct val="107000"/>
                        </a:lnSpc>
                        <a:spcBef>
                          <a:spcPts val="0"/>
                        </a:spcBef>
                        <a:spcAft>
                          <a:spcPts val="0"/>
                        </a:spcAft>
                        <a:buClr>
                          <a:srgbClr val="000000"/>
                        </a:buClr>
                        <a:buFont typeface="Symbol" panose="05050102010706020507" pitchFamily="18" charset="2"/>
                        <a:buChar char=""/>
                      </a:pPr>
                      <a:r>
                        <a:rPr lang="fa-IR" sz="10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ارائه آموزش های سلامت و بهداشت زناشویی مبتنی بر مشکل</a:t>
                      </a:r>
                      <a:endParaRPr lang="en-US" sz="1000" dirty="0">
                        <a:effectLst/>
                        <a:latin typeface="Calibri" panose="020F0502020204030204" pitchFamily="34" charset="0"/>
                        <a:ea typeface="Calibri" panose="020F0502020204030204" pitchFamily="34" charset="0"/>
                        <a:cs typeface="Symbol" panose="05050102010706020507" pitchFamily="18" charset="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66"/>
                    </a:solidFill>
                  </a:tcPr>
                </a:tc>
                <a:tc>
                  <a:txBody>
                    <a:bodyPr/>
                    <a:lstStyle/>
                    <a:p>
                      <a:pPr marL="0" marR="0" algn="ctr" rtl="1">
                        <a:lnSpc>
                          <a:spcPct val="107000"/>
                        </a:lnSpc>
                        <a:spcBef>
                          <a:spcPts val="0"/>
                        </a:spcBef>
                        <a:spcAft>
                          <a:spcPts val="0"/>
                        </a:spcAft>
                      </a:pPr>
                      <a:r>
                        <a:rPr lang="fa-IR" sz="10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نیازمند به آموزش سلامت و بهداشت زناشویی</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marR="0" lvl="0" indent="-342900" algn="just" rtl="1">
                        <a:lnSpc>
                          <a:spcPct val="107000"/>
                        </a:lnSpc>
                        <a:spcBef>
                          <a:spcPts val="0"/>
                        </a:spcBef>
                        <a:spcAft>
                          <a:spcPts val="0"/>
                        </a:spcAft>
                        <a:buClr>
                          <a:srgbClr val="000000"/>
                        </a:buClr>
                        <a:buFont typeface="Symbol" panose="05050102010706020507" pitchFamily="18" charset="2"/>
                        <a:buChar char=""/>
                      </a:pPr>
                      <a:r>
                        <a:rPr lang="fa-IR" sz="10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نداشتن رابطه واژینال با همسر در طی سه ماهه اخیر</a:t>
                      </a:r>
                      <a:endParaRPr lang="en-US" sz="1000" dirty="0">
                        <a:effectLst/>
                        <a:latin typeface="Calibri" panose="020F0502020204030204" pitchFamily="34" charset="0"/>
                        <a:ea typeface="Calibri" panose="020F0502020204030204" pitchFamily="34" charset="0"/>
                        <a:cs typeface="Symbol" panose="05050102010706020507" pitchFamily="18" charset="2"/>
                      </a:endParaRPr>
                    </a:p>
                    <a:p>
                      <a:pPr marL="342900" marR="0" lvl="0" indent="-342900" algn="just" rtl="1">
                        <a:lnSpc>
                          <a:spcPct val="107000"/>
                        </a:lnSpc>
                        <a:spcBef>
                          <a:spcPts val="0"/>
                        </a:spcBef>
                        <a:spcAft>
                          <a:spcPts val="0"/>
                        </a:spcAft>
                        <a:buClr>
                          <a:srgbClr val="000000"/>
                        </a:buClr>
                        <a:buFont typeface="Symbol" panose="05050102010706020507" pitchFamily="18" charset="2"/>
                        <a:buChar char=""/>
                      </a:pPr>
                      <a:r>
                        <a:rPr lang="fa-IR" sz="10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داشتن مقاربت با همسر کمتر از 3-2 بار در هفته</a:t>
                      </a:r>
                      <a:endParaRPr lang="en-US" sz="1000" dirty="0">
                        <a:effectLst/>
                        <a:latin typeface="Calibri" panose="020F0502020204030204" pitchFamily="34" charset="0"/>
                        <a:ea typeface="Calibri" panose="020F0502020204030204" pitchFamily="34" charset="0"/>
                        <a:cs typeface="Symbol" panose="05050102010706020507" pitchFamily="18" charset="2"/>
                      </a:endParaRPr>
                    </a:p>
                    <a:p>
                      <a:pPr marL="342900" marR="0" lvl="0" indent="-342900" algn="just" rtl="1">
                        <a:lnSpc>
                          <a:spcPct val="107000"/>
                        </a:lnSpc>
                        <a:spcBef>
                          <a:spcPts val="0"/>
                        </a:spcBef>
                        <a:spcAft>
                          <a:spcPts val="0"/>
                        </a:spcAft>
                        <a:buClr>
                          <a:srgbClr val="000000"/>
                        </a:buClr>
                        <a:buFont typeface="Symbol" panose="05050102010706020507" pitchFamily="18" charset="2"/>
                        <a:buChar char=""/>
                      </a:pPr>
                      <a:r>
                        <a:rPr lang="fa-IR" sz="10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استفاده از لوبریکانت در مقاربت ها</a:t>
                      </a:r>
                      <a:endParaRPr lang="en-US" sz="1000" dirty="0">
                        <a:effectLst/>
                        <a:latin typeface="Calibri" panose="020F0502020204030204" pitchFamily="34" charset="0"/>
                        <a:ea typeface="Calibri" panose="020F0502020204030204" pitchFamily="34" charset="0"/>
                        <a:cs typeface="Symbol" panose="05050102010706020507" pitchFamily="18" charset="2"/>
                      </a:endParaRPr>
                    </a:p>
                    <a:p>
                      <a:pPr marL="342900" marR="0" lvl="0" indent="-342900" algn="just" rtl="1">
                        <a:lnSpc>
                          <a:spcPct val="107000"/>
                        </a:lnSpc>
                        <a:spcBef>
                          <a:spcPts val="0"/>
                        </a:spcBef>
                        <a:spcAft>
                          <a:spcPts val="0"/>
                        </a:spcAft>
                        <a:buClr>
                          <a:srgbClr val="000000"/>
                        </a:buClr>
                        <a:buFont typeface="Symbol" panose="05050102010706020507" pitchFamily="18" charset="2"/>
                        <a:buChar char=""/>
                      </a:pPr>
                      <a:r>
                        <a:rPr lang="fa-IR" sz="10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ابراز شکایت از مشکل جنسی </a:t>
                      </a:r>
                      <a:endParaRPr lang="en-US" sz="1000" dirty="0">
                        <a:effectLst/>
                        <a:latin typeface="Calibri" panose="020F0502020204030204" pitchFamily="34" charset="0"/>
                        <a:ea typeface="Calibri" panose="020F0502020204030204" pitchFamily="34" charset="0"/>
                        <a:cs typeface="Symbol" panose="05050102010706020507" pitchFamily="18" charset="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91617929"/>
                  </a:ext>
                </a:extLst>
              </a:tr>
              <a:tr h="504914">
                <a:tc>
                  <a:txBody>
                    <a:bodyPr/>
                    <a:lstStyle/>
                    <a:p>
                      <a:pPr marL="342900" marR="0" lvl="0" indent="-342900" algn="just" rtl="1">
                        <a:lnSpc>
                          <a:spcPct val="107000"/>
                        </a:lnSpc>
                        <a:spcBef>
                          <a:spcPts val="0"/>
                        </a:spcBef>
                        <a:spcAft>
                          <a:spcPts val="0"/>
                        </a:spcAft>
                        <a:buClr>
                          <a:srgbClr val="000000"/>
                        </a:buClr>
                        <a:buFont typeface="Symbol" panose="05050102010706020507" pitchFamily="18" charset="2"/>
                        <a:buChar char=""/>
                      </a:pPr>
                      <a:r>
                        <a:rPr lang="fa-IR" sz="10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آموزش در خصوص عوامل تاثیر گذار بر باروری مردان و راه های افزایش قدرت باروری مردان</a:t>
                      </a:r>
                      <a:r>
                        <a:rPr lang="fa-IR" sz="1000" b="1" dirty="0">
                          <a:solidFill>
                            <a:srgbClr val="000000"/>
                          </a:solidFill>
                          <a:effectLst/>
                          <a:latin typeface="B Nazanin" panose="00000400000000000000" pitchFamily="2" charset="-78"/>
                          <a:ea typeface="Calibri" panose="020F0502020204030204" pitchFamily="34" charset="0"/>
                          <a:cs typeface="B Nazanin" panose="00000400000000000000" pitchFamily="2" charset="-78"/>
                        </a:rPr>
                        <a:t> و اصلاح سبک زندگی</a:t>
                      </a:r>
                      <a:r>
                        <a:rPr lang="fa-IR" sz="10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 (با در نظر داشتن آموزه های طب ایرانی)</a:t>
                      </a:r>
                      <a:r>
                        <a:rPr lang="fa-IR" sz="1000" b="1" dirty="0">
                          <a:solidFill>
                            <a:srgbClr val="000000"/>
                          </a:solidFill>
                          <a:effectLst/>
                          <a:latin typeface="B Nazanin" panose="00000400000000000000" pitchFamily="2" charset="-78"/>
                          <a:ea typeface="Calibri" panose="020F0502020204030204" pitchFamily="34" charset="0"/>
                          <a:cs typeface="B Nazanin" panose="00000400000000000000" pitchFamily="2" charset="-78"/>
                        </a:rPr>
                        <a:t> </a:t>
                      </a:r>
                      <a:endParaRPr lang="en-US" sz="1000" dirty="0">
                        <a:effectLst/>
                        <a:latin typeface="Calibri" panose="020F0502020204030204" pitchFamily="34" charset="0"/>
                        <a:ea typeface="Calibri" panose="020F0502020204030204" pitchFamily="34" charset="0"/>
                        <a:cs typeface="Symbol" panose="05050102010706020507" pitchFamily="18" charset="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66"/>
                    </a:solidFill>
                  </a:tcPr>
                </a:tc>
                <a:tc>
                  <a:txBody>
                    <a:bodyPr/>
                    <a:lstStyle/>
                    <a:p>
                      <a:pPr marL="0" marR="0" algn="ctr" rtl="1">
                        <a:lnSpc>
                          <a:spcPct val="107000"/>
                        </a:lnSpc>
                        <a:spcBef>
                          <a:spcPts val="0"/>
                        </a:spcBef>
                        <a:spcAft>
                          <a:spcPts val="0"/>
                        </a:spcAft>
                      </a:pPr>
                      <a:r>
                        <a:rPr lang="fa-IR" sz="10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بدون مشکل</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rtl="1">
                        <a:lnSpc>
                          <a:spcPct val="107000"/>
                        </a:lnSpc>
                        <a:spcBef>
                          <a:spcPts val="0"/>
                        </a:spcBef>
                        <a:spcAft>
                          <a:spcPts val="0"/>
                        </a:spcAft>
                      </a:pPr>
                      <a:r>
                        <a:rPr lang="fa-IR" sz="1000" b="1" u="sng" kern="1200" dirty="0">
                          <a:solidFill>
                            <a:srgbClr val="000000"/>
                          </a:solidFill>
                          <a:effectLst/>
                          <a:latin typeface="Arial" panose="020B0604020202020204" pitchFamily="34" charset="0"/>
                          <a:ea typeface="+mn-ea"/>
                          <a:cs typeface="B Nazanin" panose="00000400000000000000" pitchFamily="2" charset="-78"/>
                        </a:rPr>
                        <a:t>طبیعی بودن همه موارد فوق </a:t>
                      </a:r>
                      <a:endParaRPr lang="en-US" sz="1000" b="1" u="sng" kern="1200" dirty="0">
                        <a:solidFill>
                          <a:srgbClr val="000000"/>
                        </a:solidFill>
                        <a:effectLst/>
                        <a:latin typeface="Arial" panose="020B0604020202020204" pitchFamily="34" charset="0"/>
                        <a:ea typeface="Calibri" panose="020F0502020204030204" pitchFamily="34" charset="0"/>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55843539"/>
                  </a:ext>
                </a:extLst>
              </a:tr>
            </a:tbl>
          </a:graphicData>
        </a:graphic>
      </p:graphicFrame>
      <p:graphicFrame>
        <p:nvGraphicFramePr>
          <p:cNvPr id="4" name="Table 3">
            <a:extLst>
              <a:ext uri="{FF2B5EF4-FFF2-40B4-BE49-F238E27FC236}">
                <a16:creationId xmlns:a16="http://schemas.microsoft.com/office/drawing/2014/main" id="{59742D4D-7FAA-4D30-A6C8-FBBA460451CC}"/>
              </a:ext>
            </a:extLst>
          </p:cNvPr>
          <p:cNvGraphicFramePr>
            <a:graphicFrameLocks noGrp="1"/>
          </p:cNvGraphicFramePr>
          <p:nvPr>
            <p:extLst/>
          </p:nvPr>
        </p:nvGraphicFramePr>
        <p:xfrm>
          <a:off x="10232832" y="911225"/>
          <a:ext cx="1844916" cy="5548035"/>
        </p:xfrm>
        <a:graphic>
          <a:graphicData uri="http://schemas.openxmlformats.org/drawingml/2006/table">
            <a:tbl>
              <a:tblPr rtl="1" firstRow="1" firstCol="1" bandRow="1"/>
              <a:tblGrid>
                <a:gridCol w="1844916">
                  <a:extLst>
                    <a:ext uri="{9D8B030D-6E8A-4147-A177-3AD203B41FA5}">
                      <a16:colId xmlns:a16="http://schemas.microsoft.com/office/drawing/2014/main" val="3155746810"/>
                    </a:ext>
                  </a:extLst>
                </a:gridCol>
              </a:tblGrid>
              <a:tr h="290235">
                <a:tc>
                  <a:txBody>
                    <a:bodyPr/>
                    <a:lstStyle/>
                    <a:p>
                      <a:pPr marL="0" marR="0" algn="ctr" rtl="1">
                        <a:lnSpc>
                          <a:spcPct val="115000"/>
                        </a:lnSpc>
                        <a:spcBef>
                          <a:spcPts val="0"/>
                        </a:spcBef>
                        <a:spcAft>
                          <a:spcPts val="0"/>
                        </a:spcAft>
                      </a:pPr>
                      <a:r>
                        <a:rPr lang="fa-IR" sz="10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ارزیابی</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56174" marR="56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30392586"/>
                  </a:ext>
                </a:extLst>
              </a:tr>
              <a:tr h="293356">
                <a:tc>
                  <a:txBody>
                    <a:bodyPr/>
                    <a:lstStyle/>
                    <a:p>
                      <a:pPr marL="0" marR="0" algn="r" rtl="1">
                        <a:lnSpc>
                          <a:spcPct val="115000"/>
                        </a:lnSpc>
                        <a:spcBef>
                          <a:spcPts val="0"/>
                        </a:spcBef>
                        <a:spcAft>
                          <a:spcPts val="0"/>
                        </a:spcAft>
                      </a:pPr>
                      <a:r>
                        <a:rPr lang="fa-IR" sz="1000" b="1" u="sng">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بررسی پرونده و آشنایی با وضعیت سلامت باروری مرد:             </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56174" marR="56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875931174"/>
                  </a:ext>
                </a:extLst>
              </a:tr>
              <a:tr h="129201">
                <a:tc>
                  <a:txBody>
                    <a:bodyPr/>
                    <a:lstStyle/>
                    <a:p>
                      <a:pPr marL="0" marR="0" algn="r" rtl="1">
                        <a:lnSpc>
                          <a:spcPct val="115000"/>
                        </a:lnSpc>
                        <a:spcBef>
                          <a:spcPts val="0"/>
                        </a:spcBef>
                        <a:spcAft>
                          <a:spcPts val="0"/>
                        </a:spcAft>
                      </a:pPr>
                      <a:r>
                        <a:rPr lang="fa-IR" sz="1000" b="1" i="1" u="sng">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سوال کنید:</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56174" marR="56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583561895"/>
                  </a:ext>
                </a:extLst>
              </a:tr>
              <a:tr h="293356">
                <a:tc>
                  <a:txBody>
                    <a:bodyPr/>
                    <a:lstStyle/>
                    <a:p>
                      <a:pPr marL="0" marR="0" algn="just" rtl="1">
                        <a:lnSpc>
                          <a:spcPct val="115000"/>
                        </a:lnSpc>
                        <a:spcBef>
                          <a:spcPts val="0"/>
                        </a:spcBef>
                        <a:spcAft>
                          <a:spcPts val="0"/>
                        </a:spcAft>
                      </a:pPr>
                      <a:r>
                        <a:rPr lang="fa-IR" sz="10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علائم و نشانه ها، سوابق بیماری، تاریخچه دارویی، تاریخچه جراحی شکم و لگن، سابقه شیمی درمانی و پرتودرمانی، شغل</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56174" marR="56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30214060"/>
                  </a:ext>
                </a:extLst>
              </a:tr>
              <a:tr h="775208">
                <a:tc>
                  <a:txBody>
                    <a:bodyPr/>
                    <a:lstStyle/>
                    <a:p>
                      <a:pPr marL="0" marR="0" algn="r" rtl="1">
                        <a:lnSpc>
                          <a:spcPct val="115000"/>
                        </a:lnSpc>
                        <a:spcBef>
                          <a:spcPts val="0"/>
                        </a:spcBef>
                        <a:spcAft>
                          <a:spcPts val="0"/>
                        </a:spcAft>
                      </a:pPr>
                      <a:r>
                        <a:rPr lang="fa-IR" sz="1000" b="1" u="sng">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بررسی کنید:</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p>
                      <a:pPr marL="0" marR="0" algn="just" rtl="1">
                        <a:lnSpc>
                          <a:spcPct val="115000"/>
                        </a:lnSpc>
                        <a:spcBef>
                          <a:spcPts val="0"/>
                        </a:spcBef>
                        <a:spcAft>
                          <a:spcPts val="0"/>
                        </a:spcAft>
                      </a:pPr>
                      <a:r>
                        <a:rPr lang="fa-IR" sz="10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عوامل مستعدکننده ناباروری در مردان (مواجهات شغلی مخاطره آمیز باروری، سابقه استفاده از سیگار، قلیان، الکل، مواد دخانی، تستوسترون و داروهای بدنسازی، مواجهات محیطی و شیمیایی مخاطره آمیز باروری</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p>
                      <a:pPr marL="0" marR="0" algn="r" rtl="1">
                        <a:lnSpc>
                          <a:spcPct val="115000"/>
                        </a:lnSpc>
                        <a:spcBef>
                          <a:spcPts val="0"/>
                        </a:spcBef>
                        <a:spcAft>
                          <a:spcPts val="0"/>
                        </a:spcAft>
                      </a:pPr>
                      <a:r>
                        <a:rPr lang="fa-IR" sz="10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ارزیابی زناشویی </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56174" marR="56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668099759"/>
                  </a:ext>
                </a:extLst>
              </a:tr>
              <a:tr h="2569983">
                <a:tc>
                  <a:txBody>
                    <a:bodyPr/>
                    <a:lstStyle/>
                    <a:p>
                      <a:pPr marL="0" marR="0" algn="r" rtl="1">
                        <a:lnSpc>
                          <a:spcPct val="115000"/>
                        </a:lnSpc>
                        <a:spcBef>
                          <a:spcPts val="0"/>
                        </a:spcBef>
                        <a:spcAft>
                          <a:spcPts val="0"/>
                        </a:spcAft>
                      </a:pPr>
                      <a:r>
                        <a:rPr lang="fa-IR" sz="1000" b="1" u="sng"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اندازه گیری کنید:</a:t>
                      </a:r>
                      <a:endParaRPr lang="en-US" sz="1000" dirty="0">
                        <a:effectLst/>
                        <a:latin typeface="Calibri" panose="020F0502020204030204" pitchFamily="34" charset="0"/>
                        <a:ea typeface="Times New Roman" panose="02020603050405020304" pitchFamily="18" charset="0"/>
                        <a:cs typeface="Arial" panose="020B0604020202020204" pitchFamily="34" charset="0"/>
                      </a:endParaRPr>
                    </a:p>
                    <a:p>
                      <a:pPr marL="0" marR="0" algn="r" rtl="1">
                        <a:lnSpc>
                          <a:spcPct val="115000"/>
                        </a:lnSpc>
                        <a:spcBef>
                          <a:spcPts val="0"/>
                        </a:spcBef>
                        <a:spcAft>
                          <a:spcPts val="0"/>
                        </a:spcAft>
                      </a:pPr>
                      <a:r>
                        <a:rPr lang="fa-IR" sz="10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فشارخون</a:t>
                      </a:r>
                      <a:endParaRPr lang="en-US" sz="1000" dirty="0">
                        <a:effectLst/>
                        <a:latin typeface="Calibri" panose="020F0502020204030204" pitchFamily="34" charset="0"/>
                        <a:ea typeface="Times New Roman" panose="02020603050405020304" pitchFamily="18" charset="0"/>
                        <a:cs typeface="Arial" panose="020B0604020202020204" pitchFamily="34" charset="0"/>
                      </a:endParaRPr>
                    </a:p>
                    <a:p>
                      <a:pPr marL="0" marR="0" algn="r" rtl="1">
                        <a:lnSpc>
                          <a:spcPct val="115000"/>
                        </a:lnSpc>
                        <a:spcBef>
                          <a:spcPts val="0"/>
                        </a:spcBef>
                        <a:spcAft>
                          <a:spcPts val="0"/>
                        </a:spcAft>
                      </a:pPr>
                      <a:r>
                        <a:rPr lang="fa-IR" sz="10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شاخص توده بدنی، </a:t>
                      </a:r>
                      <a:endParaRPr lang="en-US" sz="1000" dirty="0">
                        <a:effectLst/>
                        <a:latin typeface="Calibri" panose="020F0502020204030204" pitchFamily="34" charset="0"/>
                        <a:ea typeface="Times New Roman" panose="02020603050405020304" pitchFamily="18" charset="0"/>
                        <a:cs typeface="Arial" panose="020B0604020202020204" pitchFamily="34" charset="0"/>
                      </a:endParaRPr>
                    </a:p>
                    <a:p>
                      <a:pPr marL="0" marR="0" algn="r" rtl="1">
                        <a:lnSpc>
                          <a:spcPct val="115000"/>
                        </a:lnSpc>
                        <a:spcBef>
                          <a:spcPts val="0"/>
                        </a:spcBef>
                        <a:spcAft>
                          <a:spcPts val="0"/>
                        </a:spcAft>
                      </a:pPr>
                      <a:r>
                        <a:rPr lang="fa-IR" sz="10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نسبت دور کمر به دور باسن</a:t>
                      </a:r>
                      <a:r>
                        <a:rPr lang="fa-IR" sz="1000" b="1" u="sng"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 </a:t>
                      </a:r>
                      <a:endParaRPr lang="en-US" sz="1000" dirty="0">
                        <a:effectLst/>
                        <a:latin typeface="Calibri" panose="020F0502020204030204" pitchFamily="34" charset="0"/>
                        <a:ea typeface="Times New Roman" panose="02020603050405020304" pitchFamily="18" charset="0"/>
                        <a:cs typeface="Arial" panose="020B0604020202020204" pitchFamily="34" charset="0"/>
                      </a:endParaRPr>
                    </a:p>
                    <a:p>
                      <a:pPr marL="0" marR="0" algn="r" rtl="1">
                        <a:lnSpc>
                          <a:spcPct val="115000"/>
                        </a:lnSpc>
                        <a:spcBef>
                          <a:spcPts val="0"/>
                        </a:spcBef>
                        <a:spcAft>
                          <a:spcPts val="0"/>
                        </a:spcAft>
                      </a:pPr>
                      <a:r>
                        <a:rPr lang="fa-IR" sz="1000" b="1" u="none" strike="noStrike"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 </a:t>
                      </a:r>
                      <a:endParaRPr lang="en-US" sz="1000" dirty="0">
                        <a:effectLst/>
                        <a:latin typeface="Calibri" panose="020F0502020204030204" pitchFamily="34" charset="0"/>
                        <a:ea typeface="Times New Roman" panose="02020603050405020304" pitchFamily="18" charset="0"/>
                        <a:cs typeface="Arial" panose="020B0604020202020204" pitchFamily="34" charset="0"/>
                      </a:endParaRPr>
                    </a:p>
                    <a:p>
                      <a:pPr marL="0" marR="0" algn="r" rtl="1">
                        <a:lnSpc>
                          <a:spcPct val="115000"/>
                        </a:lnSpc>
                        <a:spcBef>
                          <a:spcPts val="0"/>
                        </a:spcBef>
                        <a:spcAft>
                          <a:spcPts val="0"/>
                        </a:spcAft>
                      </a:pPr>
                      <a:r>
                        <a:rPr lang="fa-IR" sz="1000" b="1" u="sng"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معاینه کنید: </a:t>
                      </a:r>
                      <a:endParaRPr lang="en-US" sz="1000" dirty="0">
                        <a:effectLst/>
                        <a:latin typeface="Calibri" panose="020F0502020204030204" pitchFamily="34" charset="0"/>
                        <a:ea typeface="Times New Roman" panose="02020603050405020304" pitchFamily="18" charset="0"/>
                        <a:cs typeface="Arial" panose="020B0604020202020204" pitchFamily="34" charset="0"/>
                      </a:endParaRPr>
                    </a:p>
                    <a:p>
                      <a:pPr marL="0" marR="0" algn="just" rtl="1">
                        <a:lnSpc>
                          <a:spcPct val="115000"/>
                        </a:lnSpc>
                        <a:spcBef>
                          <a:spcPts val="0"/>
                        </a:spcBef>
                        <a:spcAft>
                          <a:spcPts val="0"/>
                        </a:spcAft>
                      </a:pPr>
                      <a:r>
                        <a:rPr lang="fa-IR" sz="10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بررسی آناتومی، معاینه تیروئید</a:t>
                      </a:r>
                      <a:endParaRPr lang="en-US" sz="1000" dirty="0">
                        <a:effectLst/>
                        <a:latin typeface="Calibri" panose="020F0502020204030204" pitchFamily="34" charset="0"/>
                        <a:ea typeface="Times New Roman" panose="02020603050405020304" pitchFamily="18" charset="0"/>
                        <a:cs typeface="Arial" panose="020B0604020202020204" pitchFamily="34" charset="0"/>
                      </a:endParaRPr>
                    </a:p>
                    <a:p>
                      <a:pPr marL="0" marR="0" algn="just" rtl="1">
                        <a:lnSpc>
                          <a:spcPct val="115000"/>
                        </a:lnSpc>
                        <a:spcBef>
                          <a:spcPts val="0"/>
                        </a:spcBef>
                        <a:spcAft>
                          <a:spcPts val="0"/>
                        </a:spcAft>
                      </a:pPr>
                      <a:r>
                        <a:rPr lang="fa-IR" sz="10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پنیس، بیضه (محل، قوام، درد)، اسکلروتوم (تورم)</a:t>
                      </a:r>
                      <a:endParaRPr lang="en-US" sz="1000" dirty="0">
                        <a:effectLst/>
                        <a:latin typeface="Calibri" panose="020F0502020204030204" pitchFamily="34" charset="0"/>
                        <a:ea typeface="Times New Roman" panose="02020603050405020304" pitchFamily="18" charset="0"/>
                        <a:cs typeface="Arial" panose="020B0604020202020204" pitchFamily="34" charset="0"/>
                      </a:endParaRPr>
                    </a:p>
                    <a:p>
                      <a:pPr marL="0" marR="0" algn="just" rtl="1">
                        <a:lnSpc>
                          <a:spcPct val="115000"/>
                        </a:lnSpc>
                        <a:spcBef>
                          <a:spcPts val="0"/>
                        </a:spcBef>
                        <a:spcAft>
                          <a:spcPts val="0"/>
                        </a:spcAft>
                      </a:pPr>
                      <a:r>
                        <a:rPr lang="fa-IR" sz="10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معاینه واریکوسل</a:t>
                      </a:r>
                      <a:endParaRPr lang="en-US" sz="1000" dirty="0">
                        <a:effectLst/>
                        <a:latin typeface="Calibri" panose="020F0502020204030204" pitchFamily="34" charset="0"/>
                        <a:ea typeface="Times New Roman" panose="02020603050405020304" pitchFamily="18" charset="0"/>
                        <a:cs typeface="Arial" panose="020B0604020202020204" pitchFamily="34" charset="0"/>
                      </a:endParaRPr>
                    </a:p>
                    <a:p>
                      <a:pPr marL="0" marR="0" algn="just" rtl="1">
                        <a:lnSpc>
                          <a:spcPct val="115000"/>
                        </a:lnSpc>
                        <a:spcBef>
                          <a:spcPts val="0"/>
                        </a:spcBef>
                        <a:spcAft>
                          <a:spcPts val="0"/>
                        </a:spcAft>
                      </a:pPr>
                      <a:r>
                        <a:rPr lang="fa-IR" sz="10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 </a:t>
                      </a:r>
                      <a:endParaRPr lang="en-US" sz="1000" dirty="0">
                        <a:effectLst/>
                        <a:latin typeface="Calibri" panose="020F0502020204030204" pitchFamily="34" charset="0"/>
                        <a:ea typeface="Times New Roman" panose="02020603050405020304" pitchFamily="18" charset="0"/>
                        <a:cs typeface="Arial" panose="020B0604020202020204" pitchFamily="34" charset="0"/>
                      </a:endParaRPr>
                    </a:p>
                    <a:p>
                      <a:pPr marL="0" marR="0" algn="r" rtl="1">
                        <a:lnSpc>
                          <a:spcPct val="115000"/>
                        </a:lnSpc>
                        <a:spcBef>
                          <a:spcPts val="0"/>
                        </a:spcBef>
                        <a:spcAft>
                          <a:spcPts val="0"/>
                        </a:spcAft>
                      </a:pPr>
                      <a:r>
                        <a:rPr lang="fa-IR" sz="1000" b="1" u="sng"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توجه کنید:</a:t>
                      </a:r>
                      <a:endParaRPr lang="en-US" sz="1000" dirty="0">
                        <a:effectLst/>
                        <a:latin typeface="Calibri" panose="020F0502020204030204" pitchFamily="34" charset="0"/>
                        <a:ea typeface="Times New Roman" panose="02020603050405020304" pitchFamily="18" charset="0"/>
                        <a:cs typeface="Arial" panose="020B0604020202020204" pitchFamily="34" charset="0"/>
                      </a:endParaRPr>
                    </a:p>
                    <a:p>
                      <a:pPr marL="0" marR="0" algn="just" rtl="1">
                        <a:lnSpc>
                          <a:spcPct val="115000"/>
                        </a:lnSpc>
                        <a:spcBef>
                          <a:spcPts val="0"/>
                        </a:spcBef>
                        <a:spcAft>
                          <a:spcPts val="0"/>
                        </a:spcAft>
                      </a:pPr>
                      <a:r>
                        <a:rPr lang="fa-IR" sz="10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چنانچه در ارزیابی توسط بهورز/ مراقب سلامت، فرد سابقه دریافت درمان های ناباروری را داشته باشد لازم است از وی خواسته شود که پرونده یا خلاصه پرونده خود را همراه داشته باشد.</a:t>
                      </a:r>
                      <a:endParaRPr lang="en-US" sz="1000" dirty="0">
                        <a:effectLst/>
                        <a:latin typeface="Calibri" panose="020F0502020204030204" pitchFamily="34" charset="0"/>
                        <a:ea typeface="Times New Roman" panose="02020603050405020304" pitchFamily="18" charset="0"/>
                        <a:cs typeface="Arial" panose="020B0604020202020204" pitchFamily="34" charset="0"/>
                      </a:endParaRPr>
                    </a:p>
                  </a:txBody>
                  <a:tcPr marL="56174" marR="56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53050184"/>
                  </a:ext>
                </a:extLst>
              </a:tr>
            </a:tbl>
          </a:graphicData>
        </a:graphic>
      </p:graphicFrame>
    </p:spTree>
    <p:extLst>
      <p:ext uri="{BB962C8B-B14F-4D97-AF65-F5344CB8AC3E}">
        <p14:creationId xmlns:p14="http://schemas.microsoft.com/office/powerpoint/2010/main" val="4595251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B8EBB9-30A1-EA96-FB2A-99F2E17439AA}"/>
              </a:ext>
            </a:extLst>
          </p:cNvPr>
          <p:cNvSpPr>
            <a:spLocks noGrp="1"/>
          </p:cNvSpPr>
          <p:nvPr>
            <p:ph type="title"/>
          </p:nvPr>
        </p:nvSpPr>
        <p:spPr/>
        <p:txBody>
          <a:bodyPr/>
          <a:lstStyle/>
          <a:p>
            <a:endParaRPr lang="en-US" dirty="0"/>
          </a:p>
        </p:txBody>
      </p:sp>
      <p:sp>
        <p:nvSpPr>
          <p:cNvPr id="4" name="Rectangle 3">
            <a:extLst>
              <a:ext uri="{FF2B5EF4-FFF2-40B4-BE49-F238E27FC236}">
                <a16:creationId xmlns:a16="http://schemas.microsoft.com/office/drawing/2014/main" id="{A88526B7-A042-62CF-DB9B-A3EEFC010495}"/>
              </a:ext>
            </a:extLst>
          </p:cNvPr>
          <p:cNvSpPr/>
          <p:nvPr/>
        </p:nvSpPr>
        <p:spPr>
          <a:xfrm>
            <a:off x="3" y="2"/>
            <a:ext cx="12191998" cy="6858000"/>
          </a:xfrm>
          <a:prstGeom prst="rect">
            <a:avLst/>
          </a:prstGeom>
          <a:gradFill flip="none" rotWithShape="1">
            <a:gsLst>
              <a:gs pos="100000">
                <a:srgbClr val="011A41"/>
              </a:gs>
              <a:gs pos="0">
                <a:srgbClr val="1D72D9"/>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ectangle: Rounded Corners 4">
            <a:extLst>
              <a:ext uri="{FF2B5EF4-FFF2-40B4-BE49-F238E27FC236}">
                <a16:creationId xmlns:a16="http://schemas.microsoft.com/office/drawing/2014/main" id="{A1B869A8-A45C-B2DD-6E3F-F1EFD8B4F469}"/>
              </a:ext>
            </a:extLst>
          </p:cNvPr>
          <p:cNvSpPr/>
          <p:nvPr/>
        </p:nvSpPr>
        <p:spPr>
          <a:xfrm>
            <a:off x="442203" y="440123"/>
            <a:ext cx="11307596" cy="5977758"/>
          </a:xfrm>
          <a:prstGeom prst="roundRect">
            <a:avLst>
              <a:gd name="adj" fmla="val 3539"/>
            </a:avLst>
          </a:prstGeom>
          <a:solidFill>
            <a:schemeClr val="bg1"/>
          </a:solidFill>
          <a:ln>
            <a:noFill/>
          </a:ln>
          <a:effectLst>
            <a:outerShdw blurRad="292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1801"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سلامت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1801"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سرمایه اصلی محرومین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1801"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جهت توانمند شدن و امرار معاش است. </a:t>
            </a:r>
          </a:p>
        </p:txBody>
      </p:sp>
      <p:sp>
        <p:nvSpPr>
          <p:cNvPr id="14" name="Rectangle 13">
            <a:extLst>
              <a:ext uri="{FF2B5EF4-FFF2-40B4-BE49-F238E27FC236}">
                <a16:creationId xmlns:a16="http://schemas.microsoft.com/office/drawing/2014/main" id="{8CACD368-0FA3-9114-62AE-AAF427A406CD}"/>
              </a:ext>
            </a:extLst>
          </p:cNvPr>
          <p:cNvSpPr/>
          <p:nvPr/>
        </p:nvSpPr>
        <p:spPr>
          <a:xfrm>
            <a:off x="-3" y="-21332"/>
            <a:ext cx="12191999" cy="6858000"/>
          </a:xfrm>
          <a:prstGeom prst="rect">
            <a:avLst/>
          </a:prstGeom>
          <a:gradFill flip="none" rotWithShape="1">
            <a:gsLst>
              <a:gs pos="100000">
                <a:srgbClr val="011A41"/>
              </a:gs>
              <a:gs pos="0">
                <a:srgbClr val="1D72D9"/>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a-IR"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pic>
        <p:nvPicPr>
          <p:cNvPr id="15" name="Picture 14">
            <a:extLst>
              <a:ext uri="{FF2B5EF4-FFF2-40B4-BE49-F238E27FC236}">
                <a16:creationId xmlns:a16="http://schemas.microsoft.com/office/drawing/2014/main" id="{C2776F57-CFF0-DD93-C59E-AF04570570D7}"/>
              </a:ext>
            </a:extLst>
          </p:cNvPr>
          <p:cNvPicPr>
            <a:picLocks noChangeAspect="1"/>
          </p:cNvPicPr>
          <p:nvPr/>
        </p:nvPicPr>
        <p:blipFill rotWithShape="1">
          <a:blip r:embed="rId2">
            <a:lum bright="70000" contrast="-70000"/>
          </a:blip>
          <a:srcRect l="11812" t="62072" r="12227" b="8011"/>
          <a:stretch/>
        </p:blipFill>
        <p:spPr>
          <a:xfrm rot="5400000">
            <a:off x="9330136" y="2769353"/>
            <a:ext cx="4524690" cy="1569504"/>
          </a:xfrm>
          <a:prstGeom prst="rect">
            <a:avLst/>
          </a:prstGeom>
        </p:spPr>
      </p:pic>
      <p:pic>
        <p:nvPicPr>
          <p:cNvPr id="16" name="Picture 15">
            <a:extLst>
              <a:ext uri="{FF2B5EF4-FFF2-40B4-BE49-F238E27FC236}">
                <a16:creationId xmlns:a16="http://schemas.microsoft.com/office/drawing/2014/main" id="{C6DA2DA2-8881-E04A-600A-A65B154F8CB7}"/>
              </a:ext>
            </a:extLst>
          </p:cNvPr>
          <p:cNvPicPr>
            <a:picLocks noChangeAspect="1"/>
          </p:cNvPicPr>
          <p:nvPr/>
        </p:nvPicPr>
        <p:blipFill rotWithShape="1">
          <a:blip r:embed="rId2">
            <a:lum bright="70000" contrast="-70000"/>
          </a:blip>
          <a:srcRect l="11812" t="62072" r="12227" b="8011"/>
          <a:stretch/>
        </p:blipFill>
        <p:spPr>
          <a:xfrm rot="16200000" flipH="1">
            <a:off x="-1510658" y="2960732"/>
            <a:ext cx="4244867" cy="1223566"/>
          </a:xfrm>
          <a:prstGeom prst="rect">
            <a:avLst/>
          </a:prstGeom>
        </p:spPr>
      </p:pic>
      <p:sp>
        <p:nvSpPr>
          <p:cNvPr id="6" name="Rounded Rectangle 5"/>
          <p:cNvSpPr/>
          <p:nvPr/>
        </p:nvSpPr>
        <p:spPr>
          <a:xfrm>
            <a:off x="2915360" y="507120"/>
            <a:ext cx="6246168" cy="77258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2800" b="1" i="0" u="none" strike="noStrike" kern="1200" cap="none" spc="0" normalizeH="0" baseline="0" noProof="0" dirty="0">
                <a:ln>
                  <a:noFill/>
                </a:ln>
                <a:solidFill>
                  <a:srgbClr val="0000FF"/>
                </a:solidFill>
                <a:effectLst/>
                <a:uLnTx/>
                <a:uFillTx/>
                <a:latin typeface="Calibri" panose="020F0502020204030204"/>
                <a:ea typeface="+mn-ea"/>
                <a:cs typeface="B Titr" panose="00000700000000000000" pitchFamily="2" charset="-78"/>
              </a:rPr>
              <a:t>موارد نیازمند ارجاع به </a:t>
            </a:r>
            <a:r>
              <a:rPr kumimoji="0" lang="fa-IR" sz="2800" b="1" i="0" u="none" strike="noStrike" kern="1200" cap="none" spc="0" normalizeH="0" baseline="0" noProof="0">
                <a:ln>
                  <a:noFill/>
                </a:ln>
                <a:solidFill>
                  <a:srgbClr val="0000FF"/>
                </a:solidFill>
                <a:effectLst/>
                <a:uLnTx/>
                <a:uFillTx/>
                <a:latin typeface="Calibri" panose="020F0502020204030204"/>
                <a:ea typeface="+mn-ea"/>
                <a:cs typeface="B Titr" panose="00000700000000000000" pitchFamily="2" charset="-78"/>
              </a:rPr>
              <a:t>سطح دو</a:t>
            </a:r>
            <a:endParaRPr kumimoji="0" lang="en-US" sz="2800" b="1" i="0" u="none" strike="noStrike" kern="1200" cap="none" spc="0" normalizeH="0" baseline="0" noProof="0" dirty="0">
              <a:ln>
                <a:noFill/>
              </a:ln>
              <a:solidFill>
                <a:srgbClr val="0000FF"/>
              </a:solidFill>
              <a:effectLst/>
              <a:uLnTx/>
              <a:uFillTx/>
              <a:latin typeface="Calibri" panose="020F0502020204030204"/>
              <a:ea typeface="+mn-ea"/>
              <a:cs typeface="B Titr" panose="00000700000000000000" pitchFamily="2" charset="-78"/>
            </a:endParaRPr>
          </a:p>
        </p:txBody>
      </p:sp>
      <p:sp>
        <p:nvSpPr>
          <p:cNvPr id="7" name="Content Placeholder 6">
            <a:extLst>
              <a:ext uri="{FF2B5EF4-FFF2-40B4-BE49-F238E27FC236}">
                <a16:creationId xmlns:a16="http://schemas.microsoft.com/office/drawing/2014/main" id="{BAB59988-E033-4A4C-A0B0-49E3653AD4C4}"/>
              </a:ext>
            </a:extLst>
          </p:cNvPr>
          <p:cNvSpPr>
            <a:spLocks noGrp="1"/>
          </p:cNvSpPr>
          <p:nvPr>
            <p:ph idx="1"/>
          </p:nvPr>
        </p:nvSpPr>
        <p:spPr>
          <a:xfrm>
            <a:off x="1619556" y="1690688"/>
            <a:ext cx="9002941" cy="4351338"/>
          </a:xfrm>
          <a:solidFill>
            <a:schemeClr val="bg1"/>
          </a:solidFill>
        </p:spPr>
        <p:txBody>
          <a:bodyPr>
            <a:noAutofit/>
          </a:bodyPr>
          <a:lstStyle/>
          <a:p>
            <a:pPr marL="0" indent="0" algn="just" rtl="1">
              <a:lnSpc>
                <a:spcPct val="150000"/>
              </a:lnSpc>
              <a:buNone/>
            </a:pPr>
            <a:r>
              <a:rPr lang="fa-IR" sz="1700" b="1" dirty="0">
                <a:cs typeface="B Nazanin" panose="00000400000000000000" pitchFamily="2" charset="-78"/>
              </a:rPr>
              <a:t>1) زنان متاهل و دختران مجرد با </a:t>
            </a:r>
            <a:r>
              <a:rPr lang="fa-IR" sz="1700" b="1" dirty="0">
                <a:solidFill>
                  <a:srgbClr val="FF0000"/>
                </a:solidFill>
                <a:cs typeface="B Nazanin" panose="00000400000000000000" pitchFamily="2" charset="-78"/>
              </a:rPr>
              <a:t>شک به سندرم تخمدان پلی کیستیک</a:t>
            </a:r>
            <a:endParaRPr lang="en-US" sz="1700" b="1" dirty="0">
              <a:solidFill>
                <a:srgbClr val="FF0000"/>
              </a:solidFill>
              <a:cs typeface="B Nazanin" panose="00000400000000000000" pitchFamily="2" charset="-78"/>
            </a:endParaRPr>
          </a:p>
          <a:p>
            <a:pPr marL="0" indent="0" algn="just" rtl="1">
              <a:lnSpc>
                <a:spcPct val="150000"/>
              </a:lnSpc>
              <a:buNone/>
            </a:pPr>
            <a:r>
              <a:rPr lang="fa-IR" sz="1700" b="1" dirty="0">
                <a:cs typeface="B Nazanin" panose="00000400000000000000" pitchFamily="2" charset="-78"/>
              </a:rPr>
              <a:t>2) زنان متاهل و دختران مجرد با </a:t>
            </a:r>
            <a:r>
              <a:rPr lang="fa-IR" sz="1700" b="1" dirty="0">
                <a:solidFill>
                  <a:srgbClr val="FF0000"/>
                </a:solidFill>
                <a:cs typeface="B Nazanin" panose="00000400000000000000" pitchFamily="2" charset="-78"/>
              </a:rPr>
              <a:t>شک به اندومتریوز </a:t>
            </a:r>
            <a:endParaRPr lang="en-US" sz="1700" b="1" dirty="0">
              <a:solidFill>
                <a:srgbClr val="FF0000"/>
              </a:solidFill>
              <a:cs typeface="B Nazanin" panose="00000400000000000000" pitchFamily="2" charset="-78"/>
            </a:endParaRPr>
          </a:p>
          <a:p>
            <a:pPr marL="0" indent="0" algn="just" rtl="1">
              <a:lnSpc>
                <a:spcPct val="150000"/>
              </a:lnSpc>
              <a:buNone/>
            </a:pPr>
            <a:r>
              <a:rPr lang="fa-IR" sz="1700" b="1" dirty="0">
                <a:cs typeface="B Nazanin" panose="00000400000000000000" pitchFamily="2" charset="-78"/>
              </a:rPr>
              <a:t>3) زنان متاهل با </a:t>
            </a:r>
            <a:r>
              <a:rPr lang="fa-IR" sz="1700" b="1" dirty="0">
                <a:solidFill>
                  <a:srgbClr val="FF0000"/>
                </a:solidFill>
                <a:cs typeface="B Nazanin" panose="00000400000000000000" pitchFamily="2" charset="-78"/>
              </a:rPr>
              <a:t>شک به علل زنانه ناباروری</a:t>
            </a:r>
            <a:endParaRPr lang="en-US" sz="1700" b="1" dirty="0">
              <a:solidFill>
                <a:srgbClr val="FF0000"/>
              </a:solidFill>
              <a:cs typeface="B Nazanin" panose="00000400000000000000" pitchFamily="2" charset="-78"/>
            </a:endParaRPr>
          </a:p>
          <a:p>
            <a:pPr marL="0" indent="0" algn="just" rtl="1">
              <a:lnSpc>
                <a:spcPct val="150000"/>
              </a:lnSpc>
              <a:buNone/>
            </a:pPr>
            <a:r>
              <a:rPr lang="fa-IR" sz="1700" b="1" dirty="0">
                <a:cs typeface="B Nazanin" panose="00000400000000000000" pitchFamily="2" charset="-78"/>
              </a:rPr>
              <a:t>4) مردان با </a:t>
            </a:r>
            <a:r>
              <a:rPr lang="fa-IR" sz="1700" b="1" dirty="0">
                <a:solidFill>
                  <a:srgbClr val="FF0000"/>
                </a:solidFill>
                <a:cs typeface="B Nazanin" panose="00000400000000000000" pitchFamily="2" charset="-78"/>
              </a:rPr>
              <a:t>شک به علل مردانه ناباروری</a:t>
            </a:r>
          </a:p>
          <a:p>
            <a:pPr marL="0" indent="0" algn="just" rtl="1">
              <a:lnSpc>
                <a:spcPct val="150000"/>
              </a:lnSpc>
              <a:buNone/>
            </a:pPr>
            <a:endParaRPr lang="en-US" sz="1700" b="1" dirty="0">
              <a:cs typeface="B Nazanin" panose="00000400000000000000" pitchFamily="2" charset="-78"/>
            </a:endParaRPr>
          </a:p>
          <a:p>
            <a:pPr marL="0" indent="0" algn="just" rtl="1">
              <a:lnSpc>
                <a:spcPct val="150000"/>
              </a:lnSpc>
              <a:buNone/>
            </a:pPr>
            <a:r>
              <a:rPr lang="fa-IR" sz="1700" b="1" dirty="0">
                <a:cs typeface="B Nazanin" panose="00000400000000000000" pitchFamily="2" charset="-78"/>
              </a:rPr>
              <a:t>برای پیشگیری از ایجاد ترس و اضطراب در </a:t>
            </a:r>
            <a:r>
              <a:rPr lang="fa-IR" sz="1700" b="1" dirty="0">
                <a:solidFill>
                  <a:srgbClr val="FF0000"/>
                </a:solidFill>
                <a:cs typeface="B Nazanin" panose="00000400000000000000" pitchFamily="2" charset="-78"/>
              </a:rPr>
              <a:t>دختران مجرد</a:t>
            </a:r>
            <a:r>
              <a:rPr lang="fa-IR" sz="1700" b="1" dirty="0">
                <a:cs typeface="B Nazanin" panose="00000400000000000000" pitchFamily="2" charset="-78"/>
              </a:rPr>
              <a:t>، در صورت نیاز به ارجاع، ایشان به متخصص زنان و طب ایرانی ارجاع شوند و از ارجاع به مرکز درمان ناباروری سطح 2 اجتناب شود.</a:t>
            </a:r>
            <a:endParaRPr lang="en-US" sz="1700" b="1" dirty="0">
              <a:cs typeface="B Nazanin" panose="00000400000000000000" pitchFamily="2" charset="-78"/>
            </a:endParaRPr>
          </a:p>
          <a:p>
            <a:pPr marL="0" indent="0" algn="just" rtl="1">
              <a:lnSpc>
                <a:spcPct val="150000"/>
              </a:lnSpc>
              <a:buNone/>
            </a:pPr>
            <a:r>
              <a:rPr lang="fa-IR" sz="1700" b="1" dirty="0">
                <a:cs typeface="B Nazanin" panose="00000400000000000000" pitchFamily="2" charset="-78"/>
              </a:rPr>
              <a:t>زنان خواهان فرزند و (1) با سن بالای 39 سال یا (2) سابقه هیسترکتومی/ سابقه توبکتومی/ سابقه وازکتومی همسر یا (3) سابقه ناباروری بیش از 4 سال توسط پزشک نشان دار شده و به مراکز درمان ناباروری </a:t>
            </a:r>
            <a:r>
              <a:rPr lang="fa-IR" sz="1700" b="1" dirty="0">
                <a:solidFill>
                  <a:srgbClr val="FF0000"/>
                </a:solidFill>
                <a:cs typeface="B Nazanin" panose="00000400000000000000" pitchFamily="2" charset="-78"/>
              </a:rPr>
              <a:t>سطح سه </a:t>
            </a:r>
            <a:r>
              <a:rPr lang="fa-IR" sz="1700" b="1" dirty="0">
                <a:cs typeface="B Nazanin" panose="00000400000000000000" pitchFamily="2" charset="-78"/>
              </a:rPr>
              <a:t>ارجاع می شوند.</a:t>
            </a:r>
            <a:endParaRPr lang="en-US" sz="1700" b="1" dirty="0">
              <a:cs typeface="B Nazanin" panose="00000400000000000000" pitchFamily="2" charset="-78"/>
            </a:endParaRPr>
          </a:p>
        </p:txBody>
      </p:sp>
    </p:spTree>
    <p:extLst>
      <p:ext uri="{BB962C8B-B14F-4D97-AF65-F5344CB8AC3E}">
        <p14:creationId xmlns:p14="http://schemas.microsoft.com/office/powerpoint/2010/main" val="3483820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5E2E857-BA59-453F-8E21-E19646FB5FF3}"/>
              </a:ext>
            </a:extLst>
          </p:cNvPr>
          <p:cNvSpPr/>
          <p:nvPr/>
        </p:nvSpPr>
        <p:spPr>
          <a:xfrm>
            <a:off x="0" y="0"/>
            <a:ext cx="12191999" cy="6858000"/>
          </a:xfrm>
          <a:prstGeom prst="rect">
            <a:avLst/>
          </a:prstGeom>
          <a:gradFill flip="none" rotWithShape="1">
            <a:gsLst>
              <a:gs pos="100000">
                <a:srgbClr val="011A41"/>
              </a:gs>
              <a:gs pos="0">
                <a:srgbClr val="1D72D9"/>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4" name="TextBox 13">
            <a:extLst>
              <a:ext uri="{FF2B5EF4-FFF2-40B4-BE49-F238E27FC236}">
                <a16:creationId xmlns:a16="http://schemas.microsoft.com/office/drawing/2014/main" id="{5395E272-D35A-5FB1-B56B-4450510F020F}"/>
              </a:ext>
            </a:extLst>
          </p:cNvPr>
          <p:cNvSpPr txBox="1"/>
          <p:nvPr/>
        </p:nvSpPr>
        <p:spPr>
          <a:xfrm>
            <a:off x="-397325" y="1248285"/>
            <a:ext cx="13142248" cy="830997"/>
          </a:xfrm>
          <a:prstGeom prst="rect">
            <a:avLst/>
          </a:prstGeom>
          <a:noFill/>
        </p:spPr>
        <p:txBody>
          <a:bodyPr wrap="square">
            <a:spAutoFit/>
          </a:bodyPr>
          <a:lstStyle/>
          <a:p>
            <a:pPr algn="ctr" rtl="1">
              <a:lnSpc>
                <a:spcPct val="150000"/>
              </a:lnSpc>
            </a:pPr>
            <a:r>
              <a:rPr lang="en-US" sz="3200" dirty="0">
                <a:solidFill>
                  <a:srgbClr val="FFFF99"/>
                </a:solidFill>
                <a:effectLst>
                  <a:outerShdw blurRad="38100" dist="38100" dir="2700000" algn="tl">
                    <a:srgbClr val="000000">
                      <a:alpha val="43137"/>
                    </a:srgbClr>
                  </a:outerShdw>
                </a:effectLst>
                <a:latin typeface="Ray ExtraBlack" panose="02000504000000020004" pitchFamily="50" charset="-78"/>
                <a:ea typeface="Yekan Bakh Fat" panose="01000504000000020004" pitchFamily="2" charset="-78"/>
                <a:cs typeface="Ray ExtraBlack" panose="02000504000000020004" pitchFamily="50" charset="-78"/>
              </a:rPr>
              <a:t>.</a:t>
            </a:r>
            <a:endParaRPr lang="fa-IR" sz="3600" dirty="0">
              <a:solidFill>
                <a:srgbClr val="FFFF99"/>
              </a:solidFill>
              <a:effectLst>
                <a:outerShdw blurRad="38100" dist="38100" dir="2700000" algn="tl">
                  <a:srgbClr val="000000">
                    <a:alpha val="43137"/>
                  </a:srgbClr>
                </a:outerShdw>
              </a:effectLst>
              <a:latin typeface="Ray ExtraBlack" panose="02000504000000020004" pitchFamily="50" charset="-78"/>
              <a:ea typeface="Yekan Bakh Fat" panose="01000504000000020004" pitchFamily="2" charset="-78"/>
              <a:cs typeface="Ray ExtraBlack" panose="02000504000000020004" pitchFamily="50" charset="-78"/>
            </a:endParaRPr>
          </a:p>
        </p:txBody>
      </p:sp>
      <p:sp>
        <p:nvSpPr>
          <p:cNvPr id="22" name="Rectangle 21"/>
          <p:cNvSpPr/>
          <p:nvPr/>
        </p:nvSpPr>
        <p:spPr>
          <a:xfrm>
            <a:off x="0" y="0"/>
            <a:ext cx="12192000" cy="6858000"/>
          </a:xfrm>
          <a:prstGeom prst="rect">
            <a:avLst/>
          </a:prstGeom>
        </p:spPr>
        <p:style>
          <a:lnRef idx="2">
            <a:schemeClr val="accent1">
              <a:shade val="50000"/>
            </a:schemeClr>
          </a:lnRef>
          <a:fillRef idx="1002">
            <a:schemeClr val="lt1"/>
          </a:fillRef>
          <a:effectRef idx="0">
            <a:schemeClr val="accent1"/>
          </a:effectRef>
          <a:fontRef idx="minor">
            <a:schemeClr val="lt1"/>
          </a:fontRef>
        </p:style>
        <p:txBody>
          <a:bodyPr rtlCol="0" anchor="ctr"/>
          <a:lstStyle/>
          <a:p>
            <a:pPr algn="ctr"/>
            <a:endParaRPr lang="en-US"/>
          </a:p>
        </p:txBody>
      </p:sp>
      <p:pic>
        <p:nvPicPr>
          <p:cNvPr id="20" name="Picture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3438" y="-311992"/>
            <a:ext cx="13142248" cy="7348980"/>
          </a:xfrm>
          <a:prstGeom prst="rect">
            <a:avLst/>
          </a:prstGeom>
        </p:spPr>
      </p:pic>
      <p:sp>
        <p:nvSpPr>
          <p:cNvPr id="23" name="TextBox 22"/>
          <p:cNvSpPr txBox="1"/>
          <p:nvPr/>
        </p:nvSpPr>
        <p:spPr>
          <a:xfrm>
            <a:off x="2220009" y="2262162"/>
            <a:ext cx="8012082" cy="2923877"/>
          </a:xfrm>
          <a:prstGeom prst="rect">
            <a:avLst/>
          </a:prstGeom>
          <a:noFill/>
        </p:spPr>
        <p:txBody>
          <a:bodyPr wrap="square" rtlCol="0">
            <a:spAutoFit/>
          </a:bodyPr>
          <a:lstStyle/>
          <a:p>
            <a:pPr algn="ctr"/>
            <a:r>
              <a:rPr lang="fa-IR" sz="3000" dirty="0">
                <a:solidFill>
                  <a:srgbClr val="FFFF00"/>
                </a:solidFill>
                <a:cs typeface="B Titr" panose="00000700000000000000" pitchFamily="2" charset="-78"/>
              </a:rPr>
              <a:t>ناباروری در نظام سلامت</a:t>
            </a:r>
          </a:p>
          <a:p>
            <a:pPr algn="ctr"/>
            <a:r>
              <a:rPr lang="fa-IR" sz="3000" dirty="0">
                <a:solidFill>
                  <a:srgbClr val="FFFF00"/>
                </a:solidFill>
                <a:cs typeface="B Titr" panose="00000700000000000000" pitchFamily="2" charset="-78"/>
              </a:rPr>
              <a:t>(خدمات سطح یک)</a:t>
            </a:r>
          </a:p>
          <a:p>
            <a:pPr algn="ctr"/>
            <a:endParaRPr lang="fa-IR" sz="2800" dirty="0">
              <a:solidFill>
                <a:srgbClr val="FFFF00"/>
              </a:solidFill>
              <a:cs typeface="B Titr" panose="00000700000000000000" pitchFamily="2" charset="-78"/>
            </a:endParaRPr>
          </a:p>
          <a:p>
            <a:pPr algn="ctr"/>
            <a:endParaRPr lang="fa-IR" sz="2800" dirty="0">
              <a:solidFill>
                <a:srgbClr val="FFFF00"/>
              </a:solidFill>
              <a:cs typeface="B Titr" panose="00000700000000000000" pitchFamily="2" charset="-78"/>
            </a:endParaRPr>
          </a:p>
          <a:p>
            <a:pPr algn="ctr"/>
            <a:endParaRPr lang="fa-IR" sz="2800" dirty="0">
              <a:solidFill>
                <a:srgbClr val="FFFF00"/>
              </a:solidFill>
              <a:cs typeface="B Titr" panose="00000700000000000000" pitchFamily="2" charset="-78"/>
            </a:endParaRPr>
          </a:p>
          <a:p>
            <a:pPr algn="ctr"/>
            <a:r>
              <a:rPr lang="fa-IR" sz="2000" b="1" dirty="0">
                <a:ln>
                  <a:solidFill>
                    <a:srgbClr val="58B6C0">
                      <a:lumMod val="75000"/>
                    </a:srgbClr>
                  </a:solidFill>
                </a:ln>
                <a:solidFill>
                  <a:srgbClr val="FFFF00"/>
                </a:solidFill>
                <a:latin typeface="Lucida Sans Unicode"/>
                <a:cs typeface="B Titr" panose="00000700000000000000" pitchFamily="2" charset="-78"/>
              </a:rPr>
              <a:t>فائزه غفوری، دکترای بهداشت باروری</a:t>
            </a:r>
          </a:p>
          <a:p>
            <a:pPr algn="ctr"/>
            <a:r>
              <a:rPr lang="fa-IR" sz="2000" b="1" dirty="0">
                <a:ln>
                  <a:solidFill>
                    <a:srgbClr val="58B6C0">
                      <a:lumMod val="75000"/>
                    </a:srgbClr>
                  </a:solidFill>
                </a:ln>
                <a:solidFill>
                  <a:srgbClr val="FFFF00"/>
                </a:solidFill>
                <a:latin typeface="Lucida Sans Unicode"/>
                <a:cs typeface="B Titr" panose="00000700000000000000" pitchFamily="2" charset="-78"/>
              </a:rPr>
              <a:t>اداره جوانی جمعیت، وزارت بهداشت، درمان و آموزش پزشکی </a:t>
            </a:r>
            <a:endParaRPr lang="en-US" sz="2000" b="1" dirty="0">
              <a:ln>
                <a:solidFill>
                  <a:srgbClr val="58B6C0">
                    <a:lumMod val="75000"/>
                  </a:srgbClr>
                </a:solidFill>
              </a:ln>
              <a:solidFill>
                <a:srgbClr val="FFFF00"/>
              </a:solidFill>
              <a:latin typeface="Lucida Sans Unicode"/>
              <a:cs typeface="B Titr" panose="00000700000000000000" pitchFamily="2" charset="-78"/>
            </a:endParaRPr>
          </a:p>
        </p:txBody>
      </p:sp>
    </p:spTree>
    <p:extLst>
      <p:ext uri="{BB962C8B-B14F-4D97-AF65-F5344CB8AC3E}">
        <p14:creationId xmlns:p14="http://schemas.microsoft.com/office/powerpoint/2010/main" val="4111933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BFD"/>
        </a:solidFill>
        <a:effectLst/>
      </p:bgPr>
    </p:bg>
    <p:spTree>
      <p:nvGrpSpPr>
        <p:cNvPr id="1" name=""/>
        <p:cNvGrpSpPr/>
        <p:nvPr/>
      </p:nvGrpSpPr>
      <p:grpSpPr>
        <a:xfrm>
          <a:off x="0" y="0"/>
          <a:ext cx="0" cy="0"/>
          <a:chOff x="0" y="0"/>
          <a:chExt cx="0" cy="0"/>
        </a:xfrm>
      </p:grpSpPr>
      <p:pic>
        <p:nvPicPr>
          <p:cNvPr id="10" name="Picture 3"/>
          <p:cNvPicPr>
            <a:picLocks noChangeAspect="1"/>
          </p:cNvPicPr>
          <p:nvPr/>
        </p:nvPicPr>
        <p:blipFill>
          <a:blip r:embed="rId2"/>
          <a:srcRect/>
          <a:stretch>
            <a:fillRect/>
          </a:stretch>
        </p:blipFill>
        <p:spPr>
          <a:xfrm>
            <a:off x="2510765" y="873492"/>
            <a:ext cx="6101650" cy="5486400"/>
          </a:xfrm>
          <a:prstGeom prst="rect">
            <a:avLst/>
          </a:prstGeom>
        </p:spPr>
      </p:pic>
      <p:sp>
        <p:nvSpPr>
          <p:cNvPr id="5" name="TextBox 5"/>
          <p:cNvSpPr txBox="1"/>
          <p:nvPr/>
        </p:nvSpPr>
        <p:spPr>
          <a:xfrm>
            <a:off x="3240742" y="3064473"/>
            <a:ext cx="5312869" cy="894476"/>
          </a:xfrm>
          <a:prstGeom prst="rect">
            <a:avLst/>
          </a:prstGeom>
        </p:spPr>
        <p:txBody>
          <a:bodyPr wrap="square" lIns="0" tIns="0" rIns="0" bIns="0" rtlCol="0" anchor="t">
            <a:spAutoFit/>
          </a:bodyPr>
          <a:lstStyle/>
          <a:p>
            <a:pPr marL="0" marR="0" lvl="0" indent="0" algn="ctr" defTabSz="609630" rtl="0" eaLnBrk="1" fontAlgn="auto" latinLnBrk="0" hangingPunct="1">
              <a:lnSpc>
                <a:spcPts val="7680"/>
              </a:lnSpc>
              <a:spcBef>
                <a:spcPts val="0"/>
              </a:spcBef>
              <a:spcAft>
                <a:spcPts val="0"/>
              </a:spcAft>
              <a:buClrTx/>
              <a:buSzTx/>
              <a:buFontTx/>
              <a:buNone/>
              <a:tabLst/>
              <a:defRPr/>
            </a:pPr>
            <a:r>
              <a:rPr kumimoji="0" lang="fa-IR" sz="4000" b="0" i="0" u="none" strike="noStrike" kern="1200" cap="none" spc="0" normalizeH="0" baseline="0" noProof="0" dirty="0">
                <a:ln>
                  <a:noFill/>
                </a:ln>
                <a:solidFill>
                  <a:srgbClr val="000000"/>
                </a:solidFill>
                <a:effectLst/>
                <a:uLnTx/>
                <a:uFillTx/>
                <a:latin typeface="Twister"/>
                <a:ea typeface="+mn-ea"/>
                <a:cs typeface="B Titr" panose="00000700000000000000" pitchFamily="2" charset="-78"/>
              </a:rPr>
              <a:t>با تشکر از توجه شما</a:t>
            </a:r>
            <a:endParaRPr kumimoji="0" lang="en-US" sz="4000" b="0" i="0" u="none" strike="noStrike" kern="1200" cap="none" spc="0" normalizeH="0" baseline="0" noProof="0" dirty="0">
              <a:ln>
                <a:noFill/>
              </a:ln>
              <a:solidFill>
                <a:srgbClr val="000000"/>
              </a:solidFill>
              <a:effectLst/>
              <a:uLnTx/>
              <a:uFillTx/>
              <a:latin typeface="Twister"/>
              <a:ea typeface="+mn-ea"/>
              <a:cs typeface="B Titr" panose="00000700000000000000" pitchFamily="2" charset="-78"/>
            </a:endParaRPr>
          </a:p>
        </p:txBody>
      </p:sp>
      <p:sp>
        <p:nvSpPr>
          <p:cNvPr id="6" name="TextBox 6"/>
          <p:cNvSpPr txBox="1"/>
          <p:nvPr/>
        </p:nvSpPr>
        <p:spPr>
          <a:xfrm>
            <a:off x="3072711" y="5540984"/>
            <a:ext cx="6127261" cy="410369"/>
          </a:xfrm>
          <a:prstGeom prst="rect">
            <a:avLst/>
          </a:prstGeom>
        </p:spPr>
        <p:txBody>
          <a:bodyPr lIns="0" tIns="0" rIns="0" bIns="0" rtlCol="0" anchor="t">
            <a:spAutoFit/>
          </a:bodyPr>
          <a:lstStyle/>
          <a:p>
            <a:pPr marL="0" marR="0" lvl="0" indent="0" algn="ctr" defTabSz="609630" rtl="0" eaLnBrk="1" fontAlgn="auto" latinLnBrk="0" hangingPunct="1">
              <a:lnSpc>
                <a:spcPts val="3173"/>
              </a:lnSpc>
              <a:spcBef>
                <a:spcPts val="0"/>
              </a:spcBef>
              <a:spcAft>
                <a:spcPts val="0"/>
              </a:spcAft>
              <a:buClrTx/>
              <a:buSzTx/>
              <a:buFontTx/>
              <a:buNone/>
              <a:tabLst/>
              <a:defRPr/>
            </a:pPr>
            <a:r>
              <a:rPr kumimoji="0" lang="fa-IR" sz="2267" b="0" i="0" u="none" strike="noStrike" kern="1200" cap="none" spc="0" normalizeH="0" baseline="0" noProof="0" dirty="0">
                <a:ln>
                  <a:noFill/>
                </a:ln>
                <a:solidFill>
                  <a:srgbClr val="000000"/>
                </a:solidFill>
                <a:effectLst/>
                <a:uLnTx/>
                <a:uFillTx/>
                <a:latin typeface="Questrial"/>
                <a:ea typeface="+mn-ea"/>
                <a:cs typeface="B Nazanin" panose="00000400000000000000" pitchFamily="2" charset="-78"/>
              </a:rPr>
              <a:t>با آرزوی سلامتی و شادکامی</a:t>
            </a:r>
            <a:endParaRPr kumimoji="0" lang="en-US" sz="2267" b="0" i="0" u="none" strike="noStrike" kern="1200" cap="none" spc="0" normalizeH="0" baseline="0" noProof="0" dirty="0">
              <a:ln>
                <a:noFill/>
              </a:ln>
              <a:solidFill>
                <a:srgbClr val="000000"/>
              </a:solidFill>
              <a:effectLst/>
              <a:uLnTx/>
              <a:uFillTx/>
              <a:latin typeface="Questrial"/>
              <a:ea typeface="+mn-ea"/>
              <a:cs typeface="B Nazanin" panose="00000400000000000000" pitchFamily="2" charset="-78"/>
            </a:endParaRPr>
          </a:p>
        </p:txBody>
      </p:sp>
      <p:pic>
        <p:nvPicPr>
          <p:cNvPr id="8" name="Picture 5"/>
          <p:cNvPicPr>
            <a:picLocks noChangeAspect="1"/>
          </p:cNvPicPr>
          <p:nvPr/>
        </p:nvPicPr>
        <p:blipFill>
          <a:blip r:embed="rId2"/>
          <a:srcRect/>
          <a:stretch>
            <a:fillRect/>
          </a:stretch>
        </p:blipFill>
        <p:spPr>
          <a:xfrm rot="9024995">
            <a:off x="7794567" y="-1370622"/>
            <a:ext cx="6101650" cy="5486400"/>
          </a:xfrm>
          <a:prstGeom prst="rect">
            <a:avLst/>
          </a:prstGeom>
        </p:spPr>
      </p:pic>
      <p:pic>
        <p:nvPicPr>
          <p:cNvPr id="9" name="Picture 8"/>
          <p:cNvPicPr>
            <a:picLocks noChangeAspect="1"/>
          </p:cNvPicPr>
          <p:nvPr/>
        </p:nvPicPr>
        <p:blipFill>
          <a:blip r:embed="rId3"/>
          <a:srcRect/>
          <a:stretch>
            <a:fillRect/>
          </a:stretch>
        </p:blipFill>
        <p:spPr>
          <a:xfrm>
            <a:off x="7940859" y="-2027637"/>
            <a:ext cx="4934331" cy="5486400"/>
          </a:xfrm>
          <a:prstGeom prst="rect">
            <a:avLst/>
          </a:prstGeom>
        </p:spPr>
      </p:pic>
      <p:pic>
        <p:nvPicPr>
          <p:cNvPr id="11" name="Picture 4"/>
          <p:cNvPicPr>
            <a:picLocks noChangeAspect="1"/>
          </p:cNvPicPr>
          <p:nvPr/>
        </p:nvPicPr>
        <p:blipFill>
          <a:blip r:embed="rId2"/>
          <a:srcRect/>
          <a:stretch>
            <a:fillRect/>
          </a:stretch>
        </p:blipFill>
        <p:spPr>
          <a:xfrm rot="-10338574">
            <a:off x="-544354" y="2801199"/>
            <a:ext cx="6101650" cy="5486400"/>
          </a:xfrm>
          <a:prstGeom prst="rect">
            <a:avLst/>
          </a:prstGeom>
        </p:spPr>
      </p:pic>
      <p:pic>
        <p:nvPicPr>
          <p:cNvPr id="12" name="Picture 7"/>
          <p:cNvPicPr>
            <a:picLocks noChangeAspect="1"/>
          </p:cNvPicPr>
          <p:nvPr/>
        </p:nvPicPr>
        <p:blipFill>
          <a:blip r:embed="rId3"/>
          <a:srcRect/>
          <a:stretch>
            <a:fillRect/>
          </a:stretch>
        </p:blipFill>
        <p:spPr>
          <a:xfrm>
            <a:off x="-557026" y="2606567"/>
            <a:ext cx="4934331" cy="5486400"/>
          </a:xfrm>
          <a:prstGeom prst="rect">
            <a:avLst/>
          </a:prstGeom>
        </p:spPr>
      </p:pic>
    </p:spTree>
    <p:extLst>
      <p:ext uri="{BB962C8B-B14F-4D97-AF65-F5344CB8AC3E}">
        <p14:creationId xmlns:p14="http://schemas.microsoft.com/office/powerpoint/2010/main" val="20453478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34">
            <a:extLst>
              <a:ext uri="{FF2B5EF4-FFF2-40B4-BE49-F238E27FC236}">
                <a16:creationId xmlns:a16="http://schemas.microsoft.com/office/drawing/2014/main" id="{96B4240E-B53B-5446-8C77-0BFAF2823DB0}"/>
              </a:ext>
            </a:extLst>
          </p:cNvPr>
          <p:cNvSpPr>
            <a:spLocks noGrp="1"/>
          </p:cNvSpPr>
          <p:nvPr>
            <p:ph type="title"/>
          </p:nvPr>
        </p:nvSpPr>
        <p:spPr>
          <a:xfrm>
            <a:off x="609600" y="234883"/>
            <a:ext cx="10972800" cy="715961"/>
          </a:xfrm>
        </p:spPr>
        <p:txBody>
          <a:bodyPr/>
          <a:lstStyle/>
          <a:p>
            <a:pPr algn="ctr"/>
            <a:r>
              <a:rPr lang="fa-IR" sz="3200" dirty="0">
                <a:solidFill>
                  <a:srgbClr val="FF0066"/>
                </a:solidFill>
                <a:effectLst>
                  <a:outerShdw blurRad="38100" dist="38100" dir="2700000" algn="tl">
                    <a:srgbClr val="000000">
                      <a:alpha val="43137"/>
                    </a:srgbClr>
                  </a:outerShdw>
                </a:effectLst>
                <a:latin typeface="Ray ExtraBlack" panose="02000504000000020004" pitchFamily="50" charset="-78"/>
                <a:cs typeface="B Titr" panose="00000700000000000000" pitchFamily="2" charset="-78"/>
              </a:rPr>
              <a:t>فهرست مطالب</a:t>
            </a:r>
            <a:endParaRPr lang="en-BR" sz="3200" dirty="0">
              <a:solidFill>
                <a:srgbClr val="FF0066"/>
              </a:solidFill>
              <a:effectLst>
                <a:outerShdw blurRad="38100" dist="38100" dir="2700000" algn="tl">
                  <a:srgbClr val="000000">
                    <a:alpha val="43137"/>
                  </a:srgbClr>
                </a:outerShdw>
              </a:effectLst>
              <a:latin typeface="Ray ExtraBlack" panose="02000504000000020004" pitchFamily="50" charset="-78"/>
              <a:cs typeface="B Titr" panose="00000700000000000000" pitchFamily="2" charset="-78"/>
            </a:endParaRPr>
          </a:p>
        </p:txBody>
      </p:sp>
      <p:sp>
        <p:nvSpPr>
          <p:cNvPr id="5" name="Rounded Rectangle 4">
            <a:extLst>
              <a:ext uri="{FF2B5EF4-FFF2-40B4-BE49-F238E27FC236}">
                <a16:creationId xmlns:a16="http://schemas.microsoft.com/office/drawing/2014/main" id="{3BDD8800-9421-9740-8A16-B109EC8761AB}"/>
              </a:ext>
            </a:extLst>
          </p:cNvPr>
          <p:cNvSpPr/>
          <p:nvPr/>
        </p:nvSpPr>
        <p:spPr>
          <a:xfrm>
            <a:off x="2750868" y="1398836"/>
            <a:ext cx="7755467" cy="1007533"/>
          </a:xfrm>
          <a:prstGeom prst="roundRect">
            <a:avLst>
              <a:gd name="adj" fmla="val 3089"/>
            </a:avLst>
          </a:prstGeom>
          <a:solidFill>
            <a:schemeClr val="bg1"/>
          </a:solidFill>
          <a:ln>
            <a:noFill/>
          </a:ln>
          <a:effectLst>
            <a:outerShdw blurRad="25400" dist="12700" dir="4200000" algn="ctr" rotWithShape="0">
              <a:srgbClr val="000000">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dirty="0">
              <a:solidFill>
                <a:srgbClr val="FFFFFF"/>
              </a:solidFill>
              <a:latin typeface="Calibri"/>
            </a:endParaRPr>
          </a:p>
        </p:txBody>
      </p:sp>
      <p:sp>
        <p:nvSpPr>
          <p:cNvPr id="6" name="Rounded Rectangle 5">
            <a:extLst>
              <a:ext uri="{FF2B5EF4-FFF2-40B4-BE49-F238E27FC236}">
                <a16:creationId xmlns:a16="http://schemas.microsoft.com/office/drawing/2014/main" id="{D6CD8260-EA0A-F647-9CB6-60D6FF4F3F98}"/>
              </a:ext>
            </a:extLst>
          </p:cNvPr>
          <p:cNvSpPr/>
          <p:nvPr/>
        </p:nvSpPr>
        <p:spPr>
          <a:xfrm>
            <a:off x="2235201" y="1548840"/>
            <a:ext cx="2603260" cy="705449"/>
          </a:xfrm>
          <a:prstGeom prst="roundRect">
            <a:avLst>
              <a:gd name="adj" fmla="val 23913"/>
            </a:avLst>
          </a:prstGeom>
          <a:solidFill>
            <a:schemeClr val="accent4"/>
          </a:solidFill>
          <a:ln>
            <a:noFill/>
          </a:ln>
          <a:effectLst>
            <a:outerShdw blurRad="215900" dist="50800" dir="5400000" algn="ctr" rotWithShape="0">
              <a:schemeClr val="accent2">
                <a:lumMod val="75000"/>
                <a:alpha val="3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srgbClr val="FFFFFF"/>
              </a:solidFill>
              <a:latin typeface="Calibri"/>
            </a:endParaRPr>
          </a:p>
        </p:txBody>
      </p:sp>
      <p:sp>
        <p:nvSpPr>
          <p:cNvPr id="10" name="Oval 9">
            <a:extLst>
              <a:ext uri="{FF2B5EF4-FFF2-40B4-BE49-F238E27FC236}">
                <a16:creationId xmlns:a16="http://schemas.microsoft.com/office/drawing/2014/main" id="{6AA70C28-F772-3C4E-A803-A52B2D2C7441}"/>
              </a:ext>
            </a:extLst>
          </p:cNvPr>
          <p:cNvSpPr/>
          <p:nvPr/>
        </p:nvSpPr>
        <p:spPr>
          <a:xfrm>
            <a:off x="911441" y="1429761"/>
            <a:ext cx="951767" cy="951767"/>
          </a:xfrm>
          <a:prstGeom prst="ellipse">
            <a:avLst/>
          </a:prstGeom>
          <a:solidFill>
            <a:schemeClr val="accent4"/>
          </a:solidFill>
          <a:ln>
            <a:noFill/>
          </a:ln>
          <a:effectLst>
            <a:outerShdw blurRad="215900" dist="50800" dir="5400000" algn="tl" rotWithShape="0">
              <a:schemeClr val="accent2">
                <a:lumMod val="75000"/>
                <a:alpha val="3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BR" sz="2400" dirty="0">
              <a:solidFill>
                <a:srgbClr val="FFFFFF"/>
              </a:solidFill>
              <a:latin typeface="Calibri"/>
            </a:endParaRPr>
          </a:p>
        </p:txBody>
      </p:sp>
      <p:pic>
        <p:nvPicPr>
          <p:cNvPr id="15" name="Graphic 14">
            <a:extLst>
              <a:ext uri="{FF2B5EF4-FFF2-40B4-BE49-F238E27FC236}">
                <a16:creationId xmlns:a16="http://schemas.microsoft.com/office/drawing/2014/main" id="{61833F7F-F732-324A-BA42-7B9E20500AE3}"/>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01450" y="2466195"/>
            <a:ext cx="171748" cy="126700"/>
          </a:xfrm>
          <a:prstGeom prst="rect">
            <a:avLst/>
          </a:prstGeom>
        </p:spPr>
      </p:pic>
      <p:sp>
        <p:nvSpPr>
          <p:cNvPr id="16" name="Rounded Rectangle 15">
            <a:extLst>
              <a:ext uri="{FF2B5EF4-FFF2-40B4-BE49-F238E27FC236}">
                <a16:creationId xmlns:a16="http://schemas.microsoft.com/office/drawing/2014/main" id="{7037E8A7-34AD-1345-A4C2-08C4E7F8EF7B}"/>
              </a:ext>
            </a:extLst>
          </p:cNvPr>
          <p:cNvSpPr/>
          <p:nvPr/>
        </p:nvSpPr>
        <p:spPr>
          <a:xfrm>
            <a:off x="2750868" y="2645130"/>
            <a:ext cx="7755467" cy="1007533"/>
          </a:xfrm>
          <a:prstGeom prst="roundRect">
            <a:avLst>
              <a:gd name="adj" fmla="val 3089"/>
            </a:avLst>
          </a:prstGeom>
          <a:solidFill>
            <a:schemeClr val="bg1"/>
          </a:solidFill>
          <a:ln>
            <a:noFill/>
          </a:ln>
          <a:effectLst>
            <a:outerShdw blurRad="25400" dist="12700" dir="4200000" algn="ctr" rotWithShape="0">
              <a:srgbClr val="000000">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srgbClr val="FFFFFF"/>
              </a:solidFill>
              <a:latin typeface="Calibri"/>
            </a:endParaRPr>
          </a:p>
        </p:txBody>
      </p:sp>
      <p:sp>
        <p:nvSpPr>
          <p:cNvPr id="17" name="Rounded Rectangle 16">
            <a:extLst>
              <a:ext uri="{FF2B5EF4-FFF2-40B4-BE49-F238E27FC236}">
                <a16:creationId xmlns:a16="http://schemas.microsoft.com/office/drawing/2014/main" id="{EE923CBE-7CE7-5C47-820C-C2BD01E6B194}"/>
              </a:ext>
            </a:extLst>
          </p:cNvPr>
          <p:cNvSpPr/>
          <p:nvPr/>
        </p:nvSpPr>
        <p:spPr>
          <a:xfrm>
            <a:off x="2235201" y="2795133"/>
            <a:ext cx="2603260" cy="705449"/>
          </a:xfrm>
          <a:prstGeom prst="roundRect">
            <a:avLst>
              <a:gd name="adj" fmla="val 23913"/>
            </a:avLst>
          </a:prstGeom>
          <a:solidFill>
            <a:schemeClr val="accent3"/>
          </a:solidFill>
          <a:ln>
            <a:noFill/>
          </a:ln>
          <a:effectLst>
            <a:outerShdw blurRad="215900" dist="50800" dir="5400000" algn="ctr" rotWithShape="0">
              <a:schemeClr val="accent2">
                <a:lumMod val="75000"/>
                <a:alpha val="3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srgbClr val="FFFFFF"/>
              </a:solidFill>
              <a:latin typeface="Calibri"/>
            </a:endParaRPr>
          </a:p>
        </p:txBody>
      </p:sp>
      <p:sp>
        <p:nvSpPr>
          <p:cNvPr id="20" name="Oval 19">
            <a:extLst>
              <a:ext uri="{FF2B5EF4-FFF2-40B4-BE49-F238E27FC236}">
                <a16:creationId xmlns:a16="http://schemas.microsoft.com/office/drawing/2014/main" id="{91589DFE-D3A6-F44A-8B58-2590EB904209}"/>
              </a:ext>
            </a:extLst>
          </p:cNvPr>
          <p:cNvSpPr/>
          <p:nvPr/>
        </p:nvSpPr>
        <p:spPr>
          <a:xfrm>
            <a:off x="911441" y="2676054"/>
            <a:ext cx="951767" cy="951767"/>
          </a:xfrm>
          <a:prstGeom prst="ellipse">
            <a:avLst/>
          </a:prstGeom>
          <a:solidFill>
            <a:schemeClr val="accent3"/>
          </a:solidFill>
          <a:ln>
            <a:solidFill>
              <a:schemeClr val="accent1"/>
            </a:solidFill>
          </a:ln>
          <a:effectLst>
            <a:outerShdw blurRad="215900" dist="50800" dir="5400000" algn="tl" rotWithShape="0">
              <a:schemeClr val="accent2">
                <a:lumMod val="75000"/>
                <a:alpha val="3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BR" sz="2400" dirty="0">
              <a:solidFill>
                <a:srgbClr val="FFFFFF"/>
              </a:solidFill>
              <a:latin typeface="Calibri"/>
            </a:endParaRPr>
          </a:p>
        </p:txBody>
      </p:sp>
      <p:pic>
        <p:nvPicPr>
          <p:cNvPr id="21" name="Graphic 20">
            <a:extLst>
              <a:ext uri="{FF2B5EF4-FFF2-40B4-BE49-F238E27FC236}">
                <a16:creationId xmlns:a16="http://schemas.microsoft.com/office/drawing/2014/main" id="{59F37D3B-E5B3-E146-B0B3-C8E9751618F0}"/>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01450" y="3712489"/>
            <a:ext cx="171748" cy="126700"/>
          </a:xfrm>
          <a:prstGeom prst="rect">
            <a:avLst/>
          </a:prstGeom>
        </p:spPr>
      </p:pic>
      <p:sp>
        <p:nvSpPr>
          <p:cNvPr id="22" name="Rounded Rectangle 21">
            <a:extLst>
              <a:ext uri="{FF2B5EF4-FFF2-40B4-BE49-F238E27FC236}">
                <a16:creationId xmlns:a16="http://schemas.microsoft.com/office/drawing/2014/main" id="{E590A579-7B93-1649-8C95-F61F92CC4198}"/>
              </a:ext>
            </a:extLst>
          </p:cNvPr>
          <p:cNvSpPr/>
          <p:nvPr/>
        </p:nvSpPr>
        <p:spPr>
          <a:xfrm>
            <a:off x="2750868" y="3904970"/>
            <a:ext cx="7755467" cy="1007533"/>
          </a:xfrm>
          <a:prstGeom prst="roundRect">
            <a:avLst>
              <a:gd name="adj" fmla="val 3089"/>
            </a:avLst>
          </a:prstGeom>
          <a:solidFill>
            <a:schemeClr val="bg1"/>
          </a:solidFill>
          <a:ln>
            <a:noFill/>
          </a:ln>
          <a:effectLst>
            <a:outerShdw blurRad="25400" dist="12700" dir="4200000" algn="ctr" rotWithShape="0">
              <a:srgbClr val="000000">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srgbClr val="FFFFFF"/>
              </a:solidFill>
              <a:latin typeface="Calibri"/>
            </a:endParaRPr>
          </a:p>
        </p:txBody>
      </p:sp>
      <p:sp>
        <p:nvSpPr>
          <p:cNvPr id="23" name="Rounded Rectangle 22">
            <a:extLst>
              <a:ext uri="{FF2B5EF4-FFF2-40B4-BE49-F238E27FC236}">
                <a16:creationId xmlns:a16="http://schemas.microsoft.com/office/drawing/2014/main" id="{1B444C3C-7760-6A44-8E6E-7DCCB446216D}"/>
              </a:ext>
            </a:extLst>
          </p:cNvPr>
          <p:cNvSpPr/>
          <p:nvPr/>
        </p:nvSpPr>
        <p:spPr>
          <a:xfrm>
            <a:off x="2235201" y="4054973"/>
            <a:ext cx="2603260" cy="705449"/>
          </a:xfrm>
          <a:prstGeom prst="roundRect">
            <a:avLst>
              <a:gd name="adj" fmla="val 23913"/>
            </a:avLst>
          </a:prstGeom>
          <a:solidFill>
            <a:schemeClr val="accent2"/>
          </a:solidFill>
          <a:ln>
            <a:noFill/>
          </a:ln>
          <a:effectLst>
            <a:outerShdw blurRad="215900" dist="50800" dir="5400000" algn="ctr" rotWithShape="0">
              <a:schemeClr val="accent2">
                <a:lumMod val="75000"/>
                <a:alpha val="3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srgbClr val="FFFFFF"/>
              </a:solidFill>
              <a:latin typeface="Calibri"/>
            </a:endParaRPr>
          </a:p>
        </p:txBody>
      </p:sp>
      <p:sp>
        <p:nvSpPr>
          <p:cNvPr id="26" name="Oval 25">
            <a:extLst>
              <a:ext uri="{FF2B5EF4-FFF2-40B4-BE49-F238E27FC236}">
                <a16:creationId xmlns:a16="http://schemas.microsoft.com/office/drawing/2014/main" id="{95233CA2-0C1F-D14D-A582-D8523118D248}"/>
              </a:ext>
            </a:extLst>
          </p:cNvPr>
          <p:cNvSpPr/>
          <p:nvPr/>
        </p:nvSpPr>
        <p:spPr>
          <a:xfrm>
            <a:off x="911441" y="3935894"/>
            <a:ext cx="951767" cy="951767"/>
          </a:xfrm>
          <a:prstGeom prst="ellipse">
            <a:avLst/>
          </a:prstGeom>
          <a:solidFill>
            <a:schemeClr val="accent2"/>
          </a:solidFill>
          <a:ln>
            <a:noFill/>
          </a:ln>
          <a:effectLst>
            <a:outerShdw blurRad="215900" dist="50800" dir="5400000" algn="tl" rotWithShape="0">
              <a:schemeClr val="accent2">
                <a:lumMod val="75000"/>
                <a:alpha val="3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BR" sz="2400" dirty="0">
              <a:solidFill>
                <a:srgbClr val="FFFFFF"/>
              </a:solidFill>
              <a:latin typeface="Calibri"/>
            </a:endParaRPr>
          </a:p>
        </p:txBody>
      </p:sp>
      <p:sp>
        <p:nvSpPr>
          <p:cNvPr id="28" name="Rounded Rectangle 27">
            <a:extLst>
              <a:ext uri="{FF2B5EF4-FFF2-40B4-BE49-F238E27FC236}">
                <a16:creationId xmlns:a16="http://schemas.microsoft.com/office/drawing/2014/main" id="{65AF59A3-DA5A-E045-B8F4-B5435C35CB9C}"/>
              </a:ext>
            </a:extLst>
          </p:cNvPr>
          <p:cNvSpPr/>
          <p:nvPr/>
        </p:nvSpPr>
        <p:spPr>
          <a:xfrm>
            <a:off x="2750868" y="5151263"/>
            <a:ext cx="7755467" cy="1007533"/>
          </a:xfrm>
          <a:prstGeom prst="roundRect">
            <a:avLst>
              <a:gd name="adj" fmla="val 3089"/>
            </a:avLst>
          </a:prstGeom>
          <a:solidFill>
            <a:schemeClr val="bg1"/>
          </a:solidFill>
          <a:ln>
            <a:noFill/>
          </a:ln>
          <a:effectLst>
            <a:outerShdw blurRad="25400" dist="12700" dir="4200000" algn="ctr" rotWithShape="0">
              <a:srgbClr val="000000">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srgbClr val="FFFFFF"/>
              </a:solidFill>
              <a:latin typeface="Calibri"/>
            </a:endParaRPr>
          </a:p>
        </p:txBody>
      </p:sp>
      <p:sp>
        <p:nvSpPr>
          <p:cNvPr id="29" name="Rounded Rectangle 28">
            <a:extLst>
              <a:ext uri="{FF2B5EF4-FFF2-40B4-BE49-F238E27FC236}">
                <a16:creationId xmlns:a16="http://schemas.microsoft.com/office/drawing/2014/main" id="{1709BABA-8E88-4B48-AC0C-3BE896EC96DE}"/>
              </a:ext>
            </a:extLst>
          </p:cNvPr>
          <p:cNvSpPr/>
          <p:nvPr/>
        </p:nvSpPr>
        <p:spPr>
          <a:xfrm>
            <a:off x="2235201" y="5301266"/>
            <a:ext cx="2603260" cy="705449"/>
          </a:xfrm>
          <a:prstGeom prst="roundRect">
            <a:avLst>
              <a:gd name="adj" fmla="val 23913"/>
            </a:avLst>
          </a:prstGeom>
          <a:solidFill>
            <a:schemeClr val="accent1"/>
          </a:solidFill>
          <a:ln>
            <a:noFill/>
          </a:ln>
          <a:effectLst>
            <a:outerShdw blurRad="215900" dist="50800" dir="5400000" algn="ctr" rotWithShape="0">
              <a:schemeClr val="accent2">
                <a:lumMod val="75000"/>
                <a:alpha val="3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srgbClr val="FFFFFF"/>
              </a:solidFill>
              <a:latin typeface="Calibri"/>
            </a:endParaRPr>
          </a:p>
        </p:txBody>
      </p:sp>
      <p:sp>
        <p:nvSpPr>
          <p:cNvPr id="32" name="Oval 31">
            <a:extLst>
              <a:ext uri="{FF2B5EF4-FFF2-40B4-BE49-F238E27FC236}">
                <a16:creationId xmlns:a16="http://schemas.microsoft.com/office/drawing/2014/main" id="{8B605A5C-F0DD-C74E-B69C-7527F18F909F}"/>
              </a:ext>
            </a:extLst>
          </p:cNvPr>
          <p:cNvSpPr/>
          <p:nvPr/>
        </p:nvSpPr>
        <p:spPr>
          <a:xfrm>
            <a:off x="911441" y="5182187"/>
            <a:ext cx="951767" cy="951767"/>
          </a:xfrm>
          <a:prstGeom prst="ellipse">
            <a:avLst/>
          </a:prstGeom>
          <a:solidFill>
            <a:schemeClr val="accent1"/>
          </a:solidFill>
          <a:ln>
            <a:noFill/>
          </a:ln>
          <a:effectLst>
            <a:outerShdw blurRad="215900" dist="50800" dir="5400000" algn="tl" rotWithShape="0">
              <a:schemeClr val="accent2">
                <a:lumMod val="75000"/>
                <a:alpha val="3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BR" sz="2400" dirty="0">
              <a:solidFill>
                <a:srgbClr val="FFFFFF"/>
              </a:solidFill>
              <a:latin typeface="Calibri"/>
            </a:endParaRPr>
          </a:p>
        </p:txBody>
      </p:sp>
      <p:pic>
        <p:nvPicPr>
          <p:cNvPr id="40" name="Graphic 39" descr="Document with solid fill">
            <a:extLst>
              <a:ext uri="{FF2B5EF4-FFF2-40B4-BE49-F238E27FC236}">
                <a16:creationId xmlns:a16="http://schemas.microsoft.com/office/drawing/2014/main" id="{EBB63B49-EE07-5444-8E16-B6BCB0DF99FC}"/>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76199" y="4076345"/>
            <a:ext cx="661783" cy="661783"/>
          </a:xfrm>
          <a:prstGeom prst="rect">
            <a:avLst/>
          </a:prstGeom>
        </p:spPr>
      </p:pic>
      <p:pic>
        <p:nvPicPr>
          <p:cNvPr id="42" name="Graphic 41" descr="Group brainstorm with solid fill">
            <a:extLst>
              <a:ext uri="{FF2B5EF4-FFF2-40B4-BE49-F238E27FC236}">
                <a16:creationId xmlns:a16="http://schemas.microsoft.com/office/drawing/2014/main" id="{304BF97B-8561-5649-ADC9-A1B2A7F641DD}"/>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79942" y="2789183"/>
            <a:ext cx="661783" cy="661783"/>
          </a:xfrm>
          <a:prstGeom prst="rect">
            <a:avLst/>
          </a:prstGeom>
        </p:spPr>
      </p:pic>
      <p:sp>
        <p:nvSpPr>
          <p:cNvPr id="2" name="Freeform: Shape 1">
            <a:extLst>
              <a:ext uri="{FF2B5EF4-FFF2-40B4-BE49-F238E27FC236}">
                <a16:creationId xmlns:a16="http://schemas.microsoft.com/office/drawing/2014/main" id="{0235E450-06A5-4A06-1996-59F6608E9451}"/>
              </a:ext>
            </a:extLst>
          </p:cNvPr>
          <p:cNvSpPr/>
          <p:nvPr/>
        </p:nvSpPr>
        <p:spPr>
          <a:xfrm>
            <a:off x="10112001" y="1455089"/>
            <a:ext cx="474492" cy="889700"/>
          </a:xfrm>
          <a:custGeom>
            <a:avLst/>
            <a:gdLst>
              <a:gd name="connsiteX0" fmla="*/ 266119 w 525090"/>
              <a:gd name="connsiteY0" fmla="*/ 237861 h 1145258"/>
              <a:gd name="connsiteX1" fmla="*/ 262628 w 525090"/>
              <a:gd name="connsiteY1" fmla="*/ 237861 h 1145258"/>
              <a:gd name="connsiteX2" fmla="*/ 44048 w 525090"/>
              <a:gd name="connsiteY2" fmla="*/ 341749 h 1145258"/>
              <a:gd name="connsiteX3" fmla="*/ 0 w 525090"/>
              <a:gd name="connsiteY3" fmla="*/ 140955 h 1145258"/>
              <a:gd name="connsiteX4" fmla="*/ 303020 w 525090"/>
              <a:gd name="connsiteY4" fmla="*/ 0 h 1145258"/>
              <a:gd name="connsiteX5" fmla="*/ 525090 w 525090"/>
              <a:gd name="connsiteY5" fmla="*/ 0 h 1145258"/>
              <a:gd name="connsiteX6" fmla="*/ 525090 w 525090"/>
              <a:gd name="connsiteY6" fmla="*/ 1145259 h 1145258"/>
              <a:gd name="connsiteX7" fmla="*/ 266119 w 525090"/>
              <a:gd name="connsiteY7" fmla="*/ 1145259 h 1145258"/>
              <a:gd name="connsiteX8" fmla="*/ 266119 w 525090"/>
              <a:gd name="connsiteY8" fmla="*/ 237861 h 114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5090" h="1145258">
                <a:moveTo>
                  <a:pt x="266119" y="237861"/>
                </a:moveTo>
                <a:lnTo>
                  <a:pt x="262628" y="237861"/>
                </a:lnTo>
                <a:lnTo>
                  <a:pt x="44048" y="341749"/>
                </a:lnTo>
                <a:lnTo>
                  <a:pt x="0" y="140955"/>
                </a:lnTo>
                <a:lnTo>
                  <a:pt x="303020" y="0"/>
                </a:lnTo>
                <a:lnTo>
                  <a:pt x="525090" y="0"/>
                </a:lnTo>
                <a:lnTo>
                  <a:pt x="525090" y="1145259"/>
                </a:lnTo>
                <a:lnTo>
                  <a:pt x="266119" y="1145259"/>
                </a:lnTo>
                <a:lnTo>
                  <a:pt x="266119" y="237861"/>
                </a:lnTo>
                <a:close/>
              </a:path>
            </a:pathLst>
          </a:custGeom>
          <a:solidFill>
            <a:schemeClr val="accent4"/>
          </a:solidFill>
          <a:ln w="63500" cap="flat">
            <a:solidFill>
              <a:schemeClr val="bg1"/>
            </a:solidFill>
            <a:prstDash val="solid"/>
            <a:miter/>
          </a:ln>
        </p:spPr>
        <p:txBody>
          <a:bodyPr rtlCol="0" anchor="ctr"/>
          <a:lstStyle/>
          <a:p>
            <a:pPr defTabSz="1219170"/>
            <a:endParaRPr lang="en-IN" sz="2400" dirty="0">
              <a:solidFill>
                <a:srgbClr val="000000"/>
              </a:solidFill>
              <a:latin typeface="Calibri"/>
            </a:endParaRPr>
          </a:p>
        </p:txBody>
      </p:sp>
      <p:sp>
        <p:nvSpPr>
          <p:cNvPr id="3" name="Freeform: Shape 2">
            <a:extLst>
              <a:ext uri="{FF2B5EF4-FFF2-40B4-BE49-F238E27FC236}">
                <a16:creationId xmlns:a16="http://schemas.microsoft.com/office/drawing/2014/main" id="{FFF32C8E-649F-B826-6ECC-8A1ADA1AE4DE}"/>
              </a:ext>
            </a:extLst>
          </p:cNvPr>
          <p:cNvSpPr/>
          <p:nvPr/>
        </p:nvSpPr>
        <p:spPr>
          <a:xfrm>
            <a:off x="10090567" y="3993508"/>
            <a:ext cx="583933" cy="854781"/>
          </a:xfrm>
          <a:custGeom>
            <a:avLst/>
            <a:gdLst>
              <a:gd name="connsiteX0" fmla="*/ 54520 w 808828"/>
              <a:gd name="connsiteY0" fmla="*/ 902078 h 1183988"/>
              <a:gd name="connsiteX1" fmla="*/ 320639 w 808828"/>
              <a:gd name="connsiteY1" fmla="*/ 972556 h 1183988"/>
              <a:gd name="connsiteX2" fmla="*/ 530243 w 808828"/>
              <a:gd name="connsiteY2" fmla="*/ 819301 h 1183988"/>
              <a:gd name="connsiteX3" fmla="*/ 299363 w 808828"/>
              <a:gd name="connsiteY3" fmla="*/ 655407 h 1183988"/>
              <a:gd name="connsiteX4" fmla="*/ 190156 w 808828"/>
              <a:gd name="connsiteY4" fmla="*/ 655407 h 1183988"/>
              <a:gd name="connsiteX5" fmla="*/ 190156 w 808828"/>
              <a:gd name="connsiteY5" fmla="*/ 463423 h 1183988"/>
              <a:gd name="connsiteX6" fmla="*/ 294044 w 808828"/>
              <a:gd name="connsiteY6" fmla="*/ 463423 h 1183988"/>
              <a:gd name="connsiteX7" fmla="*/ 498495 w 808828"/>
              <a:gd name="connsiteY7" fmla="*/ 331277 h 1183988"/>
              <a:gd name="connsiteX8" fmla="*/ 329283 w 808828"/>
              <a:gd name="connsiteY8" fmla="*/ 211432 h 1183988"/>
              <a:gd name="connsiteX9" fmla="*/ 89593 w 808828"/>
              <a:gd name="connsiteY9" fmla="*/ 280081 h 1183988"/>
              <a:gd name="connsiteX10" fmla="*/ 35239 w 808828"/>
              <a:gd name="connsiteY10" fmla="*/ 86268 h 1183988"/>
              <a:gd name="connsiteX11" fmla="*/ 389288 w 808828"/>
              <a:gd name="connsiteY11" fmla="*/ 0 h 1183988"/>
              <a:gd name="connsiteX12" fmla="*/ 769933 w 808828"/>
              <a:gd name="connsiteY12" fmla="*/ 285400 h 1183988"/>
              <a:gd name="connsiteX13" fmla="*/ 560329 w 808828"/>
              <a:gd name="connsiteY13" fmla="*/ 551519 h 1183988"/>
              <a:gd name="connsiteX14" fmla="*/ 560329 w 808828"/>
              <a:gd name="connsiteY14" fmla="*/ 555010 h 1183988"/>
              <a:gd name="connsiteX15" fmla="*/ 808829 w 808828"/>
              <a:gd name="connsiteY15" fmla="*/ 833429 h 1183988"/>
              <a:gd name="connsiteX16" fmla="*/ 340087 w 808828"/>
              <a:gd name="connsiteY16" fmla="*/ 1183988 h 1183988"/>
              <a:gd name="connsiteX17" fmla="*/ 0 w 808828"/>
              <a:gd name="connsiteY17" fmla="*/ 1102873 h 1183988"/>
              <a:gd name="connsiteX18" fmla="*/ 54520 w 808828"/>
              <a:gd name="connsiteY18" fmla="*/ 902078 h 1183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08828" h="1183988">
                <a:moveTo>
                  <a:pt x="54520" y="902078"/>
                </a:moveTo>
                <a:cubicBezTo>
                  <a:pt x="102059" y="926679"/>
                  <a:pt x="211266" y="972556"/>
                  <a:pt x="320639" y="972556"/>
                </a:cubicBezTo>
                <a:cubicBezTo>
                  <a:pt x="459766" y="972556"/>
                  <a:pt x="530243" y="905569"/>
                  <a:pt x="530243" y="819301"/>
                </a:cubicBezTo>
                <a:cubicBezTo>
                  <a:pt x="530243" y="706603"/>
                  <a:pt x="417546" y="655407"/>
                  <a:pt x="299363" y="655407"/>
                </a:cubicBezTo>
                <a:lnTo>
                  <a:pt x="190156" y="655407"/>
                </a:lnTo>
                <a:lnTo>
                  <a:pt x="190156" y="463423"/>
                </a:lnTo>
                <a:lnTo>
                  <a:pt x="294044" y="463423"/>
                </a:lnTo>
                <a:cubicBezTo>
                  <a:pt x="383969" y="461594"/>
                  <a:pt x="498495" y="428184"/>
                  <a:pt x="498495" y="331277"/>
                </a:cubicBezTo>
                <a:cubicBezTo>
                  <a:pt x="498495" y="262628"/>
                  <a:pt x="442146" y="211432"/>
                  <a:pt x="329283" y="211432"/>
                </a:cubicBezTo>
                <a:cubicBezTo>
                  <a:pt x="235867" y="211432"/>
                  <a:pt x="137298" y="251990"/>
                  <a:pt x="89593" y="280081"/>
                </a:cubicBezTo>
                <a:lnTo>
                  <a:pt x="35239" y="86268"/>
                </a:lnTo>
                <a:cubicBezTo>
                  <a:pt x="103888" y="42220"/>
                  <a:pt x="241352" y="0"/>
                  <a:pt x="389288" y="0"/>
                </a:cubicBezTo>
                <a:cubicBezTo>
                  <a:pt x="634297" y="0"/>
                  <a:pt x="769933" y="128655"/>
                  <a:pt x="769933" y="285400"/>
                </a:cubicBezTo>
                <a:cubicBezTo>
                  <a:pt x="769933" y="406908"/>
                  <a:pt x="701284" y="502152"/>
                  <a:pt x="560329" y="551519"/>
                </a:cubicBezTo>
                <a:lnTo>
                  <a:pt x="560329" y="555010"/>
                </a:lnTo>
                <a:cubicBezTo>
                  <a:pt x="697793" y="579611"/>
                  <a:pt x="808829" y="683665"/>
                  <a:pt x="808829" y="833429"/>
                </a:cubicBezTo>
                <a:cubicBezTo>
                  <a:pt x="808829" y="1036052"/>
                  <a:pt x="630807" y="1183988"/>
                  <a:pt x="340087" y="1183988"/>
                </a:cubicBezTo>
                <a:cubicBezTo>
                  <a:pt x="192151" y="1183988"/>
                  <a:pt x="66987" y="1145259"/>
                  <a:pt x="0" y="1102873"/>
                </a:cubicBezTo>
                <a:lnTo>
                  <a:pt x="54520" y="902078"/>
                </a:lnTo>
                <a:close/>
              </a:path>
            </a:pathLst>
          </a:custGeom>
          <a:solidFill>
            <a:schemeClr val="accent2"/>
          </a:solidFill>
          <a:ln w="63500" cap="flat">
            <a:solidFill>
              <a:schemeClr val="bg1"/>
            </a:solidFill>
            <a:prstDash val="solid"/>
            <a:miter/>
          </a:ln>
        </p:spPr>
        <p:txBody>
          <a:bodyPr rtlCol="0" anchor="ctr"/>
          <a:lstStyle/>
          <a:p>
            <a:pPr defTabSz="1219170"/>
            <a:endParaRPr lang="en-IN" sz="2400">
              <a:solidFill>
                <a:srgbClr val="000000"/>
              </a:solidFill>
              <a:latin typeface="Calibri"/>
            </a:endParaRPr>
          </a:p>
        </p:txBody>
      </p:sp>
      <p:sp>
        <p:nvSpPr>
          <p:cNvPr id="4" name="Freeform: Shape 3">
            <a:extLst>
              <a:ext uri="{FF2B5EF4-FFF2-40B4-BE49-F238E27FC236}">
                <a16:creationId xmlns:a16="http://schemas.microsoft.com/office/drawing/2014/main" id="{052C2D2D-15BD-EC14-F8E6-E34D3E5DE363}"/>
              </a:ext>
            </a:extLst>
          </p:cNvPr>
          <p:cNvSpPr/>
          <p:nvPr/>
        </p:nvSpPr>
        <p:spPr>
          <a:xfrm>
            <a:off x="10013424" y="5239801"/>
            <a:ext cx="695005" cy="885755"/>
          </a:xfrm>
          <a:custGeom>
            <a:avLst/>
            <a:gdLst>
              <a:gd name="connsiteX0" fmla="*/ 507471 w 898753"/>
              <a:gd name="connsiteY0" fmla="*/ 1145425 h 1145424"/>
              <a:gd name="connsiteX1" fmla="*/ 507471 w 898753"/>
              <a:gd name="connsiteY1" fmla="*/ 872325 h 1145424"/>
              <a:gd name="connsiteX2" fmla="*/ 0 w 898753"/>
              <a:gd name="connsiteY2" fmla="*/ 872325 h 1145424"/>
              <a:gd name="connsiteX3" fmla="*/ 0 w 898753"/>
              <a:gd name="connsiteY3" fmla="*/ 697793 h 1145424"/>
              <a:gd name="connsiteX4" fmla="*/ 433503 w 898753"/>
              <a:gd name="connsiteY4" fmla="*/ 0 h 1145424"/>
              <a:gd name="connsiteX5" fmla="*/ 761290 w 898753"/>
              <a:gd name="connsiteY5" fmla="*/ 0 h 1145424"/>
              <a:gd name="connsiteX6" fmla="*/ 761290 w 898753"/>
              <a:gd name="connsiteY6" fmla="*/ 671364 h 1145424"/>
              <a:gd name="connsiteX7" fmla="*/ 898754 w 898753"/>
              <a:gd name="connsiteY7" fmla="*/ 671364 h 1145424"/>
              <a:gd name="connsiteX8" fmla="*/ 898754 w 898753"/>
              <a:gd name="connsiteY8" fmla="*/ 872159 h 1145424"/>
              <a:gd name="connsiteX9" fmla="*/ 761290 w 898753"/>
              <a:gd name="connsiteY9" fmla="*/ 872159 h 1145424"/>
              <a:gd name="connsiteX10" fmla="*/ 761290 w 898753"/>
              <a:gd name="connsiteY10" fmla="*/ 1145259 h 1145424"/>
              <a:gd name="connsiteX11" fmla="*/ 507471 w 898753"/>
              <a:gd name="connsiteY11" fmla="*/ 1145259 h 1145424"/>
              <a:gd name="connsiteX12" fmla="*/ 507471 w 898753"/>
              <a:gd name="connsiteY12" fmla="*/ 671364 h 1145424"/>
              <a:gd name="connsiteX13" fmla="*/ 507471 w 898753"/>
              <a:gd name="connsiteY13" fmla="*/ 417712 h 1145424"/>
              <a:gd name="connsiteX14" fmla="*/ 516281 w 898753"/>
              <a:gd name="connsiteY14" fmla="*/ 204451 h 1145424"/>
              <a:gd name="connsiteX15" fmla="*/ 509299 w 898753"/>
              <a:gd name="connsiteY15" fmla="*/ 204451 h 1145424"/>
              <a:gd name="connsiteX16" fmla="*/ 403583 w 898753"/>
              <a:gd name="connsiteY16" fmla="*/ 417712 h 1145424"/>
              <a:gd name="connsiteX17" fmla="*/ 250328 w 898753"/>
              <a:gd name="connsiteY17" fmla="*/ 667874 h 1145424"/>
              <a:gd name="connsiteX18" fmla="*/ 250328 w 898753"/>
              <a:gd name="connsiteY18" fmla="*/ 671364 h 1145424"/>
              <a:gd name="connsiteX19" fmla="*/ 507471 w 898753"/>
              <a:gd name="connsiteY19" fmla="*/ 671364 h 1145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98753" h="1145424">
                <a:moveTo>
                  <a:pt x="507471" y="1145425"/>
                </a:moveTo>
                <a:lnTo>
                  <a:pt x="507471" y="872325"/>
                </a:lnTo>
                <a:lnTo>
                  <a:pt x="0" y="872325"/>
                </a:lnTo>
                <a:lnTo>
                  <a:pt x="0" y="697793"/>
                </a:lnTo>
                <a:lnTo>
                  <a:pt x="433503" y="0"/>
                </a:lnTo>
                <a:lnTo>
                  <a:pt x="761290" y="0"/>
                </a:lnTo>
                <a:lnTo>
                  <a:pt x="761290" y="671364"/>
                </a:lnTo>
                <a:lnTo>
                  <a:pt x="898754" y="671364"/>
                </a:lnTo>
                <a:lnTo>
                  <a:pt x="898754" y="872159"/>
                </a:lnTo>
                <a:lnTo>
                  <a:pt x="761290" y="872159"/>
                </a:lnTo>
                <a:lnTo>
                  <a:pt x="761290" y="1145259"/>
                </a:lnTo>
                <a:lnTo>
                  <a:pt x="507471" y="1145259"/>
                </a:lnTo>
                <a:close/>
                <a:moveTo>
                  <a:pt x="507471" y="671364"/>
                </a:moveTo>
                <a:lnTo>
                  <a:pt x="507471" y="417712"/>
                </a:lnTo>
                <a:cubicBezTo>
                  <a:pt x="507471" y="349063"/>
                  <a:pt x="510961" y="278585"/>
                  <a:pt x="516281" y="204451"/>
                </a:cubicBezTo>
                <a:lnTo>
                  <a:pt x="509299" y="204451"/>
                </a:lnTo>
                <a:cubicBezTo>
                  <a:pt x="472232" y="278419"/>
                  <a:pt x="442313" y="345406"/>
                  <a:pt x="403583" y="417712"/>
                </a:cubicBezTo>
                <a:lnTo>
                  <a:pt x="250328" y="667874"/>
                </a:lnTo>
                <a:lnTo>
                  <a:pt x="250328" y="671364"/>
                </a:lnTo>
                <a:lnTo>
                  <a:pt x="507471" y="671364"/>
                </a:lnTo>
                <a:close/>
              </a:path>
            </a:pathLst>
          </a:custGeom>
          <a:solidFill>
            <a:schemeClr val="accent1"/>
          </a:solidFill>
          <a:ln w="63500" cap="flat">
            <a:solidFill>
              <a:schemeClr val="bg1"/>
            </a:solidFill>
            <a:prstDash val="solid"/>
            <a:miter/>
          </a:ln>
        </p:spPr>
        <p:txBody>
          <a:bodyPr rtlCol="0" anchor="ctr"/>
          <a:lstStyle/>
          <a:p>
            <a:pPr defTabSz="1219170"/>
            <a:endParaRPr lang="en-IN" sz="2400">
              <a:solidFill>
                <a:srgbClr val="000000"/>
              </a:solidFill>
              <a:latin typeface="Calibri"/>
            </a:endParaRPr>
          </a:p>
        </p:txBody>
      </p:sp>
      <p:sp>
        <p:nvSpPr>
          <p:cNvPr id="8" name="Freeform: Shape 7">
            <a:extLst>
              <a:ext uri="{FF2B5EF4-FFF2-40B4-BE49-F238E27FC236}">
                <a16:creationId xmlns:a16="http://schemas.microsoft.com/office/drawing/2014/main" id="{C41A4FE8-6DB4-AABB-09D2-90C8C8B6027B}"/>
              </a:ext>
            </a:extLst>
          </p:cNvPr>
          <p:cNvSpPr/>
          <p:nvPr/>
        </p:nvSpPr>
        <p:spPr>
          <a:xfrm>
            <a:off x="10112000" y="2746836"/>
            <a:ext cx="596429" cy="855161"/>
          </a:xfrm>
          <a:custGeom>
            <a:avLst/>
            <a:gdLst>
              <a:gd name="connsiteX0" fmla="*/ 0 w 812319"/>
              <a:gd name="connsiteY0" fmla="*/ 1164707 h 1164706"/>
              <a:gd name="connsiteX1" fmla="*/ 0 w 812319"/>
              <a:gd name="connsiteY1" fmla="*/ 1002642 h 1164706"/>
              <a:gd name="connsiteX2" fmla="*/ 147936 w 812319"/>
              <a:gd name="connsiteY2" fmla="*/ 868668 h 1164706"/>
              <a:gd name="connsiteX3" fmla="*/ 523262 w 812319"/>
              <a:gd name="connsiteY3" fmla="*/ 382307 h 1164706"/>
              <a:gd name="connsiteX4" fmla="*/ 334768 w 812319"/>
              <a:gd name="connsiteY4" fmla="*/ 214923 h 1164706"/>
              <a:gd name="connsiteX5" fmla="*/ 89925 w 812319"/>
              <a:gd name="connsiteY5" fmla="*/ 310001 h 1164706"/>
              <a:gd name="connsiteX6" fmla="*/ 14129 w 812319"/>
              <a:gd name="connsiteY6" fmla="*/ 118017 h 1164706"/>
              <a:gd name="connsiteX7" fmla="*/ 389454 w 812319"/>
              <a:gd name="connsiteY7" fmla="*/ 0 h 1164706"/>
              <a:gd name="connsiteX8" fmla="*/ 791209 w 812319"/>
              <a:gd name="connsiteY8" fmla="*/ 359369 h 1164706"/>
              <a:gd name="connsiteX9" fmla="*/ 486361 w 812319"/>
              <a:gd name="connsiteY9" fmla="*/ 852711 h 1164706"/>
              <a:gd name="connsiteX10" fmla="*/ 380645 w 812319"/>
              <a:gd name="connsiteY10" fmla="*/ 940808 h 1164706"/>
              <a:gd name="connsiteX11" fmla="*/ 380645 w 812319"/>
              <a:gd name="connsiteY11" fmla="*/ 944298 h 1164706"/>
              <a:gd name="connsiteX12" fmla="*/ 812319 w 812319"/>
              <a:gd name="connsiteY12" fmla="*/ 944298 h 1164706"/>
              <a:gd name="connsiteX13" fmla="*/ 812319 w 812319"/>
              <a:gd name="connsiteY13" fmla="*/ 1164540 h 1164706"/>
              <a:gd name="connsiteX14" fmla="*/ 0 w 812319"/>
              <a:gd name="connsiteY14" fmla="*/ 1164540 h 1164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12319" h="1164706">
                <a:moveTo>
                  <a:pt x="0" y="1164707"/>
                </a:moveTo>
                <a:lnTo>
                  <a:pt x="0" y="1002642"/>
                </a:lnTo>
                <a:lnTo>
                  <a:pt x="147936" y="868668"/>
                </a:lnTo>
                <a:cubicBezTo>
                  <a:pt x="398264" y="644935"/>
                  <a:pt x="519771" y="516281"/>
                  <a:pt x="523262" y="382307"/>
                </a:cubicBezTo>
                <a:cubicBezTo>
                  <a:pt x="523262" y="288891"/>
                  <a:pt x="466913" y="214923"/>
                  <a:pt x="334768" y="214923"/>
                </a:cubicBezTo>
                <a:cubicBezTo>
                  <a:pt x="236033" y="214923"/>
                  <a:pt x="149765" y="264290"/>
                  <a:pt x="89925" y="310001"/>
                </a:cubicBezTo>
                <a:lnTo>
                  <a:pt x="14129" y="118017"/>
                </a:lnTo>
                <a:cubicBezTo>
                  <a:pt x="100397" y="52858"/>
                  <a:pt x="234371" y="0"/>
                  <a:pt x="389454" y="0"/>
                </a:cubicBezTo>
                <a:cubicBezTo>
                  <a:pt x="648426" y="0"/>
                  <a:pt x="791209" y="151593"/>
                  <a:pt x="791209" y="359369"/>
                </a:cubicBezTo>
                <a:cubicBezTo>
                  <a:pt x="791209" y="551353"/>
                  <a:pt x="652083" y="704775"/>
                  <a:pt x="486361" y="852711"/>
                </a:cubicBezTo>
                <a:lnTo>
                  <a:pt x="380645" y="940808"/>
                </a:lnTo>
                <a:lnTo>
                  <a:pt x="380645" y="944298"/>
                </a:lnTo>
                <a:lnTo>
                  <a:pt x="812319" y="944298"/>
                </a:lnTo>
                <a:lnTo>
                  <a:pt x="812319" y="1164540"/>
                </a:lnTo>
                <a:lnTo>
                  <a:pt x="0" y="1164540"/>
                </a:lnTo>
                <a:close/>
              </a:path>
            </a:pathLst>
          </a:custGeom>
          <a:solidFill>
            <a:schemeClr val="accent3"/>
          </a:solidFill>
          <a:ln w="63500" cap="flat">
            <a:solidFill>
              <a:schemeClr val="bg1"/>
            </a:solidFill>
            <a:prstDash val="solid"/>
            <a:miter/>
          </a:ln>
        </p:spPr>
        <p:txBody>
          <a:bodyPr rtlCol="0" anchor="ctr"/>
          <a:lstStyle/>
          <a:p>
            <a:pPr defTabSz="1219170"/>
            <a:endParaRPr lang="en-IN" sz="2400">
              <a:solidFill>
                <a:srgbClr val="000000"/>
              </a:solidFill>
              <a:latin typeface="Calibri"/>
            </a:endParaRPr>
          </a:p>
        </p:txBody>
      </p:sp>
      <p:grpSp>
        <p:nvGrpSpPr>
          <p:cNvPr id="107" name="Google Shape;11541;p73">
            <a:extLst>
              <a:ext uri="{FF2B5EF4-FFF2-40B4-BE49-F238E27FC236}">
                <a16:creationId xmlns:a16="http://schemas.microsoft.com/office/drawing/2014/main" id="{FD87402E-717C-4EB5-9ADB-95FD8C1C7C75}"/>
              </a:ext>
            </a:extLst>
          </p:cNvPr>
          <p:cNvGrpSpPr/>
          <p:nvPr/>
        </p:nvGrpSpPr>
        <p:grpSpPr>
          <a:xfrm rot="10800000">
            <a:off x="1112681" y="1562791"/>
            <a:ext cx="594709" cy="607175"/>
            <a:chOff x="5183758" y="1210600"/>
            <a:chExt cx="3605380" cy="2960783"/>
          </a:xfrm>
        </p:grpSpPr>
        <p:sp>
          <p:nvSpPr>
            <p:cNvPr id="108" name="Google Shape;11542;p73">
              <a:extLst>
                <a:ext uri="{FF2B5EF4-FFF2-40B4-BE49-F238E27FC236}">
                  <a16:creationId xmlns:a16="http://schemas.microsoft.com/office/drawing/2014/main" id="{1886C4A6-EFA9-48FE-B03B-62E06B18DAE6}"/>
                </a:ext>
              </a:extLst>
            </p:cNvPr>
            <p:cNvSpPr/>
            <p:nvPr/>
          </p:nvSpPr>
          <p:spPr>
            <a:xfrm>
              <a:off x="5479658" y="1210600"/>
              <a:ext cx="3108190" cy="632425"/>
            </a:xfrm>
            <a:custGeom>
              <a:avLst/>
              <a:gdLst/>
              <a:ahLst/>
              <a:cxnLst/>
              <a:rect l="l" t="t" r="r" b="b"/>
              <a:pathLst>
                <a:path w="117257" h="25297" extrusionOk="0">
                  <a:moveTo>
                    <a:pt x="1" y="0"/>
                  </a:moveTo>
                  <a:lnTo>
                    <a:pt x="14647" y="25297"/>
                  </a:lnTo>
                  <a:lnTo>
                    <a:pt x="102066" y="25297"/>
                  </a:lnTo>
                  <a:lnTo>
                    <a:pt x="117257" y="0"/>
                  </a:lnTo>
                  <a:close/>
                </a:path>
              </a:pathLst>
            </a:custGeom>
            <a:noFill/>
            <a:ln w="22225" cap="flat"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1543;p73">
              <a:extLst>
                <a:ext uri="{FF2B5EF4-FFF2-40B4-BE49-F238E27FC236}">
                  <a16:creationId xmlns:a16="http://schemas.microsoft.com/office/drawing/2014/main" id="{988BC5A8-8EBE-405A-A776-E3D65A2401E0}"/>
                </a:ext>
              </a:extLst>
            </p:cNvPr>
            <p:cNvSpPr/>
            <p:nvPr/>
          </p:nvSpPr>
          <p:spPr>
            <a:xfrm>
              <a:off x="5769162" y="1842998"/>
              <a:ext cx="2424880" cy="631925"/>
            </a:xfrm>
            <a:custGeom>
              <a:avLst/>
              <a:gdLst/>
              <a:ahLst/>
              <a:cxnLst/>
              <a:rect l="l" t="t" r="r" b="b"/>
              <a:pathLst>
                <a:path w="91479" h="25277" extrusionOk="0">
                  <a:moveTo>
                    <a:pt x="1" y="1"/>
                  </a:moveTo>
                  <a:lnTo>
                    <a:pt x="14647" y="25276"/>
                  </a:lnTo>
                  <a:lnTo>
                    <a:pt x="76602" y="25276"/>
                  </a:lnTo>
                  <a:lnTo>
                    <a:pt x="91479" y="1"/>
                  </a:lnTo>
                  <a:close/>
                </a:path>
              </a:pathLst>
            </a:custGeom>
            <a:noFill/>
            <a:ln w="22225" cap="flat"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544;p73">
              <a:extLst>
                <a:ext uri="{FF2B5EF4-FFF2-40B4-BE49-F238E27FC236}">
                  <a16:creationId xmlns:a16="http://schemas.microsoft.com/office/drawing/2014/main" id="{EF514DC5-36D5-4AC3-8306-29778C6F53D8}"/>
                </a:ext>
              </a:extLst>
            </p:cNvPr>
            <p:cNvSpPr/>
            <p:nvPr/>
          </p:nvSpPr>
          <p:spPr>
            <a:xfrm>
              <a:off x="6065319" y="2474896"/>
              <a:ext cx="1739369" cy="632450"/>
            </a:xfrm>
            <a:custGeom>
              <a:avLst/>
              <a:gdLst/>
              <a:ahLst/>
              <a:cxnLst/>
              <a:rect l="l" t="t" r="r" b="b"/>
              <a:pathLst>
                <a:path w="65618" h="25298" extrusionOk="0">
                  <a:moveTo>
                    <a:pt x="1" y="0"/>
                  </a:moveTo>
                  <a:lnTo>
                    <a:pt x="14417" y="25297"/>
                  </a:lnTo>
                  <a:lnTo>
                    <a:pt x="50887" y="25297"/>
                  </a:lnTo>
                  <a:lnTo>
                    <a:pt x="65617" y="0"/>
                  </a:lnTo>
                  <a:close/>
                </a:path>
              </a:pathLst>
            </a:custGeom>
            <a:noFill/>
            <a:ln w="22225" cap="flat"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545;p73">
              <a:extLst>
                <a:ext uri="{FF2B5EF4-FFF2-40B4-BE49-F238E27FC236}">
                  <a16:creationId xmlns:a16="http://schemas.microsoft.com/office/drawing/2014/main" id="{008EC27A-E802-43AC-87CC-FE3913A99466}"/>
                </a:ext>
              </a:extLst>
            </p:cNvPr>
            <p:cNvSpPr/>
            <p:nvPr/>
          </p:nvSpPr>
          <p:spPr>
            <a:xfrm>
              <a:off x="6354293" y="3107319"/>
              <a:ext cx="1061572" cy="632425"/>
            </a:xfrm>
            <a:custGeom>
              <a:avLst/>
              <a:gdLst/>
              <a:ahLst/>
              <a:cxnLst/>
              <a:rect l="l" t="t" r="r" b="b"/>
              <a:pathLst>
                <a:path w="40048" h="25297" extrusionOk="0">
                  <a:moveTo>
                    <a:pt x="0" y="0"/>
                  </a:moveTo>
                  <a:lnTo>
                    <a:pt x="14668" y="25297"/>
                  </a:lnTo>
                  <a:lnTo>
                    <a:pt x="25360" y="25297"/>
                  </a:lnTo>
                  <a:lnTo>
                    <a:pt x="40048" y="0"/>
                  </a:lnTo>
                  <a:close/>
                </a:path>
              </a:pathLst>
            </a:custGeom>
            <a:noFill/>
            <a:ln w="22225" cap="flat"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12" name="Google Shape;11546;p73">
              <a:extLst>
                <a:ext uri="{FF2B5EF4-FFF2-40B4-BE49-F238E27FC236}">
                  <a16:creationId xmlns:a16="http://schemas.microsoft.com/office/drawing/2014/main" id="{5ED96F43-9BDE-430F-B7D8-3B67525797A7}"/>
                </a:ext>
              </a:extLst>
            </p:cNvPr>
            <p:cNvCxnSpPr/>
            <p:nvPr/>
          </p:nvCxnSpPr>
          <p:spPr>
            <a:xfrm>
              <a:off x="5183758" y="2382654"/>
              <a:ext cx="922800" cy="0"/>
            </a:xfrm>
            <a:prstGeom prst="straightConnector1">
              <a:avLst/>
            </a:prstGeom>
            <a:noFill/>
            <a:ln w="22225" cap="flat" cmpd="sng">
              <a:solidFill>
                <a:schemeClr val="bg1"/>
              </a:solidFill>
              <a:prstDash val="solid"/>
              <a:round/>
              <a:headEnd type="oval" w="med" len="med"/>
              <a:tailEnd type="none" w="med" len="med"/>
            </a:ln>
          </p:spPr>
        </p:cxnSp>
        <p:cxnSp>
          <p:nvCxnSpPr>
            <p:cNvPr id="113" name="Google Shape;11547;p73">
              <a:extLst>
                <a:ext uri="{FF2B5EF4-FFF2-40B4-BE49-F238E27FC236}">
                  <a16:creationId xmlns:a16="http://schemas.microsoft.com/office/drawing/2014/main" id="{7408BC9F-76BB-4099-A443-09CC109D7612}"/>
                </a:ext>
              </a:extLst>
            </p:cNvPr>
            <p:cNvCxnSpPr/>
            <p:nvPr/>
          </p:nvCxnSpPr>
          <p:spPr>
            <a:xfrm rot="10800000">
              <a:off x="8225195" y="1765431"/>
              <a:ext cx="559200" cy="0"/>
            </a:xfrm>
            <a:prstGeom prst="straightConnector1">
              <a:avLst/>
            </a:prstGeom>
            <a:noFill/>
            <a:ln w="22225" cap="flat" cmpd="sng">
              <a:solidFill>
                <a:schemeClr val="bg1"/>
              </a:solidFill>
              <a:prstDash val="solid"/>
              <a:round/>
              <a:headEnd type="oval" w="med" len="med"/>
              <a:tailEnd type="none" w="med" len="med"/>
            </a:ln>
          </p:spPr>
        </p:cxnSp>
        <p:cxnSp>
          <p:nvCxnSpPr>
            <p:cNvPr id="114" name="Google Shape;11548;p73">
              <a:extLst>
                <a:ext uri="{FF2B5EF4-FFF2-40B4-BE49-F238E27FC236}">
                  <a16:creationId xmlns:a16="http://schemas.microsoft.com/office/drawing/2014/main" id="{77689302-BB84-4655-85C1-D733D3A8C49C}"/>
                </a:ext>
              </a:extLst>
            </p:cNvPr>
            <p:cNvCxnSpPr/>
            <p:nvPr/>
          </p:nvCxnSpPr>
          <p:spPr>
            <a:xfrm rot="10800000">
              <a:off x="7504838" y="2943528"/>
              <a:ext cx="1284300" cy="0"/>
            </a:xfrm>
            <a:prstGeom prst="straightConnector1">
              <a:avLst/>
            </a:prstGeom>
            <a:noFill/>
            <a:ln w="22225" cap="flat" cmpd="sng">
              <a:solidFill>
                <a:schemeClr val="bg1"/>
              </a:solidFill>
              <a:prstDash val="solid"/>
              <a:round/>
              <a:headEnd type="oval" w="med" len="med"/>
              <a:tailEnd type="none" w="med" len="med"/>
            </a:ln>
          </p:spPr>
        </p:cxnSp>
        <p:cxnSp>
          <p:nvCxnSpPr>
            <p:cNvPr id="115" name="Google Shape;11549;p73">
              <a:extLst>
                <a:ext uri="{FF2B5EF4-FFF2-40B4-BE49-F238E27FC236}">
                  <a16:creationId xmlns:a16="http://schemas.microsoft.com/office/drawing/2014/main" id="{9BF067F8-19D4-4C67-8D03-B88C2F2E4D50}"/>
                </a:ext>
              </a:extLst>
            </p:cNvPr>
            <p:cNvCxnSpPr/>
            <p:nvPr/>
          </p:nvCxnSpPr>
          <p:spPr>
            <a:xfrm>
              <a:off x="5759284" y="3630350"/>
              <a:ext cx="922800" cy="0"/>
            </a:xfrm>
            <a:prstGeom prst="straightConnector1">
              <a:avLst/>
            </a:prstGeom>
            <a:noFill/>
            <a:ln w="22225" cap="flat" cmpd="sng">
              <a:solidFill>
                <a:schemeClr val="bg1"/>
              </a:solidFill>
              <a:prstDash val="solid"/>
              <a:round/>
              <a:headEnd type="oval" w="med" len="med"/>
              <a:tailEnd type="none" w="med" len="med"/>
            </a:ln>
          </p:spPr>
        </p:cxnSp>
        <p:sp>
          <p:nvSpPr>
            <p:cNvPr id="116" name="Google Shape;11550;p73">
              <a:extLst>
                <a:ext uri="{FF2B5EF4-FFF2-40B4-BE49-F238E27FC236}">
                  <a16:creationId xmlns:a16="http://schemas.microsoft.com/office/drawing/2014/main" id="{DB223D54-FF80-42FA-9B5F-DA6F8701ED0C}"/>
                </a:ext>
              </a:extLst>
            </p:cNvPr>
            <p:cNvSpPr/>
            <p:nvPr/>
          </p:nvSpPr>
          <p:spPr>
            <a:xfrm>
              <a:off x="6601902" y="3746583"/>
              <a:ext cx="566400" cy="424800"/>
            </a:xfrm>
            <a:prstGeom prst="downArrow">
              <a:avLst>
                <a:gd name="adj1" fmla="val 50000"/>
                <a:gd name="adj2" fmla="val 50000"/>
              </a:avLst>
            </a:prstGeom>
            <a:noFill/>
            <a:ln w="22225" cap="flat"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7" name="TextBox 126">
            <a:extLst>
              <a:ext uri="{FF2B5EF4-FFF2-40B4-BE49-F238E27FC236}">
                <a16:creationId xmlns:a16="http://schemas.microsoft.com/office/drawing/2014/main" id="{B4EC1628-C385-496A-B81F-7C40BC17B09C}"/>
              </a:ext>
            </a:extLst>
          </p:cNvPr>
          <p:cNvSpPr txBox="1"/>
          <p:nvPr/>
        </p:nvSpPr>
        <p:spPr>
          <a:xfrm>
            <a:off x="5478504" y="4266150"/>
            <a:ext cx="3941779" cy="246221"/>
          </a:xfrm>
          <a:prstGeom prst="rect">
            <a:avLst/>
          </a:prstGeom>
          <a:noFill/>
        </p:spPr>
        <p:txBody>
          <a:bodyPr wrap="square" lIns="0" tIns="0" rIns="0" bIns="0" rtlCol="0">
            <a:spAutoFit/>
          </a:bodyPr>
          <a:lstStyle/>
          <a:p>
            <a:pPr algn="ctr" defTabSz="1219170"/>
            <a:r>
              <a:rPr lang="fa-IR" sz="1600" dirty="0">
                <a:solidFill>
                  <a:srgbClr val="F1F2F1">
                    <a:lumMod val="50000"/>
                  </a:srgbClr>
                </a:solidFill>
                <a:latin typeface="Segoe UI" panose="020B0502040204020203" pitchFamily="34" charset="0"/>
                <a:cs typeface="B Titr" panose="00000700000000000000" pitchFamily="2" charset="-78"/>
              </a:rPr>
              <a:t>گروه هدف و خدمات بهورز/ مراقب سلامت و ارجاعات</a:t>
            </a:r>
            <a:endParaRPr lang="en-US" sz="1600" dirty="0">
              <a:solidFill>
                <a:srgbClr val="F1F2F1">
                  <a:lumMod val="50000"/>
                </a:srgbClr>
              </a:solidFill>
              <a:latin typeface="Segoe UI" panose="020B0502040204020203" pitchFamily="34" charset="0"/>
              <a:cs typeface="B Titr" panose="00000700000000000000" pitchFamily="2" charset="-78"/>
            </a:endParaRPr>
          </a:p>
        </p:txBody>
      </p:sp>
      <p:pic>
        <p:nvPicPr>
          <p:cNvPr id="132" name="Graphic 131" descr="Document with solid fill">
            <a:extLst>
              <a:ext uri="{FF2B5EF4-FFF2-40B4-BE49-F238E27FC236}">
                <a16:creationId xmlns:a16="http://schemas.microsoft.com/office/drawing/2014/main" id="{68F46672-9629-4A2A-B376-015C977FD751}"/>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76199" y="5307601"/>
            <a:ext cx="661783" cy="661783"/>
          </a:xfrm>
          <a:prstGeom prst="rect">
            <a:avLst/>
          </a:prstGeom>
        </p:spPr>
      </p:pic>
      <p:pic>
        <p:nvPicPr>
          <p:cNvPr id="43" name="Graphic 42">
            <a:extLst>
              <a:ext uri="{FF2B5EF4-FFF2-40B4-BE49-F238E27FC236}">
                <a16:creationId xmlns:a16="http://schemas.microsoft.com/office/drawing/2014/main" id="{5DD28941-089E-496B-BD6A-5FBF0F4F294C}"/>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08078" y="4991323"/>
            <a:ext cx="171748" cy="126700"/>
          </a:xfrm>
          <a:prstGeom prst="rect">
            <a:avLst/>
          </a:prstGeom>
        </p:spPr>
      </p:pic>
      <p:sp>
        <p:nvSpPr>
          <p:cNvPr id="44" name="TextBox 43">
            <a:extLst>
              <a:ext uri="{FF2B5EF4-FFF2-40B4-BE49-F238E27FC236}">
                <a16:creationId xmlns:a16="http://schemas.microsoft.com/office/drawing/2014/main" id="{0721AED2-FA85-5941-A9D4-FD89503FB0DB}"/>
              </a:ext>
            </a:extLst>
          </p:cNvPr>
          <p:cNvSpPr txBox="1"/>
          <p:nvPr/>
        </p:nvSpPr>
        <p:spPr>
          <a:xfrm>
            <a:off x="2173437" y="4136887"/>
            <a:ext cx="2665024" cy="615553"/>
          </a:xfrm>
          <a:prstGeom prst="rect">
            <a:avLst/>
          </a:prstGeom>
          <a:noFill/>
        </p:spPr>
        <p:txBody>
          <a:bodyPr wrap="square" lIns="0" tIns="0" rIns="0" bIns="0" rtlCol="0">
            <a:spAutoFit/>
          </a:bodyPr>
          <a:lstStyle>
            <a:defPPr>
              <a:defRPr lang="fa-IR"/>
            </a:defPPr>
            <a:lvl1pPr algn="ctr" defTabSz="1219170">
              <a:defRPr sz="2000" b="1">
                <a:solidFill>
                  <a:srgbClr val="FFFFFF"/>
                </a:solidFill>
                <a:latin typeface="Segoe UI" panose="020B0502040204020203" pitchFamily="34" charset="0"/>
                <a:cs typeface="B Titr" panose="00000700000000000000" pitchFamily="2" charset="-78"/>
              </a:defRPr>
            </a:lvl1pPr>
          </a:lstStyle>
          <a:p>
            <a:r>
              <a:rPr lang="fa-IR" dirty="0"/>
              <a:t>خدمات سطح یک</a:t>
            </a:r>
          </a:p>
          <a:p>
            <a:r>
              <a:rPr lang="fa-IR" dirty="0"/>
              <a:t>بهورز/ مراقب سلامت</a:t>
            </a:r>
          </a:p>
        </p:txBody>
      </p:sp>
      <p:sp>
        <p:nvSpPr>
          <p:cNvPr id="45" name="TextBox 44">
            <a:extLst>
              <a:ext uri="{FF2B5EF4-FFF2-40B4-BE49-F238E27FC236}">
                <a16:creationId xmlns:a16="http://schemas.microsoft.com/office/drawing/2014/main" id="{0102C59D-C3B2-4C0E-A172-F4932A86AD96}"/>
              </a:ext>
            </a:extLst>
          </p:cNvPr>
          <p:cNvSpPr txBox="1"/>
          <p:nvPr/>
        </p:nvSpPr>
        <p:spPr>
          <a:xfrm>
            <a:off x="2188004" y="1745365"/>
            <a:ext cx="2665024" cy="307777"/>
          </a:xfrm>
          <a:prstGeom prst="rect">
            <a:avLst/>
          </a:prstGeom>
          <a:noFill/>
        </p:spPr>
        <p:txBody>
          <a:bodyPr wrap="square" lIns="0" tIns="0" rIns="0" bIns="0" rtlCol="0">
            <a:spAutoFit/>
          </a:bodyPr>
          <a:lstStyle/>
          <a:p>
            <a:pPr algn="ctr" defTabSz="1219170"/>
            <a:r>
              <a:rPr lang="fa-IR" sz="2000" b="1" dirty="0">
                <a:solidFill>
                  <a:srgbClr val="FFFFFF"/>
                </a:solidFill>
                <a:latin typeface="Segoe UI" panose="020B0502040204020203" pitchFamily="34" charset="0"/>
                <a:cs typeface="B Titr" panose="00000700000000000000" pitchFamily="2" charset="-78"/>
              </a:rPr>
              <a:t>سطح بندی خدمات ناباروری</a:t>
            </a:r>
            <a:endParaRPr lang="en-US" sz="2000" b="1" dirty="0">
              <a:solidFill>
                <a:srgbClr val="FFFFFF"/>
              </a:solidFill>
              <a:latin typeface="Segoe UI" panose="020B0502040204020203" pitchFamily="34" charset="0"/>
              <a:cs typeface="B Titr" panose="00000700000000000000" pitchFamily="2" charset="-78"/>
            </a:endParaRPr>
          </a:p>
        </p:txBody>
      </p:sp>
      <p:sp>
        <p:nvSpPr>
          <p:cNvPr id="46" name="TextBox 45">
            <a:extLst>
              <a:ext uri="{FF2B5EF4-FFF2-40B4-BE49-F238E27FC236}">
                <a16:creationId xmlns:a16="http://schemas.microsoft.com/office/drawing/2014/main" id="{9F41BB68-0523-46A5-A1B2-E5DC4CC992E1}"/>
              </a:ext>
            </a:extLst>
          </p:cNvPr>
          <p:cNvSpPr txBox="1"/>
          <p:nvPr/>
        </p:nvSpPr>
        <p:spPr>
          <a:xfrm>
            <a:off x="5382651" y="1782533"/>
            <a:ext cx="3941779" cy="246221"/>
          </a:xfrm>
          <a:prstGeom prst="rect">
            <a:avLst/>
          </a:prstGeom>
          <a:noFill/>
        </p:spPr>
        <p:txBody>
          <a:bodyPr wrap="square" lIns="0" tIns="0" rIns="0" bIns="0" rtlCol="0">
            <a:spAutoFit/>
          </a:bodyPr>
          <a:lstStyle/>
          <a:p>
            <a:pPr algn="ctr" defTabSz="1219170"/>
            <a:r>
              <a:rPr lang="fa-IR" sz="1600" dirty="0">
                <a:solidFill>
                  <a:srgbClr val="F1F2F1">
                    <a:lumMod val="50000"/>
                  </a:srgbClr>
                </a:solidFill>
                <a:latin typeface="Segoe UI" panose="020B0502040204020203" pitchFamily="34" charset="0"/>
                <a:cs typeface="B Titr" panose="00000700000000000000" pitchFamily="2" charset="-78"/>
              </a:rPr>
              <a:t>سطوح ارائه خدمات ناباروری</a:t>
            </a:r>
            <a:endParaRPr lang="en-US" sz="1600" dirty="0">
              <a:solidFill>
                <a:srgbClr val="F1F2F1">
                  <a:lumMod val="50000"/>
                </a:srgbClr>
              </a:solidFill>
              <a:latin typeface="Segoe UI" panose="020B0502040204020203" pitchFamily="34" charset="0"/>
              <a:cs typeface="B Titr" panose="00000700000000000000" pitchFamily="2" charset="-78"/>
            </a:endParaRPr>
          </a:p>
        </p:txBody>
      </p:sp>
      <p:sp>
        <p:nvSpPr>
          <p:cNvPr id="47" name="TextBox 46">
            <a:extLst>
              <a:ext uri="{FF2B5EF4-FFF2-40B4-BE49-F238E27FC236}">
                <a16:creationId xmlns:a16="http://schemas.microsoft.com/office/drawing/2014/main" id="{385220BF-A569-4062-BA26-81433AB7D0AC}"/>
              </a:ext>
            </a:extLst>
          </p:cNvPr>
          <p:cNvSpPr txBox="1"/>
          <p:nvPr/>
        </p:nvSpPr>
        <p:spPr>
          <a:xfrm>
            <a:off x="2104767" y="2989139"/>
            <a:ext cx="2665024" cy="307777"/>
          </a:xfrm>
          <a:prstGeom prst="rect">
            <a:avLst/>
          </a:prstGeom>
          <a:noFill/>
        </p:spPr>
        <p:txBody>
          <a:bodyPr wrap="square" lIns="0" tIns="0" rIns="0" bIns="0" rtlCol="0">
            <a:spAutoFit/>
          </a:bodyPr>
          <a:lstStyle/>
          <a:p>
            <a:pPr algn="ctr" defTabSz="1219170"/>
            <a:r>
              <a:rPr lang="fa-IR" sz="2000" b="1" dirty="0">
                <a:solidFill>
                  <a:srgbClr val="FFFFFF"/>
                </a:solidFill>
                <a:latin typeface="Segoe UI" panose="020B0502040204020203" pitchFamily="34" charset="0"/>
                <a:cs typeface="B Titr" panose="00000700000000000000" pitchFamily="2" charset="-78"/>
              </a:rPr>
              <a:t>خدمات سطح یک</a:t>
            </a:r>
            <a:endParaRPr lang="en-US" sz="2000" b="1" dirty="0">
              <a:solidFill>
                <a:srgbClr val="FFFFFF"/>
              </a:solidFill>
              <a:latin typeface="Segoe UI" panose="020B0502040204020203" pitchFamily="34" charset="0"/>
              <a:cs typeface="B Titr" panose="00000700000000000000" pitchFamily="2" charset="-78"/>
            </a:endParaRPr>
          </a:p>
        </p:txBody>
      </p:sp>
      <p:sp>
        <p:nvSpPr>
          <p:cNvPr id="48" name="TextBox 47">
            <a:extLst>
              <a:ext uri="{FF2B5EF4-FFF2-40B4-BE49-F238E27FC236}">
                <a16:creationId xmlns:a16="http://schemas.microsoft.com/office/drawing/2014/main" id="{52C695BF-0272-475A-AF31-98AD3C1FD9BE}"/>
              </a:ext>
            </a:extLst>
          </p:cNvPr>
          <p:cNvSpPr txBox="1"/>
          <p:nvPr/>
        </p:nvSpPr>
        <p:spPr>
          <a:xfrm>
            <a:off x="5435671" y="3078185"/>
            <a:ext cx="3941779" cy="246221"/>
          </a:xfrm>
          <a:prstGeom prst="rect">
            <a:avLst/>
          </a:prstGeom>
          <a:noFill/>
        </p:spPr>
        <p:txBody>
          <a:bodyPr wrap="square" lIns="0" tIns="0" rIns="0" bIns="0" rtlCol="0">
            <a:spAutoFit/>
          </a:bodyPr>
          <a:lstStyle/>
          <a:p>
            <a:pPr algn="ctr" defTabSz="1219170"/>
            <a:r>
              <a:rPr lang="fa-IR" sz="1600" dirty="0">
                <a:solidFill>
                  <a:srgbClr val="F1F2F1">
                    <a:lumMod val="50000"/>
                  </a:srgbClr>
                </a:solidFill>
                <a:latin typeface="Segoe UI" panose="020B0502040204020203" pitchFamily="34" charset="0"/>
                <a:cs typeface="B Titr" panose="00000700000000000000" pitchFamily="2" charset="-78"/>
              </a:rPr>
              <a:t>گروه هدف و خدمات سطح یک</a:t>
            </a:r>
            <a:endParaRPr lang="en-US" sz="1600" dirty="0">
              <a:solidFill>
                <a:srgbClr val="F1F2F1">
                  <a:lumMod val="50000"/>
                </a:srgbClr>
              </a:solidFill>
              <a:latin typeface="Segoe UI" panose="020B0502040204020203" pitchFamily="34" charset="0"/>
              <a:cs typeface="B Titr" panose="00000700000000000000" pitchFamily="2" charset="-78"/>
            </a:endParaRPr>
          </a:p>
        </p:txBody>
      </p:sp>
      <p:sp>
        <p:nvSpPr>
          <p:cNvPr id="49" name="TextBox 48">
            <a:extLst>
              <a:ext uri="{FF2B5EF4-FFF2-40B4-BE49-F238E27FC236}">
                <a16:creationId xmlns:a16="http://schemas.microsoft.com/office/drawing/2014/main" id="{1EFC8E70-30AF-4482-BB16-755CE9B165B8}"/>
              </a:ext>
            </a:extLst>
          </p:cNvPr>
          <p:cNvSpPr txBox="1"/>
          <p:nvPr/>
        </p:nvSpPr>
        <p:spPr>
          <a:xfrm>
            <a:off x="2274484" y="5335211"/>
            <a:ext cx="2665024" cy="615553"/>
          </a:xfrm>
          <a:prstGeom prst="rect">
            <a:avLst/>
          </a:prstGeom>
          <a:noFill/>
        </p:spPr>
        <p:txBody>
          <a:bodyPr wrap="square" lIns="0" tIns="0" rIns="0" bIns="0" rtlCol="0">
            <a:spAutoFit/>
          </a:bodyPr>
          <a:lstStyle>
            <a:defPPr>
              <a:defRPr lang="fa-IR"/>
            </a:defPPr>
            <a:lvl1pPr algn="ctr" defTabSz="1219170">
              <a:defRPr sz="2000" b="1">
                <a:solidFill>
                  <a:srgbClr val="FFFFFF"/>
                </a:solidFill>
                <a:latin typeface="Segoe UI" panose="020B0502040204020203" pitchFamily="34" charset="0"/>
                <a:cs typeface="B Titr" panose="00000700000000000000" pitchFamily="2" charset="-78"/>
              </a:defRPr>
            </a:lvl1pPr>
          </a:lstStyle>
          <a:p>
            <a:r>
              <a:rPr lang="fa-IR" dirty="0"/>
              <a:t>خدمات سطح یک</a:t>
            </a:r>
          </a:p>
          <a:p>
            <a:r>
              <a:rPr lang="fa-IR" dirty="0"/>
              <a:t>پزشک/ ماما</a:t>
            </a:r>
          </a:p>
        </p:txBody>
      </p:sp>
      <p:sp>
        <p:nvSpPr>
          <p:cNvPr id="50" name="TextBox 49">
            <a:extLst>
              <a:ext uri="{FF2B5EF4-FFF2-40B4-BE49-F238E27FC236}">
                <a16:creationId xmlns:a16="http://schemas.microsoft.com/office/drawing/2014/main" id="{982330CF-9DB7-4413-A5C4-957013D38DF6}"/>
              </a:ext>
            </a:extLst>
          </p:cNvPr>
          <p:cNvSpPr txBox="1"/>
          <p:nvPr/>
        </p:nvSpPr>
        <p:spPr>
          <a:xfrm>
            <a:off x="5449953" y="5515381"/>
            <a:ext cx="3941779" cy="246221"/>
          </a:xfrm>
          <a:prstGeom prst="rect">
            <a:avLst/>
          </a:prstGeom>
          <a:noFill/>
        </p:spPr>
        <p:txBody>
          <a:bodyPr wrap="square" lIns="0" tIns="0" rIns="0" bIns="0" rtlCol="0">
            <a:spAutoFit/>
          </a:bodyPr>
          <a:lstStyle/>
          <a:p>
            <a:pPr algn="ctr" defTabSz="1219170"/>
            <a:r>
              <a:rPr lang="fa-IR" sz="1600" dirty="0">
                <a:solidFill>
                  <a:srgbClr val="F1F2F1">
                    <a:lumMod val="50000"/>
                  </a:srgbClr>
                </a:solidFill>
                <a:latin typeface="Segoe UI" panose="020B0502040204020203" pitchFamily="34" charset="0"/>
                <a:cs typeface="B Titr" panose="00000700000000000000" pitchFamily="2" charset="-78"/>
              </a:rPr>
              <a:t>گروه هدف و خدمات پزشک/ ماما و ارجاعات</a:t>
            </a:r>
            <a:endParaRPr lang="en-US" sz="1600" dirty="0">
              <a:solidFill>
                <a:srgbClr val="F1F2F1">
                  <a:lumMod val="50000"/>
                </a:srgbClr>
              </a:solidFill>
              <a:latin typeface="Segoe UI" panose="020B0502040204020203" pitchFamily="34" charset="0"/>
              <a:cs typeface="B Titr" panose="00000700000000000000" pitchFamily="2" charset="-78"/>
            </a:endParaRPr>
          </a:p>
        </p:txBody>
      </p:sp>
    </p:spTree>
    <p:extLst>
      <p:ext uri="{BB962C8B-B14F-4D97-AF65-F5344CB8AC3E}">
        <p14:creationId xmlns:p14="http://schemas.microsoft.com/office/powerpoint/2010/main" val="11661463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49589-E7E3-4841-2699-D2233F857D41}"/>
              </a:ext>
            </a:extLst>
          </p:cNvPr>
          <p:cNvSpPr>
            <a:spLocks noGrp="1"/>
          </p:cNvSpPr>
          <p:nvPr>
            <p:ph type="title"/>
          </p:nvPr>
        </p:nvSpPr>
        <p:spPr/>
        <p:txBody>
          <a:bodyPr/>
          <a:lstStyle/>
          <a:p>
            <a:endParaRPr lang="en-US" dirty="0"/>
          </a:p>
        </p:txBody>
      </p:sp>
      <p:pic>
        <p:nvPicPr>
          <p:cNvPr id="11" name="Content Placeholder 10">
            <a:extLst>
              <a:ext uri="{FF2B5EF4-FFF2-40B4-BE49-F238E27FC236}">
                <a16:creationId xmlns:a16="http://schemas.microsoft.com/office/drawing/2014/main" id="{BFF740D9-B75F-D8F8-56F3-DAB64E4508F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20899" y="1826043"/>
            <a:ext cx="4350205" cy="4350205"/>
          </a:xfrm>
        </p:spPr>
      </p:pic>
      <p:sp>
        <p:nvSpPr>
          <p:cNvPr id="4" name="Rectangle 3">
            <a:extLst>
              <a:ext uri="{FF2B5EF4-FFF2-40B4-BE49-F238E27FC236}">
                <a16:creationId xmlns:a16="http://schemas.microsoft.com/office/drawing/2014/main" id="{107E829D-DB12-18A6-3A6D-63F3977B23E1}"/>
              </a:ext>
            </a:extLst>
          </p:cNvPr>
          <p:cNvSpPr/>
          <p:nvPr/>
        </p:nvSpPr>
        <p:spPr>
          <a:xfrm>
            <a:off x="1591" y="895"/>
            <a:ext cx="12188823" cy="6856214"/>
          </a:xfrm>
          <a:prstGeom prst="rect">
            <a:avLst/>
          </a:prstGeom>
          <a:gradFill flip="none" rotWithShape="1">
            <a:gsLst>
              <a:gs pos="100000">
                <a:srgbClr val="011A41"/>
              </a:gs>
              <a:gs pos="0">
                <a:srgbClr val="1D72D9"/>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dirty="0">
              <a:ln>
                <a:noFill/>
              </a:ln>
              <a:solidFill>
                <a:prstClr val="white"/>
              </a:solidFill>
              <a:effectLst/>
              <a:uLnTx/>
              <a:uFillTx/>
              <a:latin typeface="Segoe UI"/>
              <a:ea typeface="+mn-ea"/>
              <a:cs typeface="+mn-cs"/>
            </a:endParaRPr>
          </a:p>
        </p:txBody>
      </p:sp>
      <p:sp>
        <p:nvSpPr>
          <p:cNvPr id="5" name="Rectangle: Rounded Corners 4">
            <a:extLst>
              <a:ext uri="{FF2B5EF4-FFF2-40B4-BE49-F238E27FC236}">
                <a16:creationId xmlns:a16="http://schemas.microsoft.com/office/drawing/2014/main" id="{A0AF2C2A-BFB6-9D45-E2DA-B71B9DFED721}"/>
              </a:ext>
            </a:extLst>
          </p:cNvPr>
          <p:cNvSpPr/>
          <p:nvPr/>
        </p:nvSpPr>
        <p:spPr>
          <a:xfrm>
            <a:off x="452639" y="440902"/>
            <a:ext cx="11304651" cy="5976201"/>
          </a:xfrm>
          <a:prstGeom prst="roundRect">
            <a:avLst>
              <a:gd name="adj" fmla="val 3539"/>
            </a:avLst>
          </a:prstGeom>
          <a:solidFill>
            <a:schemeClr val="bg1"/>
          </a:solidFill>
          <a:ln>
            <a:noFill/>
          </a:ln>
          <a:effectLst>
            <a:outerShdw blurRad="292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dirty="0">
                <a:ln>
                  <a:noFill/>
                </a:ln>
                <a:solidFill>
                  <a:prstClr val="white"/>
                </a:solidFill>
                <a:effectLst/>
                <a:uLnTx/>
                <a:uFillTx/>
                <a:latin typeface="Segoe UI"/>
                <a:ea typeface="+mn-ea"/>
                <a:cs typeface="Arial" panose="020B0604020202020204" pitchFamily="34" charset="0"/>
              </a:rPr>
              <a:t>سلامت </a:t>
            </a: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dirty="0">
                <a:ln>
                  <a:noFill/>
                </a:ln>
                <a:solidFill>
                  <a:prstClr val="white"/>
                </a:solidFill>
                <a:effectLst/>
                <a:uLnTx/>
                <a:uFillTx/>
                <a:latin typeface="Segoe UI"/>
                <a:ea typeface="+mn-ea"/>
                <a:cs typeface="Arial" panose="020B0604020202020204" pitchFamily="34" charset="0"/>
              </a:rPr>
              <a:t>سرمایه اصلی محرومین </a:t>
            </a: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dirty="0">
                <a:ln>
                  <a:noFill/>
                </a:ln>
                <a:solidFill>
                  <a:prstClr val="white"/>
                </a:solidFill>
                <a:effectLst/>
                <a:uLnTx/>
                <a:uFillTx/>
                <a:latin typeface="Segoe UI"/>
                <a:ea typeface="+mn-ea"/>
                <a:cs typeface="Arial" panose="020B0604020202020204" pitchFamily="34" charset="0"/>
              </a:rPr>
              <a:t>جهت توانمند شدن و امرار معاش است. </a:t>
            </a:r>
          </a:p>
        </p:txBody>
      </p:sp>
      <p:sp>
        <p:nvSpPr>
          <p:cNvPr id="8" name="Title 1">
            <a:extLst>
              <a:ext uri="{FF2B5EF4-FFF2-40B4-BE49-F238E27FC236}">
                <a16:creationId xmlns:a16="http://schemas.microsoft.com/office/drawing/2014/main" id="{5E739191-DB2D-6FC9-8A80-9D30BDA7F7A9}"/>
              </a:ext>
            </a:extLst>
          </p:cNvPr>
          <p:cNvSpPr txBox="1">
            <a:spLocks/>
          </p:cNvSpPr>
          <p:nvPr/>
        </p:nvSpPr>
        <p:spPr>
          <a:xfrm>
            <a:off x="2303916" y="2780521"/>
            <a:ext cx="7978511" cy="1142702"/>
          </a:xfrm>
          <a:prstGeom prst="rect">
            <a:avLst/>
          </a:prstGeom>
        </p:spPr>
        <p:txBody>
          <a:bodyPr vert="horz" lIns="91416" tIns="45708" rIns="91416" bIns="45708"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fa-IR" sz="4000" b="0" i="0" u="none" strike="noStrike" kern="1200" cap="none" spc="0" normalizeH="0" baseline="0" noProof="0" dirty="0">
                <a:ln>
                  <a:noFill/>
                </a:ln>
                <a:solidFill>
                  <a:srgbClr val="FF0066"/>
                </a:solidFill>
                <a:effectLst>
                  <a:outerShdw blurRad="38100" dist="38100" dir="2700000" algn="tl">
                    <a:srgbClr val="000000">
                      <a:alpha val="43137"/>
                    </a:srgbClr>
                  </a:outerShdw>
                </a:effectLst>
                <a:uLnTx/>
                <a:uFillTx/>
                <a:latin typeface="Ray ExtraBlack" panose="02000504000000020004" pitchFamily="50" charset="-78"/>
                <a:ea typeface="+mj-ea"/>
                <a:cs typeface="B Titr" panose="00000700000000000000" pitchFamily="2" charset="-78"/>
              </a:rPr>
              <a:t>سطوح ارائه خدمات ناباروری</a:t>
            </a:r>
            <a:endParaRPr kumimoji="0" lang="en-US" sz="3000" b="0" i="0" u="none" strike="noStrike" kern="1200" cap="none" spc="0" normalizeH="0" baseline="0" noProof="0" dirty="0">
              <a:ln>
                <a:noFill/>
              </a:ln>
              <a:solidFill>
                <a:srgbClr val="FF0066"/>
              </a:solidFill>
              <a:effectLst>
                <a:outerShdw blurRad="38100" dist="38100" dir="2700000" algn="tl">
                  <a:srgbClr val="000000">
                    <a:alpha val="43137"/>
                  </a:srgbClr>
                </a:outerShdw>
              </a:effectLst>
              <a:uLnTx/>
              <a:uFillTx/>
              <a:latin typeface="Ray ExtraBlack" panose="02000504000000020004" pitchFamily="50" charset="-78"/>
              <a:ea typeface="+mj-ea"/>
              <a:cs typeface="B Titr" panose="00000700000000000000" pitchFamily="2" charset="-78"/>
            </a:endParaRPr>
          </a:p>
        </p:txBody>
      </p:sp>
      <p:pic>
        <p:nvPicPr>
          <p:cNvPr id="13" name="Picture 12">
            <a:extLst>
              <a:ext uri="{FF2B5EF4-FFF2-40B4-BE49-F238E27FC236}">
                <a16:creationId xmlns:a16="http://schemas.microsoft.com/office/drawing/2014/main" id="{2E2EE847-1D33-6A94-D3B2-8223AB5B381D}"/>
              </a:ext>
            </a:extLst>
          </p:cNvPr>
          <p:cNvPicPr>
            <a:picLocks noChangeAspect="1"/>
          </p:cNvPicPr>
          <p:nvPr/>
        </p:nvPicPr>
        <p:blipFill rotWithShape="1">
          <a:blip r:embed="rId2">
            <a:extLst>
              <a:ext uri="{28A0092B-C50C-407E-A947-70E740481C1C}">
                <a14:useLocalDpi xmlns:a14="http://schemas.microsoft.com/office/drawing/2010/main" val="0"/>
              </a:ext>
            </a:extLst>
          </a:blip>
          <a:srcRect l="29718" r="50043"/>
          <a:stretch/>
        </p:blipFill>
        <p:spPr>
          <a:xfrm rot="5400000" flipV="1">
            <a:off x="5373211" y="-2235049"/>
            <a:ext cx="1652715" cy="8165718"/>
          </a:xfrm>
          <a:prstGeom prst="rect">
            <a:avLst/>
          </a:prstGeom>
        </p:spPr>
      </p:pic>
      <p:pic>
        <p:nvPicPr>
          <p:cNvPr id="14" name="Picture 13">
            <a:extLst>
              <a:ext uri="{FF2B5EF4-FFF2-40B4-BE49-F238E27FC236}">
                <a16:creationId xmlns:a16="http://schemas.microsoft.com/office/drawing/2014/main" id="{2EBCD7FD-9DEA-9EF9-69D9-449A07B0341C}"/>
              </a:ext>
            </a:extLst>
          </p:cNvPr>
          <p:cNvPicPr>
            <a:picLocks noChangeAspect="1"/>
          </p:cNvPicPr>
          <p:nvPr/>
        </p:nvPicPr>
        <p:blipFill rotWithShape="1">
          <a:blip r:embed="rId2">
            <a:extLst>
              <a:ext uri="{28A0092B-C50C-407E-A947-70E740481C1C}">
                <a14:useLocalDpi xmlns:a14="http://schemas.microsoft.com/office/drawing/2010/main" val="0"/>
              </a:ext>
            </a:extLst>
          </a:blip>
          <a:srcRect l="29718" r="50043"/>
          <a:stretch/>
        </p:blipFill>
        <p:spPr>
          <a:xfrm rot="16200000">
            <a:off x="5311637" y="761960"/>
            <a:ext cx="1658357" cy="8193593"/>
          </a:xfrm>
          <a:prstGeom prst="rect">
            <a:avLst/>
          </a:prstGeom>
        </p:spPr>
      </p:pic>
    </p:spTree>
    <p:extLst>
      <p:ext uri="{BB962C8B-B14F-4D97-AF65-F5344CB8AC3E}">
        <p14:creationId xmlns:p14="http://schemas.microsoft.com/office/powerpoint/2010/main" val="2106331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8CEADA71-295A-488C-BF5B-3AE1BA1B676D}"/>
              </a:ext>
            </a:extLst>
          </p:cNvPr>
          <p:cNvSpPr/>
          <p:nvPr/>
        </p:nvSpPr>
        <p:spPr>
          <a:xfrm>
            <a:off x="1392713" y="1342279"/>
            <a:ext cx="7438767" cy="4971115"/>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prstClr val="white"/>
              </a:solidFill>
              <a:effectLst/>
              <a:uLnTx/>
              <a:uFillTx/>
              <a:latin typeface="Segoe UI"/>
              <a:ea typeface="+mn-ea"/>
              <a:cs typeface="+mn-cs"/>
            </a:endParaRPr>
          </a:p>
        </p:txBody>
      </p:sp>
      <p:sp>
        <p:nvSpPr>
          <p:cNvPr id="42" name="Isosceles Triangle 41">
            <a:extLst>
              <a:ext uri="{FF2B5EF4-FFF2-40B4-BE49-F238E27FC236}">
                <a16:creationId xmlns:a16="http://schemas.microsoft.com/office/drawing/2014/main" id="{51D742EC-F9C4-473D-A602-8590784AB448}"/>
              </a:ext>
            </a:extLst>
          </p:cNvPr>
          <p:cNvSpPr/>
          <p:nvPr/>
        </p:nvSpPr>
        <p:spPr>
          <a:xfrm flipH="1">
            <a:off x="5552659" y="1343637"/>
            <a:ext cx="6520069" cy="4925331"/>
          </a:xfrm>
          <a:prstGeom prst="triangle">
            <a:avLst/>
          </a:prstGeom>
          <a:gradFill flip="none" rotWithShape="1">
            <a:gsLst>
              <a:gs pos="0">
                <a:schemeClr val="accent1">
                  <a:lumMod val="100000"/>
                </a:schemeClr>
              </a:gs>
              <a:gs pos="90000">
                <a:schemeClr val="accent2"/>
              </a:gs>
            </a:gsLst>
            <a:lin ang="0" scaled="1"/>
            <a:tileRect/>
          </a:gradFill>
          <a:ln>
            <a:noFill/>
          </a:ln>
          <a:effectLst>
            <a:outerShdw blurRad="457200" dist="482600" dir="6540000" algn="t"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prstClr val="white"/>
              </a:solidFill>
              <a:effectLst/>
              <a:uLnTx/>
              <a:uFillTx/>
              <a:latin typeface="Segoe UI"/>
              <a:ea typeface="+mn-ea"/>
              <a:cs typeface="+mn-cs"/>
            </a:endParaRPr>
          </a:p>
        </p:txBody>
      </p:sp>
      <p:cxnSp>
        <p:nvCxnSpPr>
          <p:cNvPr id="48" name="Straight Connector 47">
            <a:extLst>
              <a:ext uri="{FF2B5EF4-FFF2-40B4-BE49-F238E27FC236}">
                <a16:creationId xmlns:a16="http://schemas.microsoft.com/office/drawing/2014/main" id="{14563466-C435-44B6-B63B-F9827720A97C}"/>
              </a:ext>
            </a:extLst>
          </p:cNvPr>
          <p:cNvCxnSpPr>
            <a:cxnSpLocks/>
          </p:cNvCxnSpPr>
          <p:nvPr/>
        </p:nvCxnSpPr>
        <p:spPr>
          <a:xfrm flipH="1">
            <a:off x="6962262" y="4979726"/>
            <a:ext cx="3810748" cy="0"/>
          </a:xfrm>
          <a:prstGeom prst="line">
            <a:avLst/>
          </a:prstGeom>
          <a:ln w="254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53F895C0-B681-442E-A5BB-0C87CA5E3EE1}"/>
              </a:ext>
            </a:extLst>
          </p:cNvPr>
          <p:cNvCxnSpPr>
            <a:cxnSpLocks/>
          </p:cNvCxnSpPr>
          <p:nvPr/>
        </p:nvCxnSpPr>
        <p:spPr>
          <a:xfrm flipH="1">
            <a:off x="8023026" y="3704798"/>
            <a:ext cx="1768654" cy="0"/>
          </a:xfrm>
          <a:prstGeom prst="line">
            <a:avLst/>
          </a:prstGeom>
          <a:ln w="2540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Arrow: Right 11">
            <a:extLst>
              <a:ext uri="{FF2B5EF4-FFF2-40B4-BE49-F238E27FC236}">
                <a16:creationId xmlns:a16="http://schemas.microsoft.com/office/drawing/2014/main" id="{14617CA2-FB1F-4A67-B5B5-F8F15E0472B5}"/>
              </a:ext>
            </a:extLst>
          </p:cNvPr>
          <p:cNvSpPr/>
          <p:nvPr/>
        </p:nvSpPr>
        <p:spPr>
          <a:xfrm rot="16200000">
            <a:off x="-1144838" y="3115366"/>
            <a:ext cx="4926688" cy="1380515"/>
          </a:xfrm>
          <a:prstGeom prst="rightArrow">
            <a:avLst>
              <a:gd name="adj1" fmla="val 58951"/>
              <a:gd name="adj2" fmla="val 55371"/>
            </a:avLst>
          </a:prstGeom>
          <a:gradFill>
            <a:gsLst>
              <a:gs pos="0">
                <a:schemeClr val="accent1">
                  <a:lumMod val="100000"/>
                </a:schemeClr>
              </a:gs>
              <a:gs pos="90000">
                <a:schemeClr val="accent2"/>
              </a:gs>
            </a:gsLst>
            <a:lin ang="0" scaled="1"/>
          </a:gradFill>
          <a:ln>
            <a:noFill/>
          </a:ln>
          <a:effectLst>
            <a:outerShdw blurRad="457200" dist="482600" dir="6540000" algn="t"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prstClr val="white"/>
              </a:solidFill>
              <a:effectLst/>
              <a:uLnTx/>
              <a:uFillTx/>
              <a:latin typeface="Segoe UI"/>
              <a:ea typeface="+mn-ea"/>
              <a:cs typeface="+mn-cs"/>
            </a:endParaRPr>
          </a:p>
        </p:txBody>
      </p:sp>
      <p:cxnSp>
        <p:nvCxnSpPr>
          <p:cNvPr id="73" name="Straight Connector 72">
            <a:extLst>
              <a:ext uri="{FF2B5EF4-FFF2-40B4-BE49-F238E27FC236}">
                <a16:creationId xmlns:a16="http://schemas.microsoft.com/office/drawing/2014/main" id="{026975D7-3044-439A-8BF3-ADDB2A821F07}"/>
              </a:ext>
            </a:extLst>
          </p:cNvPr>
          <p:cNvCxnSpPr>
            <a:cxnSpLocks/>
          </p:cNvCxnSpPr>
          <p:nvPr/>
        </p:nvCxnSpPr>
        <p:spPr>
          <a:xfrm flipH="1">
            <a:off x="1757427" y="4979726"/>
            <a:ext cx="4338574" cy="0"/>
          </a:xfrm>
          <a:prstGeom prst="line">
            <a:avLst/>
          </a:prstGeom>
          <a:ln w="254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F6A1E78F-8EA3-42B3-8BB7-12F7C1AEA4F6}"/>
              </a:ext>
            </a:extLst>
          </p:cNvPr>
          <p:cNvCxnSpPr>
            <a:cxnSpLocks/>
          </p:cNvCxnSpPr>
          <p:nvPr/>
        </p:nvCxnSpPr>
        <p:spPr>
          <a:xfrm flipH="1" flipV="1">
            <a:off x="1757427" y="3645412"/>
            <a:ext cx="5204836" cy="25559"/>
          </a:xfrm>
          <a:prstGeom prst="line">
            <a:avLst/>
          </a:prstGeom>
          <a:ln w="254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89" name="Oval 88">
            <a:extLst>
              <a:ext uri="{FF2B5EF4-FFF2-40B4-BE49-F238E27FC236}">
                <a16:creationId xmlns:a16="http://schemas.microsoft.com/office/drawing/2014/main" id="{09FD37ED-25FA-484C-8414-22817A439D7B}"/>
              </a:ext>
            </a:extLst>
          </p:cNvPr>
          <p:cNvSpPr/>
          <p:nvPr/>
        </p:nvSpPr>
        <p:spPr>
          <a:xfrm>
            <a:off x="5776704" y="5197450"/>
            <a:ext cx="768966" cy="630620"/>
          </a:xfrm>
          <a:prstGeom prst="ellipse">
            <a:avLst/>
          </a:prstGeom>
          <a:solidFill>
            <a:schemeClr val="bg1"/>
          </a:solidFill>
          <a:ln>
            <a:noFill/>
          </a:ln>
          <a:effectLst>
            <a:outerShdw blurRad="444500" dist="3175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prstClr val="white"/>
              </a:solidFill>
              <a:effectLst/>
              <a:uLnTx/>
              <a:uFillTx/>
              <a:latin typeface="Segoe UI"/>
              <a:ea typeface="+mn-ea"/>
              <a:cs typeface="+mn-cs"/>
            </a:endParaRPr>
          </a:p>
        </p:txBody>
      </p:sp>
      <p:sp>
        <p:nvSpPr>
          <p:cNvPr id="98" name="TextBox 97">
            <a:extLst>
              <a:ext uri="{FF2B5EF4-FFF2-40B4-BE49-F238E27FC236}">
                <a16:creationId xmlns:a16="http://schemas.microsoft.com/office/drawing/2014/main" id="{DA45CC61-6622-4E82-915F-5945D2CACC1B}"/>
              </a:ext>
            </a:extLst>
          </p:cNvPr>
          <p:cNvSpPr txBox="1"/>
          <p:nvPr/>
        </p:nvSpPr>
        <p:spPr>
          <a:xfrm>
            <a:off x="1757427" y="5037863"/>
            <a:ext cx="3941336" cy="1231106"/>
          </a:xfrm>
          <a:prstGeom prst="rect">
            <a:avLst/>
          </a:prstGeom>
          <a:noFill/>
        </p:spPr>
        <p:txBody>
          <a:bodyPr wrap="square" lIns="0" tIns="0" rIns="0" bIns="0" rtlCol="0" anchor="ctr">
            <a:spAutoFit/>
          </a:bodyPr>
          <a:lstStyle/>
          <a:p>
            <a:pPr marL="0" marR="0" lvl="0" indent="0" algn="ctr" defTabSz="1218987" rtl="1" eaLnBrk="1" fontAlgn="auto" latinLnBrk="0" hangingPunct="1">
              <a:lnSpc>
                <a:spcPct val="100000"/>
              </a:lnSpc>
              <a:spcBef>
                <a:spcPts val="0"/>
              </a:spcBef>
              <a:spcAft>
                <a:spcPts val="0"/>
              </a:spcAft>
              <a:buClrTx/>
              <a:buSzTx/>
              <a:buFontTx/>
              <a:buNone/>
              <a:tabLst/>
              <a:defRPr/>
            </a:pPr>
            <a:r>
              <a:rPr kumimoji="0" lang="fa-IR" sz="1600" b="1" i="0" u="none" strike="noStrike" kern="1200" cap="none" spc="0" normalizeH="0" baseline="0" noProof="0" dirty="0">
                <a:ln>
                  <a:noFill/>
                </a:ln>
                <a:solidFill>
                  <a:prstClr val="black">
                    <a:lumMod val="75000"/>
                    <a:lumOff val="25000"/>
                  </a:prstClr>
                </a:solidFill>
                <a:effectLst/>
                <a:uLnTx/>
                <a:uFillTx/>
                <a:latin typeface="Segoe UI"/>
                <a:ea typeface="+mn-ea"/>
                <a:cs typeface="B Nazanin" panose="00000400000000000000" pitchFamily="2" charset="-78"/>
              </a:rPr>
              <a:t>پیشگیری و آموزش و مشاوره، بیماریابی فعال و ارزیابی اولیه، شناسایی افراد در معرض، درمان اختلالات تیروئید و عفونت های تناسلی، ثبت اطلاعات و نشان دار کردن (صرفاً پزشک عمومی شاغل در مراکز بهداشتی درمانی دولتی)، ارجاع به سطح دو یا سه</a:t>
            </a:r>
            <a:endParaRPr kumimoji="0" lang="en-US" sz="1600" b="1" i="0" u="none" strike="noStrike" kern="1200" cap="none" spc="0" normalizeH="0" baseline="0" noProof="0" dirty="0">
              <a:ln>
                <a:noFill/>
              </a:ln>
              <a:solidFill>
                <a:prstClr val="black">
                  <a:lumMod val="75000"/>
                  <a:lumOff val="25000"/>
                </a:prstClr>
              </a:solidFill>
              <a:effectLst/>
              <a:uLnTx/>
              <a:uFillTx/>
              <a:latin typeface="Segoe UI"/>
              <a:ea typeface="+mn-ea"/>
              <a:cs typeface="B Nazanin" panose="00000400000000000000" pitchFamily="2" charset="-78"/>
            </a:endParaRPr>
          </a:p>
        </p:txBody>
      </p:sp>
      <p:sp>
        <p:nvSpPr>
          <p:cNvPr id="37" name="TextBox 36">
            <a:extLst>
              <a:ext uri="{FF2B5EF4-FFF2-40B4-BE49-F238E27FC236}">
                <a16:creationId xmlns:a16="http://schemas.microsoft.com/office/drawing/2014/main" id="{FD77DB04-266C-454A-8B6D-9BCC7AC553F4}"/>
              </a:ext>
            </a:extLst>
          </p:cNvPr>
          <p:cNvSpPr txBox="1"/>
          <p:nvPr/>
        </p:nvSpPr>
        <p:spPr>
          <a:xfrm>
            <a:off x="7035401" y="5180606"/>
            <a:ext cx="3941337" cy="784830"/>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fa-IR" sz="1500" b="0" i="0" u="none" strike="noStrike" kern="1200" cap="none" spc="0" normalizeH="0" baseline="0" noProof="0" dirty="0">
                <a:ln>
                  <a:noFill/>
                </a:ln>
                <a:solidFill>
                  <a:prstClr val="white"/>
                </a:solidFill>
                <a:effectLst/>
                <a:uLnTx/>
                <a:uFillTx/>
                <a:latin typeface="Segoe UI"/>
                <a:ea typeface="+mn-ea"/>
                <a:cs typeface="B Titr" panose="00000700000000000000" pitchFamily="2" charset="-78"/>
              </a:rPr>
              <a:t>خانه بهداشت، پایگاه سلامت، مراکز خدمات جامع سلامت شهری و روستایی، درمانگاه ها و مطب های متخصصین زنان و زایمان، اورولوژی، پزشکان عمومی و ماماها </a:t>
            </a:r>
            <a:endParaRPr kumimoji="0" lang="en-IN" sz="1500" b="0" i="0" u="none" strike="noStrike" kern="1200" cap="none" spc="0" normalizeH="0" baseline="0" noProof="0" dirty="0">
              <a:ln>
                <a:noFill/>
              </a:ln>
              <a:solidFill>
                <a:prstClr val="white"/>
              </a:solidFill>
              <a:effectLst/>
              <a:uLnTx/>
              <a:uFillTx/>
              <a:latin typeface="Segoe UI"/>
              <a:ea typeface="+mn-ea"/>
              <a:cs typeface="B Titr" panose="00000700000000000000" pitchFamily="2" charset="-78"/>
            </a:endParaRPr>
          </a:p>
        </p:txBody>
      </p:sp>
      <p:sp>
        <p:nvSpPr>
          <p:cNvPr id="41" name="TextBox 40">
            <a:extLst>
              <a:ext uri="{FF2B5EF4-FFF2-40B4-BE49-F238E27FC236}">
                <a16:creationId xmlns:a16="http://schemas.microsoft.com/office/drawing/2014/main" id="{08E6ABD6-D68D-4493-8F7E-02F1ED1FE0BD}"/>
              </a:ext>
            </a:extLst>
          </p:cNvPr>
          <p:cNvSpPr txBox="1"/>
          <p:nvPr/>
        </p:nvSpPr>
        <p:spPr>
          <a:xfrm>
            <a:off x="5708335" y="5366405"/>
            <a:ext cx="907310" cy="307777"/>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fa-IR" sz="1400" b="0" i="0" u="none" strike="noStrike" kern="1200" cap="none" spc="0" normalizeH="0" baseline="0" noProof="0" dirty="0">
                <a:ln>
                  <a:noFill/>
                </a:ln>
                <a:solidFill>
                  <a:srgbClr val="CC0000"/>
                </a:solidFill>
                <a:effectLst/>
                <a:uLnTx/>
                <a:uFillTx/>
                <a:latin typeface="Segoe UI"/>
                <a:ea typeface="+mn-ea"/>
                <a:cs typeface="B Titr" panose="00000700000000000000" pitchFamily="2" charset="-78"/>
              </a:rPr>
              <a:t>سطح  یک</a:t>
            </a:r>
            <a:endParaRPr kumimoji="0" lang="en-IN" sz="1400" b="0" i="0" u="none" strike="noStrike" kern="1200" cap="none" spc="0" normalizeH="0" baseline="0" noProof="0" dirty="0">
              <a:ln>
                <a:noFill/>
              </a:ln>
              <a:solidFill>
                <a:srgbClr val="CC0000"/>
              </a:solidFill>
              <a:effectLst/>
              <a:uLnTx/>
              <a:uFillTx/>
              <a:latin typeface="Segoe UI"/>
              <a:ea typeface="+mn-ea"/>
              <a:cs typeface="B Titr" panose="00000700000000000000" pitchFamily="2" charset="-78"/>
            </a:endParaRPr>
          </a:p>
        </p:txBody>
      </p:sp>
      <p:sp>
        <p:nvSpPr>
          <p:cNvPr id="39" name="Title 1">
            <a:extLst>
              <a:ext uri="{FF2B5EF4-FFF2-40B4-BE49-F238E27FC236}">
                <a16:creationId xmlns:a16="http://schemas.microsoft.com/office/drawing/2014/main" id="{316F83A7-18BD-45FC-A0CD-D2ECEF6CAE32}"/>
              </a:ext>
            </a:extLst>
          </p:cNvPr>
          <p:cNvSpPr txBox="1">
            <a:spLocks/>
          </p:cNvSpPr>
          <p:nvPr/>
        </p:nvSpPr>
        <p:spPr>
          <a:xfrm>
            <a:off x="2124393" y="157799"/>
            <a:ext cx="7978511" cy="1142702"/>
          </a:xfrm>
          <a:prstGeom prst="rect">
            <a:avLst/>
          </a:prstGeom>
        </p:spPr>
        <p:txBody>
          <a:bodyPr vert="horz" lIns="91416" tIns="45708" rIns="91416" bIns="45708"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fa-IR" sz="3200" b="0" i="0" u="none" strike="noStrike" kern="1200" cap="none" spc="0" normalizeH="0" baseline="0" noProof="0" dirty="0">
                <a:ln>
                  <a:noFill/>
                </a:ln>
                <a:solidFill>
                  <a:srgbClr val="FF0066"/>
                </a:solidFill>
                <a:effectLst>
                  <a:outerShdw blurRad="38100" dist="38100" dir="2700000" algn="tl">
                    <a:srgbClr val="000000">
                      <a:alpha val="43137"/>
                    </a:srgbClr>
                  </a:outerShdw>
                </a:effectLst>
                <a:uLnTx/>
                <a:uFillTx/>
                <a:latin typeface="Ray ExtraBlack" panose="02000504000000020004" pitchFamily="50" charset="-78"/>
                <a:ea typeface="+mj-ea"/>
                <a:cs typeface="B Titr" panose="00000700000000000000" pitchFamily="2" charset="-78"/>
              </a:rPr>
              <a:t>سطح بندی خدمات ناباروری</a:t>
            </a:r>
            <a:endParaRPr kumimoji="0" lang="en-US" sz="3200" b="0" i="0" u="none" strike="noStrike" kern="1200" cap="none" spc="0" normalizeH="0" baseline="0" noProof="0" dirty="0">
              <a:ln>
                <a:noFill/>
              </a:ln>
              <a:solidFill>
                <a:srgbClr val="FF0066"/>
              </a:solidFill>
              <a:effectLst>
                <a:outerShdw blurRad="38100" dist="38100" dir="2700000" algn="tl">
                  <a:srgbClr val="000000">
                    <a:alpha val="43137"/>
                  </a:srgbClr>
                </a:outerShdw>
              </a:effectLst>
              <a:uLnTx/>
              <a:uFillTx/>
              <a:latin typeface="Ray ExtraBlack" panose="02000504000000020004" pitchFamily="50" charset="-78"/>
              <a:ea typeface="+mj-ea"/>
              <a:cs typeface="B Titr" panose="00000700000000000000" pitchFamily="2" charset="-78"/>
            </a:endParaRPr>
          </a:p>
        </p:txBody>
      </p:sp>
      <p:sp>
        <p:nvSpPr>
          <p:cNvPr id="43" name="Oval 42">
            <a:extLst>
              <a:ext uri="{FF2B5EF4-FFF2-40B4-BE49-F238E27FC236}">
                <a16:creationId xmlns:a16="http://schemas.microsoft.com/office/drawing/2014/main" id="{F27974F0-899C-4EB9-9C2B-32BDA3DCE846}"/>
              </a:ext>
            </a:extLst>
          </p:cNvPr>
          <p:cNvSpPr/>
          <p:nvPr/>
        </p:nvSpPr>
        <p:spPr>
          <a:xfrm>
            <a:off x="6545670" y="3924801"/>
            <a:ext cx="768966" cy="630620"/>
          </a:xfrm>
          <a:prstGeom prst="ellipse">
            <a:avLst/>
          </a:prstGeom>
          <a:solidFill>
            <a:schemeClr val="bg1"/>
          </a:solidFill>
          <a:ln>
            <a:noFill/>
          </a:ln>
          <a:effectLst>
            <a:outerShdw blurRad="444500" dist="3175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prstClr val="white"/>
              </a:solidFill>
              <a:effectLst/>
              <a:uLnTx/>
              <a:uFillTx/>
              <a:latin typeface="Segoe UI"/>
              <a:ea typeface="+mn-ea"/>
              <a:cs typeface="+mn-cs"/>
            </a:endParaRPr>
          </a:p>
        </p:txBody>
      </p:sp>
      <p:sp>
        <p:nvSpPr>
          <p:cNvPr id="44" name="TextBox 43">
            <a:extLst>
              <a:ext uri="{FF2B5EF4-FFF2-40B4-BE49-F238E27FC236}">
                <a16:creationId xmlns:a16="http://schemas.microsoft.com/office/drawing/2014/main" id="{879AB9C1-1272-4A1F-A397-D0FEA544167C}"/>
              </a:ext>
            </a:extLst>
          </p:cNvPr>
          <p:cNvSpPr txBox="1"/>
          <p:nvPr/>
        </p:nvSpPr>
        <p:spPr>
          <a:xfrm>
            <a:off x="6455916" y="4086223"/>
            <a:ext cx="907310" cy="307777"/>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fa-IR" sz="1400" b="0" i="0" u="none" strike="noStrike" kern="1200" cap="none" spc="0" normalizeH="0" baseline="0" noProof="0" dirty="0">
                <a:ln>
                  <a:noFill/>
                </a:ln>
                <a:solidFill>
                  <a:srgbClr val="CC0000"/>
                </a:solidFill>
                <a:effectLst/>
                <a:uLnTx/>
                <a:uFillTx/>
                <a:latin typeface="Segoe UI"/>
                <a:ea typeface="+mn-ea"/>
                <a:cs typeface="B Titr" panose="00000700000000000000" pitchFamily="2" charset="-78"/>
              </a:rPr>
              <a:t>سطح دو</a:t>
            </a:r>
            <a:endParaRPr kumimoji="0" lang="en-IN" sz="1400" b="0" i="0" u="none" strike="noStrike" kern="1200" cap="none" spc="0" normalizeH="0" baseline="0" noProof="0" dirty="0">
              <a:ln>
                <a:noFill/>
              </a:ln>
              <a:solidFill>
                <a:srgbClr val="CC0000"/>
              </a:solidFill>
              <a:effectLst/>
              <a:uLnTx/>
              <a:uFillTx/>
              <a:latin typeface="Segoe UI"/>
              <a:ea typeface="+mn-ea"/>
              <a:cs typeface="B Titr" panose="00000700000000000000" pitchFamily="2" charset="-78"/>
            </a:endParaRPr>
          </a:p>
        </p:txBody>
      </p:sp>
      <p:sp>
        <p:nvSpPr>
          <p:cNvPr id="45" name="Oval 44">
            <a:extLst>
              <a:ext uri="{FF2B5EF4-FFF2-40B4-BE49-F238E27FC236}">
                <a16:creationId xmlns:a16="http://schemas.microsoft.com/office/drawing/2014/main" id="{A9E220DB-34B1-442E-9D7B-80C7FE4CB31C}"/>
              </a:ext>
            </a:extLst>
          </p:cNvPr>
          <p:cNvSpPr/>
          <p:nvPr/>
        </p:nvSpPr>
        <p:spPr>
          <a:xfrm>
            <a:off x="7676700" y="2015908"/>
            <a:ext cx="768966" cy="630620"/>
          </a:xfrm>
          <a:prstGeom prst="ellipse">
            <a:avLst/>
          </a:prstGeom>
          <a:solidFill>
            <a:schemeClr val="bg1"/>
          </a:solidFill>
          <a:ln>
            <a:noFill/>
          </a:ln>
          <a:effectLst>
            <a:outerShdw blurRad="444500" dist="3175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prstClr val="white"/>
              </a:solidFill>
              <a:effectLst/>
              <a:uLnTx/>
              <a:uFillTx/>
              <a:latin typeface="Segoe UI"/>
              <a:ea typeface="+mn-ea"/>
              <a:cs typeface="+mn-cs"/>
            </a:endParaRPr>
          </a:p>
        </p:txBody>
      </p:sp>
      <p:sp>
        <p:nvSpPr>
          <p:cNvPr id="46" name="TextBox 45">
            <a:extLst>
              <a:ext uri="{FF2B5EF4-FFF2-40B4-BE49-F238E27FC236}">
                <a16:creationId xmlns:a16="http://schemas.microsoft.com/office/drawing/2014/main" id="{B8BBD3D1-A094-4F09-A96E-9F06A1B525DD}"/>
              </a:ext>
            </a:extLst>
          </p:cNvPr>
          <p:cNvSpPr txBox="1"/>
          <p:nvPr/>
        </p:nvSpPr>
        <p:spPr>
          <a:xfrm>
            <a:off x="7607528" y="2165605"/>
            <a:ext cx="907310" cy="307777"/>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fa-IR" sz="1400" b="0" i="0" u="none" strike="noStrike" kern="1200" cap="none" spc="0" normalizeH="0" baseline="0" noProof="0" dirty="0">
                <a:ln>
                  <a:noFill/>
                </a:ln>
                <a:solidFill>
                  <a:srgbClr val="CC0000"/>
                </a:solidFill>
                <a:effectLst/>
                <a:uLnTx/>
                <a:uFillTx/>
                <a:latin typeface="Segoe UI"/>
                <a:ea typeface="+mn-ea"/>
                <a:cs typeface="B Titr" panose="00000700000000000000" pitchFamily="2" charset="-78"/>
              </a:rPr>
              <a:t>سطح  سه</a:t>
            </a:r>
            <a:endParaRPr kumimoji="0" lang="en-IN" sz="1400" b="0" i="0" u="none" strike="noStrike" kern="1200" cap="none" spc="0" normalizeH="0" baseline="0" noProof="0" dirty="0">
              <a:ln>
                <a:noFill/>
              </a:ln>
              <a:solidFill>
                <a:srgbClr val="CC0000"/>
              </a:solidFill>
              <a:effectLst/>
              <a:uLnTx/>
              <a:uFillTx/>
              <a:latin typeface="Segoe UI"/>
              <a:ea typeface="+mn-ea"/>
              <a:cs typeface="B Titr" panose="00000700000000000000" pitchFamily="2" charset="-78"/>
            </a:endParaRPr>
          </a:p>
        </p:txBody>
      </p:sp>
      <p:sp>
        <p:nvSpPr>
          <p:cNvPr id="47" name="TextBox 46">
            <a:extLst>
              <a:ext uri="{FF2B5EF4-FFF2-40B4-BE49-F238E27FC236}">
                <a16:creationId xmlns:a16="http://schemas.microsoft.com/office/drawing/2014/main" id="{A9A44809-D591-4D1D-A0E8-465723C59DF6}"/>
              </a:ext>
            </a:extLst>
          </p:cNvPr>
          <p:cNvSpPr txBox="1"/>
          <p:nvPr/>
        </p:nvSpPr>
        <p:spPr>
          <a:xfrm>
            <a:off x="7394969" y="3988794"/>
            <a:ext cx="3048122" cy="553998"/>
          </a:xfrm>
          <a:prstGeom prst="rect">
            <a:avLst/>
          </a:prstGeom>
          <a:noFill/>
        </p:spPr>
        <p:txBody>
          <a:bodyPr wrap="square" rtlCol="0">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500" b="0" i="0" u="none" strike="noStrike" kern="1200" cap="none" spc="0" normalizeH="0" baseline="0" noProof="0" dirty="0">
                <a:ln>
                  <a:noFill/>
                </a:ln>
                <a:solidFill>
                  <a:prstClr val="white"/>
                </a:solidFill>
                <a:effectLst/>
                <a:uLnTx/>
                <a:uFillTx/>
                <a:latin typeface="Segoe UI"/>
                <a:ea typeface="+mn-ea"/>
                <a:cs typeface="B Titr" panose="00000700000000000000" pitchFamily="2" charset="-78"/>
              </a:rPr>
              <a:t>مراکز سطح دو ناباروری دولتی</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500" b="0" i="0" u="none" strike="noStrike" kern="1200" cap="none" spc="0" normalizeH="0" baseline="0" noProof="0" dirty="0" err="1">
                <a:ln>
                  <a:noFill/>
                </a:ln>
                <a:solidFill>
                  <a:prstClr val="white"/>
                </a:solidFill>
                <a:effectLst/>
                <a:uLnTx/>
                <a:uFillTx/>
                <a:latin typeface="Segoe UI"/>
                <a:ea typeface="+mn-ea"/>
                <a:cs typeface="B Titr" panose="00000700000000000000" pitchFamily="2" charset="-78"/>
              </a:rPr>
              <a:t>ابلاغی</a:t>
            </a:r>
            <a:r>
              <a:rPr kumimoji="0" lang="fa-IR" sz="1500" b="0" i="0" u="none" strike="noStrike" kern="1200" cap="none" spc="0" normalizeH="0" baseline="0" noProof="0" dirty="0">
                <a:ln>
                  <a:noFill/>
                </a:ln>
                <a:solidFill>
                  <a:prstClr val="white"/>
                </a:solidFill>
                <a:effectLst/>
                <a:uLnTx/>
                <a:uFillTx/>
                <a:latin typeface="Segoe UI"/>
                <a:ea typeface="+mn-ea"/>
                <a:cs typeface="B Titr" panose="00000700000000000000" pitchFamily="2" charset="-78"/>
              </a:rPr>
              <a:t> سال 1401</a:t>
            </a:r>
            <a:endParaRPr kumimoji="0" lang="en-IN" sz="1500" b="0" i="0" u="none" strike="noStrike" kern="1200" cap="none" spc="0" normalizeH="0" baseline="0" noProof="0" dirty="0">
              <a:ln>
                <a:noFill/>
              </a:ln>
              <a:solidFill>
                <a:prstClr val="white"/>
              </a:solidFill>
              <a:effectLst/>
              <a:uLnTx/>
              <a:uFillTx/>
              <a:latin typeface="Segoe UI"/>
              <a:ea typeface="+mn-ea"/>
              <a:cs typeface="B Titr" panose="00000700000000000000" pitchFamily="2" charset="-78"/>
            </a:endParaRPr>
          </a:p>
        </p:txBody>
      </p:sp>
      <p:sp>
        <p:nvSpPr>
          <p:cNvPr id="51" name="TextBox 50">
            <a:extLst>
              <a:ext uri="{FF2B5EF4-FFF2-40B4-BE49-F238E27FC236}">
                <a16:creationId xmlns:a16="http://schemas.microsoft.com/office/drawing/2014/main" id="{5F316A01-BF60-411E-ADAA-2DBCBDA52496}"/>
              </a:ext>
            </a:extLst>
          </p:cNvPr>
          <p:cNvSpPr txBox="1"/>
          <p:nvPr/>
        </p:nvSpPr>
        <p:spPr>
          <a:xfrm>
            <a:off x="7793113" y="2599389"/>
            <a:ext cx="2039159" cy="784830"/>
          </a:xfrm>
          <a:prstGeom prst="rect">
            <a:avLst/>
          </a:prstGeom>
          <a:noFill/>
        </p:spPr>
        <p:txBody>
          <a:bodyPr wrap="square" rtlCol="0">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500" b="0" i="0" u="none" strike="noStrike" kern="1200" cap="none" spc="0" normalizeH="0" baseline="0" noProof="0" dirty="0">
                <a:ln>
                  <a:noFill/>
                </a:ln>
                <a:solidFill>
                  <a:prstClr val="white"/>
                </a:solidFill>
                <a:effectLst/>
                <a:uLnTx/>
                <a:uFillTx/>
                <a:latin typeface="Segoe UI"/>
                <a:ea typeface="+mn-ea"/>
                <a:cs typeface="B Titr" panose="00000700000000000000" pitchFamily="2" charset="-78"/>
              </a:rPr>
              <a:t>مراکز تخصصی درمان ناباروری دولتی یا خصوصی</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500" b="0" i="0" u="none" strike="noStrike" kern="1200" cap="none" spc="0" normalizeH="0" baseline="0" noProof="0" dirty="0" err="1">
                <a:ln>
                  <a:noFill/>
                </a:ln>
                <a:solidFill>
                  <a:prstClr val="white"/>
                </a:solidFill>
                <a:effectLst/>
                <a:uLnTx/>
                <a:uFillTx/>
                <a:latin typeface="Segoe UI"/>
                <a:ea typeface="+mn-ea"/>
                <a:cs typeface="B Titr" panose="00000700000000000000" pitchFamily="2" charset="-78"/>
              </a:rPr>
              <a:t>ابلاغی</a:t>
            </a:r>
            <a:r>
              <a:rPr kumimoji="0" lang="fa-IR" sz="1500" b="0" i="0" u="none" strike="noStrike" kern="1200" cap="none" spc="0" normalizeH="0" baseline="0" noProof="0" dirty="0">
                <a:ln>
                  <a:noFill/>
                </a:ln>
                <a:solidFill>
                  <a:prstClr val="white"/>
                </a:solidFill>
                <a:effectLst/>
                <a:uLnTx/>
                <a:uFillTx/>
                <a:latin typeface="Segoe UI"/>
                <a:ea typeface="+mn-ea"/>
                <a:cs typeface="B Titr" panose="00000700000000000000" pitchFamily="2" charset="-78"/>
              </a:rPr>
              <a:t> سال 1398</a:t>
            </a:r>
            <a:endParaRPr kumimoji="0" lang="en-IN" sz="1500" b="0" i="0" u="none" strike="noStrike" kern="1200" cap="none" spc="0" normalizeH="0" baseline="0" noProof="0" dirty="0">
              <a:ln>
                <a:noFill/>
              </a:ln>
              <a:solidFill>
                <a:prstClr val="white"/>
              </a:solidFill>
              <a:effectLst/>
              <a:uLnTx/>
              <a:uFillTx/>
              <a:latin typeface="Segoe UI"/>
              <a:ea typeface="+mn-ea"/>
              <a:cs typeface="B Titr" panose="00000700000000000000" pitchFamily="2" charset="-78"/>
            </a:endParaRPr>
          </a:p>
        </p:txBody>
      </p:sp>
      <p:sp>
        <p:nvSpPr>
          <p:cNvPr id="52" name="TextBox 51">
            <a:extLst>
              <a:ext uri="{FF2B5EF4-FFF2-40B4-BE49-F238E27FC236}">
                <a16:creationId xmlns:a16="http://schemas.microsoft.com/office/drawing/2014/main" id="{D5233185-2661-4642-BC57-CBDEC79F6DED}"/>
              </a:ext>
            </a:extLst>
          </p:cNvPr>
          <p:cNvSpPr txBox="1"/>
          <p:nvPr/>
        </p:nvSpPr>
        <p:spPr>
          <a:xfrm>
            <a:off x="2078432" y="3849515"/>
            <a:ext cx="2894836" cy="984885"/>
          </a:xfrm>
          <a:prstGeom prst="rect">
            <a:avLst/>
          </a:prstGeom>
          <a:noFill/>
        </p:spPr>
        <p:txBody>
          <a:bodyPr wrap="square" lIns="0" tIns="0" rIns="0" bIns="0" rtlCol="0" anchor="ctr">
            <a:spAutoFit/>
          </a:bodyPr>
          <a:lstStyle/>
          <a:p>
            <a:pPr marL="0" marR="0" lvl="0" indent="0" algn="ctr" defTabSz="1218987" rtl="1" eaLnBrk="1" fontAlgn="auto" latinLnBrk="0" hangingPunct="1">
              <a:lnSpc>
                <a:spcPct val="100000"/>
              </a:lnSpc>
              <a:spcBef>
                <a:spcPts val="0"/>
              </a:spcBef>
              <a:spcAft>
                <a:spcPts val="0"/>
              </a:spcAft>
              <a:buClrTx/>
              <a:buSzTx/>
              <a:buFontTx/>
              <a:buNone/>
              <a:tabLst/>
              <a:defRPr/>
            </a:pPr>
            <a:r>
              <a:rPr kumimoji="0" lang="fa-IR" sz="1600" b="1" i="0" u="none" strike="noStrike" kern="1200" cap="none" spc="0" normalizeH="0" baseline="0" noProof="0" dirty="0">
                <a:ln>
                  <a:noFill/>
                </a:ln>
                <a:solidFill>
                  <a:prstClr val="black">
                    <a:lumMod val="75000"/>
                    <a:lumOff val="25000"/>
                  </a:prstClr>
                </a:solidFill>
                <a:effectLst/>
                <a:uLnTx/>
                <a:uFillTx/>
                <a:latin typeface="Segoe UI"/>
                <a:ea typeface="+mn-ea"/>
                <a:cs typeface="B Nazanin" panose="00000400000000000000" pitchFamily="2" charset="-78"/>
              </a:rPr>
              <a:t>ارزیابی، تشخیص علت و درمان اولیه (درمان های طبی زنان و مردان، </a:t>
            </a:r>
            <a:r>
              <a:rPr kumimoji="0" lang="en-US" sz="1600" b="1" i="0" u="none" strike="noStrike" kern="1200" cap="none" spc="0" normalizeH="0" baseline="0" noProof="0" dirty="0">
                <a:ln>
                  <a:noFill/>
                </a:ln>
                <a:solidFill>
                  <a:prstClr val="black">
                    <a:lumMod val="75000"/>
                    <a:lumOff val="25000"/>
                  </a:prstClr>
                </a:solidFill>
                <a:effectLst/>
                <a:uLnTx/>
                <a:uFillTx/>
                <a:latin typeface="Segoe UI"/>
                <a:ea typeface="+mn-ea"/>
                <a:cs typeface="B Nazanin" panose="00000400000000000000" pitchFamily="2" charset="-78"/>
              </a:rPr>
              <a:t>COH</a:t>
            </a:r>
            <a:r>
              <a:rPr kumimoji="0" lang="fa-IR" sz="1600" b="1" i="0" u="none" strike="noStrike" kern="1200" cap="none" spc="0" normalizeH="0" baseline="0" noProof="0" dirty="0">
                <a:ln>
                  <a:noFill/>
                </a:ln>
                <a:solidFill>
                  <a:prstClr val="black">
                    <a:lumMod val="75000"/>
                    <a:lumOff val="25000"/>
                  </a:prstClr>
                </a:solidFill>
                <a:effectLst/>
                <a:uLnTx/>
                <a:uFillTx/>
                <a:latin typeface="Segoe UI"/>
                <a:ea typeface="+mn-ea"/>
                <a:cs typeface="B Nazanin" panose="00000400000000000000" pitchFamily="2" charset="-78"/>
              </a:rPr>
              <a:t>،  </a:t>
            </a:r>
            <a:r>
              <a:rPr kumimoji="0" lang="en-US" sz="1600" b="1" i="0" u="none" strike="noStrike" kern="1200" cap="none" spc="0" normalizeH="0" baseline="0" noProof="0" dirty="0">
                <a:ln>
                  <a:noFill/>
                </a:ln>
                <a:solidFill>
                  <a:prstClr val="black">
                    <a:lumMod val="75000"/>
                    <a:lumOff val="25000"/>
                  </a:prstClr>
                </a:solidFill>
                <a:effectLst/>
                <a:uLnTx/>
                <a:uFillTx/>
                <a:latin typeface="Segoe UI"/>
                <a:ea typeface="+mn-ea"/>
                <a:cs typeface="B Nazanin" panose="00000400000000000000" pitchFamily="2" charset="-78"/>
              </a:rPr>
              <a:t>IUI</a:t>
            </a:r>
            <a:r>
              <a:rPr kumimoji="0" lang="fa-IR" sz="1600" b="1" i="0" u="none" strike="noStrike" kern="1200" cap="none" spc="0" normalizeH="0" baseline="0" noProof="0" dirty="0">
                <a:ln>
                  <a:noFill/>
                </a:ln>
                <a:solidFill>
                  <a:prstClr val="black">
                    <a:lumMod val="75000"/>
                    <a:lumOff val="25000"/>
                  </a:prstClr>
                </a:solidFill>
                <a:effectLst/>
                <a:uLnTx/>
                <a:uFillTx/>
                <a:latin typeface="Segoe UI"/>
                <a:ea typeface="+mn-ea"/>
                <a:cs typeface="B Nazanin" panose="00000400000000000000" pitchFamily="2" charset="-78"/>
              </a:rPr>
              <a:t>)، ثبت اطلاعات و نشان دار کردن، ارجاع به سطح سه</a:t>
            </a:r>
            <a:endParaRPr kumimoji="0" lang="en-US" sz="1600" b="1" i="0" u="none" strike="noStrike" kern="1200" cap="none" spc="0" normalizeH="0" baseline="0" noProof="0" dirty="0">
              <a:ln>
                <a:noFill/>
              </a:ln>
              <a:solidFill>
                <a:prstClr val="black">
                  <a:lumMod val="75000"/>
                  <a:lumOff val="25000"/>
                </a:prstClr>
              </a:solidFill>
              <a:effectLst/>
              <a:uLnTx/>
              <a:uFillTx/>
              <a:latin typeface="Segoe UI"/>
              <a:ea typeface="+mn-ea"/>
              <a:cs typeface="B Nazanin" panose="00000400000000000000" pitchFamily="2" charset="-78"/>
            </a:endParaRPr>
          </a:p>
        </p:txBody>
      </p:sp>
      <p:sp>
        <p:nvSpPr>
          <p:cNvPr id="53" name="TextBox 52">
            <a:extLst>
              <a:ext uri="{FF2B5EF4-FFF2-40B4-BE49-F238E27FC236}">
                <a16:creationId xmlns:a16="http://schemas.microsoft.com/office/drawing/2014/main" id="{2D2170FC-CEE3-47F1-A049-288EE58DEE96}"/>
              </a:ext>
            </a:extLst>
          </p:cNvPr>
          <p:cNvSpPr txBox="1"/>
          <p:nvPr/>
        </p:nvSpPr>
        <p:spPr>
          <a:xfrm>
            <a:off x="2244945" y="2396677"/>
            <a:ext cx="2894836" cy="738664"/>
          </a:xfrm>
          <a:prstGeom prst="rect">
            <a:avLst/>
          </a:prstGeom>
          <a:noFill/>
        </p:spPr>
        <p:txBody>
          <a:bodyPr wrap="square" lIns="0" tIns="0" rIns="0" bIns="0" rtlCol="0" anchor="ctr">
            <a:spAutoFit/>
          </a:bodyPr>
          <a:lstStyle/>
          <a:p>
            <a:pPr marL="0" marR="0" lvl="0" indent="0" algn="ctr" defTabSz="1218987" rtl="1" eaLnBrk="1" fontAlgn="auto" latinLnBrk="0" hangingPunct="1">
              <a:lnSpc>
                <a:spcPct val="100000"/>
              </a:lnSpc>
              <a:spcBef>
                <a:spcPts val="0"/>
              </a:spcBef>
              <a:spcAft>
                <a:spcPts val="0"/>
              </a:spcAft>
              <a:buClrTx/>
              <a:buSzTx/>
              <a:buFontTx/>
              <a:buNone/>
              <a:tabLst/>
              <a:defRPr/>
            </a:pPr>
            <a:r>
              <a:rPr kumimoji="0" lang="fa-IR" sz="1600" b="1" i="0" u="none" strike="noStrike" kern="1200" cap="none" spc="0" normalizeH="0" baseline="0" noProof="0" dirty="0">
                <a:ln>
                  <a:noFill/>
                </a:ln>
                <a:solidFill>
                  <a:prstClr val="black">
                    <a:lumMod val="75000"/>
                    <a:lumOff val="25000"/>
                  </a:prstClr>
                </a:solidFill>
                <a:effectLst/>
                <a:uLnTx/>
                <a:uFillTx/>
                <a:latin typeface="Segoe UI"/>
                <a:ea typeface="+mn-ea"/>
                <a:cs typeface="B Nazanin" panose="00000400000000000000" pitchFamily="2" charset="-78"/>
              </a:rPr>
              <a:t>ارزیابی، تشخیص قطعی و درمان تخصصی (</a:t>
            </a:r>
            <a:r>
              <a:rPr kumimoji="0" lang="en-US" sz="1600" b="1" i="0" u="none" strike="noStrike" kern="1200" cap="none" spc="0" normalizeH="0" baseline="0" noProof="0" dirty="0">
                <a:ln>
                  <a:noFill/>
                </a:ln>
                <a:solidFill>
                  <a:prstClr val="black">
                    <a:lumMod val="75000"/>
                    <a:lumOff val="25000"/>
                  </a:prstClr>
                </a:solidFill>
                <a:effectLst/>
                <a:uLnTx/>
                <a:uFillTx/>
                <a:latin typeface="Segoe UI"/>
                <a:ea typeface="+mn-ea"/>
                <a:cs typeface="B Nazanin" panose="00000400000000000000" pitchFamily="2" charset="-78"/>
              </a:rPr>
              <a:t>IVF</a:t>
            </a:r>
            <a:r>
              <a:rPr kumimoji="0" lang="fa-IR" sz="1600" b="1" i="0" u="none" strike="noStrike" kern="1200" cap="none" spc="0" normalizeH="0" baseline="0" noProof="0" dirty="0">
                <a:ln>
                  <a:noFill/>
                </a:ln>
                <a:solidFill>
                  <a:prstClr val="black">
                    <a:lumMod val="75000"/>
                    <a:lumOff val="25000"/>
                  </a:prstClr>
                </a:solidFill>
                <a:effectLst/>
                <a:uLnTx/>
                <a:uFillTx/>
                <a:latin typeface="Segoe UI"/>
                <a:ea typeface="+mn-ea"/>
                <a:cs typeface="B Nazanin" panose="00000400000000000000" pitchFamily="2" charset="-78"/>
              </a:rPr>
              <a:t>، </a:t>
            </a:r>
            <a:r>
              <a:rPr kumimoji="0" lang="en-US" sz="1600" b="1" i="0" u="none" strike="noStrike" kern="1200" cap="none" spc="0" normalizeH="0" baseline="0" noProof="0" dirty="0">
                <a:ln>
                  <a:noFill/>
                </a:ln>
                <a:solidFill>
                  <a:prstClr val="black">
                    <a:lumMod val="75000"/>
                    <a:lumOff val="25000"/>
                  </a:prstClr>
                </a:solidFill>
                <a:effectLst/>
                <a:uLnTx/>
                <a:uFillTx/>
                <a:latin typeface="Segoe UI"/>
                <a:ea typeface="+mn-ea"/>
                <a:cs typeface="B Nazanin" panose="00000400000000000000" pitchFamily="2" charset="-78"/>
              </a:rPr>
              <a:t>ICSI</a:t>
            </a:r>
            <a:r>
              <a:rPr kumimoji="0" lang="fa-IR" sz="1600" b="1" i="0" u="none" strike="noStrike" kern="1200" cap="none" spc="0" normalizeH="0" baseline="0" noProof="0" dirty="0">
                <a:ln>
                  <a:noFill/>
                </a:ln>
                <a:solidFill>
                  <a:prstClr val="black">
                    <a:lumMod val="75000"/>
                    <a:lumOff val="25000"/>
                  </a:prstClr>
                </a:solidFill>
                <a:effectLst/>
                <a:uLnTx/>
                <a:uFillTx/>
                <a:latin typeface="Segoe UI"/>
                <a:ea typeface="+mn-ea"/>
                <a:cs typeface="B Nazanin" panose="00000400000000000000" pitchFamily="2" charset="-78"/>
              </a:rPr>
              <a:t>، جراحی ها و ...)، ثبت اطلاعات و نشان دار کردن</a:t>
            </a:r>
            <a:endParaRPr kumimoji="0" lang="en-US" sz="1600" b="1" i="0" u="none" strike="noStrike" kern="1200" cap="none" spc="0" normalizeH="0" baseline="0" noProof="0" dirty="0">
              <a:ln>
                <a:noFill/>
              </a:ln>
              <a:solidFill>
                <a:prstClr val="black">
                  <a:lumMod val="75000"/>
                  <a:lumOff val="25000"/>
                </a:prstClr>
              </a:solidFill>
              <a:effectLst/>
              <a:uLnTx/>
              <a:uFillTx/>
              <a:latin typeface="Segoe UI"/>
              <a:ea typeface="+mn-ea"/>
              <a:cs typeface="B Nazanin" panose="00000400000000000000" pitchFamily="2" charset="-78"/>
            </a:endParaRPr>
          </a:p>
        </p:txBody>
      </p:sp>
      <p:pic>
        <p:nvPicPr>
          <p:cNvPr id="22" name="Picture 21">
            <a:extLst>
              <a:ext uri="{FF2B5EF4-FFF2-40B4-BE49-F238E27FC236}">
                <a16:creationId xmlns:a16="http://schemas.microsoft.com/office/drawing/2014/main" id="{CF226746-E9FC-45EA-B4E0-3A479C8315B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860" y="110734"/>
            <a:ext cx="1701567" cy="577168"/>
          </a:xfrm>
          <a:prstGeom prst="rect">
            <a:avLst/>
          </a:prstGeom>
        </p:spPr>
      </p:pic>
    </p:spTree>
    <p:extLst>
      <p:ext uri="{BB962C8B-B14F-4D97-AF65-F5344CB8AC3E}">
        <p14:creationId xmlns:p14="http://schemas.microsoft.com/office/powerpoint/2010/main" val="30598504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49589-E7E3-4841-2699-D2233F857D41}"/>
              </a:ext>
            </a:extLst>
          </p:cNvPr>
          <p:cNvSpPr>
            <a:spLocks noGrp="1"/>
          </p:cNvSpPr>
          <p:nvPr>
            <p:ph type="title"/>
          </p:nvPr>
        </p:nvSpPr>
        <p:spPr/>
        <p:txBody>
          <a:bodyPr/>
          <a:lstStyle/>
          <a:p>
            <a:endParaRPr lang="en-US" dirty="0"/>
          </a:p>
        </p:txBody>
      </p:sp>
      <p:pic>
        <p:nvPicPr>
          <p:cNvPr id="11" name="Content Placeholder 10">
            <a:extLst>
              <a:ext uri="{FF2B5EF4-FFF2-40B4-BE49-F238E27FC236}">
                <a16:creationId xmlns:a16="http://schemas.microsoft.com/office/drawing/2014/main" id="{BFF740D9-B75F-D8F8-56F3-DAB64E4508F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20899" y="1826043"/>
            <a:ext cx="4350205" cy="4350205"/>
          </a:xfrm>
        </p:spPr>
      </p:pic>
      <p:sp>
        <p:nvSpPr>
          <p:cNvPr id="4" name="Rectangle 3">
            <a:extLst>
              <a:ext uri="{FF2B5EF4-FFF2-40B4-BE49-F238E27FC236}">
                <a16:creationId xmlns:a16="http://schemas.microsoft.com/office/drawing/2014/main" id="{107E829D-DB12-18A6-3A6D-63F3977B23E1}"/>
              </a:ext>
            </a:extLst>
          </p:cNvPr>
          <p:cNvSpPr/>
          <p:nvPr/>
        </p:nvSpPr>
        <p:spPr>
          <a:xfrm>
            <a:off x="1591" y="895"/>
            <a:ext cx="12188823" cy="6856214"/>
          </a:xfrm>
          <a:prstGeom prst="rect">
            <a:avLst/>
          </a:prstGeom>
          <a:gradFill flip="none" rotWithShape="1">
            <a:gsLst>
              <a:gs pos="100000">
                <a:srgbClr val="011A41"/>
              </a:gs>
              <a:gs pos="0">
                <a:srgbClr val="1D72D9"/>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dirty="0">
              <a:ln>
                <a:noFill/>
              </a:ln>
              <a:solidFill>
                <a:prstClr val="white"/>
              </a:solidFill>
              <a:effectLst/>
              <a:uLnTx/>
              <a:uFillTx/>
              <a:latin typeface="Segoe UI"/>
              <a:ea typeface="+mn-ea"/>
              <a:cs typeface="+mn-cs"/>
            </a:endParaRPr>
          </a:p>
        </p:txBody>
      </p:sp>
      <p:sp>
        <p:nvSpPr>
          <p:cNvPr id="5" name="Rectangle: Rounded Corners 4">
            <a:extLst>
              <a:ext uri="{FF2B5EF4-FFF2-40B4-BE49-F238E27FC236}">
                <a16:creationId xmlns:a16="http://schemas.microsoft.com/office/drawing/2014/main" id="{A0AF2C2A-BFB6-9D45-E2DA-B71B9DFED721}"/>
              </a:ext>
            </a:extLst>
          </p:cNvPr>
          <p:cNvSpPr/>
          <p:nvPr/>
        </p:nvSpPr>
        <p:spPr>
          <a:xfrm>
            <a:off x="452639" y="440902"/>
            <a:ext cx="11304651" cy="5976201"/>
          </a:xfrm>
          <a:prstGeom prst="roundRect">
            <a:avLst>
              <a:gd name="adj" fmla="val 3539"/>
            </a:avLst>
          </a:prstGeom>
          <a:solidFill>
            <a:schemeClr val="bg1"/>
          </a:solidFill>
          <a:ln>
            <a:noFill/>
          </a:ln>
          <a:effectLst>
            <a:outerShdw blurRad="292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dirty="0">
                <a:ln>
                  <a:noFill/>
                </a:ln>
                <a:solidFill>
                  <a:prstClr val="white"/>
                </a:solidFill>
                <a:effectLst/>
                <a:uLnTx/>
                <a:uFillTx/>
                <a:latin typeface="Segoe UI"/>
                <a:ea typeface="+mn-ea"/>
                <a:cs typeface="+mn-cs"/>
              </a:rPr>
              <a:t>سلامت </a:t>
            </a: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dirty="0">
                <a:ln>
                  <a:noFill/>
                </a:ln>
                <a:solidFill>
                  <a:prstClr val="white"/>
                </a:solidFill>
                <a:effectLst/>
                <a:uLnTx/>
                <a:uFillTx/>
                <a:latin typeface="Segoe UI"/>
                <a:ea typeface="+mn-ea"/>
                <a:cs typeface="+mn-cs"/>
              </a:rPr>
              <a:t>سرمایه اصلی محرومین </a:t>
            </a: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dirty="0">
                <a:ln>
                  <a:noFill/>
                </a:ln>
                <a:solidFill>
                  <a:prstClr val="white"/>
                </a:solidFill>
                <a:effectLst/>
                <a:uLnTx/>
                <a:uFillTx/>
                <a:latin typeface="Segoe UI"/>
                <a:ea typeface="+mn-ea"/>
                <a:cs typeface="+mn-cs"/>
              </a:rPr>
              <a:t>جهت توانمند شدن و امرار معاش است. </a:t>
            </a:r>
          </a:p>
        </p:txBody>
      </p:sp>
      <p:sp>
        <p:nvSpPr>
          <p:cNvPr id="8" name="Title 1">
            <a:extLst>
              <a:ext uri="{FF2B5EF4-FFF2-40B4-BE49-F238E27FC236}">
                <a16:creationId xmlns:a16="http://schemas.microsoft.com/office/drawing/2014/main" id="{5E739191-DB2D-6FC9-8A80-9D30BDA7F7A9}"/>
              </a:ext>
            </a:extLst>
          </p:cNvPr>
          <p:cNvSpPr txBox="1">
            <a:spLocks/>
          </p:cNvSpPr>
          <p:nvPr/>
        </p:nvSpPr>
        <p:spPr>
          <a:xfrm>
            <a:off x="2303916" y="2780521"/>
            <a:ext cx="7978511" cy="1142702"/>
          </a:xfrm>
          <a:prstGeom prst="rect">
            <a:avLst/>
          </a:prstGeom>
        </p:spPr>
        <p:txBody>
          <a:bodyPr vert="horz" lIns="91416" tIns="45708" rIns="91416" bIns="45708"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fa-IR" sz="4000" b="0" i="0" u="none" strike="noStrike" kern="1200" cap="none" spc="0" normalizeH="0" baseline="0" noProof="0" dirty="0">
                <a:ln>
                  <a:noFill/>
                </a:ln>
                <a:solidFill>
                  <a:srgbClr val="FF0066"/>
                </a:solidFill>
                <a:effectLst>
                  <a:outerShdw blurRad="38100" dist="38100" dir="2700000" algn="tl">
                    <a:srgbClr val="000000">
                      <a:alpha val="43137"/>
                    </a:srgbClr>
                  </a:outerShdw>
                </a:effectLst>
                <a:uLnTx/>
                <a:uFillTx/>
                <a:latin typeface="Ray ExtraBlack" panose="02000504000000020004" pitchFamily="50" charset="-78"/>
                <a:ea typeface="+mj-ea"/>
                <a:cs typeface="B Titr" panose="00000700000000000000" pitchFamily="2" charset="-78"/>
              </a:rPr>
              <a:t>خدمات سطح یک ناباروری</a:t>
            </a:r>
            <a:endParaRPr kumimoji="0" lang="en-US" sz="3000" b="0" i="0" u="none" strike="noStrike" kern="1200" cap="none" spc="0" normalizeH="0" baseline="0" noProof="0" dirty="0">
              <a:ln>
                <a:noFill/>
              </a:ln>
              <a:solidFill>
                <a:srgbClr val="FF0066"/>
              </a:solidFill>
              <a:effectLst>
                <a:outerShdw blurRad="38100" dist="38100" dir="2700000" algn="tl">
                  <a:srgbClr val="000000">
                    <a:alpha val="43137"/>
                  </a:srgbClr>
                </a:outerShdw>
              </a:effectLst>
              <a:uLnTx/>
              <a:uFillTx/>
              <a:latin typeface="Ray ExtraBlack" panose="02000504000000020004" pitchFamily="50" charset="-78"/>
              <a:ea typeface="+mj-ea"/>
              <a:cs typeface="B Titr" panose="00000700000000000000" pitchFamily="2" charset="-78"/>
            </a:endParaRPr>
          </a:p>
        </p:txBody>
      </p:sp>
      <p:pic>
        <p:nvPicPr>
          <p:cNvPr id="13" name="Picture 12">
            <a:extLst>
              <a:ext uri="{FF2B5EF4-FFF2-40B4-BE49-F238E27FC236}">
                <a16:creationId xmlns:a16="http://schemas.microsoft.com/office/drawing/2014/main" id="{2E2EE847-1D33-6A94-D3B2-8223AB5B381D}"/>
              </a:ext>
            </a:extLst>
          </p:cNvPr>
          <p:cNvPicPr>
            <a:picLocks noChangeAspect="1"/>
          </p:cNvPicPr>
          <p:nvPr/>
        </p:nvPicPr>
        <p:blipFill rotWithShape="1">
          <a:blip r:embed="rId2">
            <a:extLst>
              <a:ext uri="{28A0092B-C50C-407E-A947-70E740481C1C}">
                <a14:useLocalDpi xmlns:a14="http://schemas.microsoft.com/office/drawing/2010/main" val="0"/>
              </a:ext>
            </a:extLst>
          </a:blip>
          <a:srcRect l="29718" r="50043"/>
          <a:stretch/>
        </p:blipFill>
        <p:spPr>
          <a:xfrm rot="5400000" flipV="1">
            <a:off x="5373211" y="-2235049"/>
            <a:ext cx="1652715" cy="8165718"/>
          </a:xfrm>
          <a:prstGeom prst="rect">
            <a:avLst/>
          </a:prstGeom>
        </p:spPr>
      </p:pic>
      <p:pic>
        <p:nvPicPr>
          <p:cNvPr id="14" name="Picture 13">
            <a:extLst>
              <a:ext uri="{FF2B5EF4-FFF2-40B4-BE49-F238E27FC236}">
                <a16:creationId xmlns:a16="http://schemas.microsoft.com/office/drawing/2014/main" id="{2EBCD7FD-9DEA-9EF9-69D9-449A07B0341C}"/>
              </a:ext>
            </a:extLst>
          </p:cNvPr>
          <p:cNvPicPr>
            <a:picLocks noChangeAspect="1"/>
          </p:cNvPicPr>
          <p:nvPr/>
        </p:nvPicPr>
        <p:blipFill rotWithShape="1">
          <a:blip r:embed="rId2">
            <a:extLst>
              <a:ext uri="{28A0092B-C50C-407E-A947-70E740481C1C}">
                <a14:useLocalDpi xmlns:a14="http://schemas.microsoft.com/office/drawing/2010/main" val="0"/>
              </a:ext>
            </a:extLst>
          </a:blip>
          <a:srcRect l="29718" r="50043"/>
          <a:stretch/>
        </p:blipFill>
        <p:spPr>
          <a:xfrm rot="16200000">
            <a:off x="5311637" y="761960"/>
            <a:ext cx="1658357" cy="8193593"/>
          </a:xfrm>
          <a:prstGeom prst="rect">
            <a:avLst/>
          </a:prstGeom>
        </p:spPr>
      </p:pic>
    </p:spTree>
    <p:extLst>
      <p:ext uri="{BB962C8B-B14F-4D97-AF65-F5344CB8AC3E}">
        <p14:creationId xmlns:p14="http://schemas.microsoft.com/office/powerpoint/2010/main" val="1740142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84C26-6A3A-5E04-5162-65062523B74E}"/>
              </a:ext>
            </a:extLst>
          </p:cNvPr>
          <p:cNvSpPr>
            <a:spLocks noGrp="1"/>
          </p:cNvSpPr>
          <p:nvPr>
            <p:ph type="title"/>
          </p:nvPr>
        </p:nvSpPr>
        <p:spPr/>
        <p:txBody>
          <a:bodyPr/>
          <a:lstStyle/>
          <a:p>
            <a:endParaRPr lang="en-US">
              <a:latin typeface="Ray ExtraBlack" panose="02000504000000020004" pitchFamily="50" charset="-78"/>
              <a:cs typeface="Ray ExtraBlack" panose="02000504000000020004" pitchFamily="50" charset="-78"/>
            </a:endParaRPr>
          </a:p>
        </p:txBody>
      </p:sp>
      <p:sp>
        <p:nvSpPr>
          <p:cNvPr id="4" name="Rectangle 3">
            <a:extLst>
              <a:ext uri="{FF2B5EF4-FFF2-40B4-BE49-F238E27FC236}">
                <a16:creationId xmlns:a16="http://schemas.microsoft.com/office/drawing/2014/main" id="{82521860-1DBC-AA5F-6828-5A62915410D5}"/>
              </a:ext>
            </a:extLst>
          </p:cNvPr>
          <p:cNvSpPr/>
          <p:nvPr/>
        </p:nvSpPr>
        <p:spPr>
          <a:xfrm>
            <a:off x="3" y="2"/>
            <a:ext cx="12191998" cy="6858000"/>
          </a:xfrm>
          <a:prstGeom prst="rect">
            <a:avLst/>
          </a:prstGeom>
          <a:gradFill flip="none" rotWithShape="1">
            <a:gsLst>
              <a:gs pos="100000">
                <a:srgbClr val="011A41"/>
              </a:gs>
              <a:gs pos="0">
                <a:srgbClr val="1D72D9"/>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5" name="Rectangle: Rounded Corners 4">
            <a:extLst>
              <a:ext uri="{FF2B5EF4-FFF2-40B4-BE49-F238E27FC236}">
                <a16:creationId xmlns:a16="http://schemas.microsoft.com/office/drawing/2014/main" id="{8B373A3E-5BD6-64FF-CCFE-D96522A18EF5}"/>
              </a:ext>
            </a:extLst>
          </p:cNvPr>
          <p:cNvSpPr/>
          <p:nvPr/>
        </p:nvSpPr>
        <p:spPr>
          <a:xfrm>
            <a:off x="120972" y="214061"/>
            <a:ext cx="11754678" cy="6464888"/>
          </a:xfrm>
          <a:prstGeom prst="roundRect">
            <a:avLst>
              <a:gd name="adj" fmla="val 3539"/>
            </a:avLst>
          </a:prstGeom>
          <a:solidFill>
            <a:schemeClr val="bg1"/>
          </a:solidFill>
          <a:ln>
            <a:noFill/>
          </a:ln>
          <a:effectLst>
            <a:outerShdw blurRad="292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1801" b="0" i="0" u="none" strike="noStrike" kern="1200" cap="none" spc="0" normalizeH="0" baseline="0" noProof="0" dirty="0">
                <a:ln>
                  <a:noFill/>
                </a:ln>
                <a:solidFill>
                  <a:srgbClr val="FFFFFF"/>
                </a:solidFill>
                <a:effectLst/>
                <a:uLnTx/>
                <a:uFillTx/>
                <a:latin typeface="Calibri"/>
                <a:ea typeface="+mn-ea"/>
                <a:cs typeface="Arial" panose="020B0604020202020204" pitchFamily="34" charset="0"/>
              </a:rPr>
              <a:t>سلامت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1801" b="0" i="0" u="none" strike="noStrike" kern="1200" cap="none" spc="0" normalizeH="0" baseline="0" noProof="0" dirty="0">
                <a:ln>
                  <a:noFill/>
                </a:ln>
                <a:solidFill>
                  <a:srgbClr val="FFFFFF"/>
                </a:solidFill>
                <a:effectLst/>
                <a:uLnTx/>
                <a:uFillTx/>
                <a:latin typeface="Calibri"/>
                <a:ea typeface="+mn-ea"/>
                <a:cs typeface="Arial" panose="020B0604020202020204" pitchFamily="34" charset="0"/>
              </a:rPr>
              <a:t>سرمایه اصلی محرومین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1801" b="0" i="0" u="none" strike="noStrike" kern="1200" cap="none" spc="0" normalizeH="0" baseline="0" noProof="0" dirty="0">
                <a:ln>
                  <a:noFill/>
                </a:ln>
                <a:solidFill>
                  <a:srgbClr val="FFFFFF"/>
                </a:solidFill>
                <a:effectLst/>
                <a:uLnTx/>
                <a:uFillTx/>
                <a:latin typeface="Calibri"/>
                <a:ea typeface="+mn-ea"/>
                <a:cs typeface="Arial" panose="020B0604020202020204" pitchFamily="34" charset="0"/>
              </a:rPr>
              <a:t>جهت توانمند شدن و امرار معاش است. </a:t>
            </a:r>
          </a:p>
        </p:txBody>
      </p:sp>
      <p:sp>
        <p:nvSpPr>
          <p:cNvPr id="13" name="Rectangle: Rounded Corners 1">
            <a:extLst>
              <a:ext uri="{FF2B5EF4-FFF2-40B4-BE49-F238E27FC236}">
                <a16:creationId xmlns:a16="http://schemas.microsoft.com/office/drawing/2014/main" id="{88A9FDFE-0EF0-1AF7-EC53-69331587C4A0}"/>
              </a:ext>
            </a:extLst>
          </p:cNvPr>
          <p:cNvSpPr/>
          <p:nvPr/>
        </p:nvSpPr>
        <p:spPr>
          <a:xfrm>
            <a:off x="10398034" y="985721"/>
            <a:ext cx="1341730" cy="48717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3000" b="0" i="0" u="none" strike="noStrike" kern="1200" cap="none" spc="0" normalizeH="0" baseline="0" noProof="0" dirty="0">
                <a:ln>
                  <a:noFill/>
                </a:ln>
                <a:solidFill>
                  <a:srgbClr val="FF0066"/>
                </a:solidFill>
                <a:effectLst>
                  <a:outerShdw blurRad="38100" dist="38100" dir="2700000" algn="tl">
                    <a:srgbClr val="000000">
                      <a:alpha val="43137"/>
                    </a:srgbClr>
                  </a:outerShdw>
                </a:effectLst>
                <a:uLnTx/>
                <a:uFillTx/>
                <a:latin typeface="Ray ExtraBlack" panose="02000504000000020004" pitchFamily="50" charset="-78"/>
                <a:ea typeface="+mn-ea"/>
                <a:cs typeface="B Titr" panose="00000700000000000000" pitchFamily="2" charset="-78"/>
              </a:rPr>
              <a:t>خدمات سطح یک</a:t>
            </a:r>
            <a:endParaRPr kumimoji="0" lang="fa-IR" sz="3000" b="1" i="0" u="none" strike="noStrike" kern="1200" cap="none" spc="0" normalizeH="0" baseline="0" noProof="0" dirty="0">
              <a:ln>
                <a:noFill/>
              </a:ln>
              <a:solidFill>
                <a:srgbClr val="FFFFFF"/>
              </a:solidFill>
              <a:effectLst/>
              <a:uLnTx/>
              <a:uFillTx/>
              <a:latin typeface="Ray ExtraBlack" panose="02000504000000020004" pitchFamily="50" charset="-78"/>
              <a:ea typeface="+mn-ea"/>
              <a:cs typeface="Ray ExtraBlack" panose="02000504000000020004" pitchFamily="50" charset="-78"/>
            </a:endParaRPr>
          </a:p>
        </p:txBody>
      </p:sp>
      <p:sp>
        <p:nvSpPr>
          <p:cNvPr id="12" name="Rounded Rectangle 11"/>
          <p:cNvSpPr/>
          <p:nvPr/>
        </p:nvSpPr>
        <p:spPr>
          <a:xfrm>
            <a:off x="8706678" y="1430281"/>
            <a:ext cx="1549340" cy="811234"/>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1600" b="0" i="0" u="none" strike="noStrike" kern="1200" cap="none" spc="0" normalizeH="0" baseline="0" noProof="0" dirty="0">
                <a:ln>
                  <a:noFill/>
                </a:ln>
                <a:solidFill>
                  <a:srgbClr val="000000"/>
                </a:solidFill>
                <a:effectLst/>
                <a:uLnTx/>
                <a:uFillTx/>
                <a:latin typeface="Calibri"/>
                <a:ea typeface="+mn-ea"/>
                <a:cs typeface="B Titr" panose="00000700000000000000" pitchFamily="2" charset="-78"/>
              </a:rPr>
              <a:t>پیشگیری</a:t>
            </a:r>
            <a:endParaRPr kumimoji="0" lang="en-US" sz="1600" b="0" i="0" u="none" strike="noStrike" kern="1200" cap="none" spc="0" normalizeH="0" baseline="0" noProof="0" dirty="0">
              <a:ln>
                <a:noFill/>
              </a:ln>
              <a:solidFill>
                <a:srgbClr val="000000"/>
              </a:solidFill>
              <a:effectLst/>
              <a:uLnTx/>
              <a:uFillTx/>
              <a:latin typeface="Calibri"/>
              <a:ea typeface="+mn-ea"/>
              <a:cs typeface="B Titr" panose="00000700000000000000" pitchFamily="2" charset="-78"/>
            </a:endParaRPr>
          </a:p>
        </p:txBody>
      </p:sp>
      <p:sp>
        <p:nvSpPr>
          <p:cNvPr id="16" name="Rounded Rectangle 15"/>
          <p:cNvSpPr/>
          <p:nvPr/>
        </p:nvSpPr>
        <p:spPr>
          <a:xfrm>
            <a:off x="8839346" y="4367420"/>
            <a:ext cx="1431555" cy="849421"/>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1600" b="0" i="0" u="none" strike="noStrike" kern="1200" cap="none" spc="0" normalizeH="0" baseline="0" noProof="0" dirty="0">
                <a:ln>
                  <a:noFill/>
                </a:ln>
                <a:solidFill>
                  <a:srgbClr val="000000"/>
                </a:solidFill>
                <a:effectLst/>
                <a:uLnTx/>
                <a:uFillTx/>
                <a:latin typeface="Calibri"/>
                <a:ea typeface="+mn-ea"/>
                <a:cs typeface="B Titr" panose="00000700000000000000" pitchFamily="2" charset="-78"/>
              </a:rPr>
              <a:t>تشخیص بهنگام</a:t>
            </a:r>
            <a:endParaRPr kumimoji="0" lang="en-US" sz="1600" b="0" i="0" u="none" strike="noStrike" kern="1200" cap="none" spc="0" normalizeH="0" baseline="0" noProof="0" dirty="0">
              <a:ln>
                <a:noFill/>
              </a:ln>
              <a:solidFill>
                <a:srgbClr val="000000"/>
              </a:solidFill>
              <a:effectLst/>
              <a:uLnTx/>
              <a:uFillTx/>
              <a:latin typeface="Calibri"/>
              <a:ea typeface="+mn-ea"/>
              <a:cs typeface="B Titr" panose="00000700000000000000" pitchFamily="2" charset="-78"/>
            </a:endParaRPr>
          </a:p>
        </p:txBody>
      </p:sp>
      <p:sp>
        <p:nvSpPr>
          <p:cNvPr id="27" name="Rounded Rectangle 26"/>
          <p:cNvSpPr/>
          <p:nvPr/>
        </p:nvSpPr>
        <p:spPr>
          <a:xfrm>
            <a:off x="525996" y="2252270"/>
            <a:ext cx="4718439" cy="2300709"/>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b="0" i="0" u="none" strike="noStrike" kern="1200" cap="none" spc="0" normalizeH="0" baseline="0" noProof="0" dirty="0">
                <a:ln>
                  <a:noFill/>
                </a:ln>
                <a:solidFill>
                  <a:srgbClr val="000000">
                    <a:lumMod val="75000"/>
                    <a:lumOff val="25000"/>
                  </a:srgbClr>
                </a:solidFill>
                <a:effectLst/>
                <a:uLnTx/>
                <a:uFillTx/>
                <a:latin typeface="Segoe UI" panose="020B0502040204020203" pitchFamily="34" charset="0"/>
                <a:ea typeface="+mn-ea"/>
                <a:cs typeface="B Nazanin" panose="00000400000000000000" pitchFamily="2" charset="-78"/>
              </a:rPr>
              <a:t>- زوجین در شرف ازدواج در کلاس های آموزش هنگام ازدواج</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b="0" i="0" u="none" strike="noStrike" kern="1200" cap="none" spc="0" normalizeH="0" baseline="0" noProof="0" dirty="0">
                <a:ln>
                  <a:noFill/>
                </a:ln>
                <a:solidFill>
                  <a:srgbClr val="000000">
                    <a:lumMod val="75000"/>
                    <a:lumOff val="25000"/>
                  </a:srgbClr>
                </a:solidFill>
                <a:effectLst/>
                <a:uLnTx/>
                <a:uFillTx/>
                <a:latin typeface="Segoe UI" panose="020B0502040204020203" pitchFamily="34" charset="0"/>
                <a:ea typeface="+mn-ea"/>
                <a:cs typeface="B Nazanin" panose="00000400000000000000" pitchFamily="2" charset="-78"/>
              </a:rPr>
              <a:t>- زنان در هنگام دریافت خدمت آموزش/ مشاوره </a:t>
            </a:r>
            <a:r>
              <a:rPr kumimoji="0" lang="fa-IR" b="0" i="0" u="none" strike="noStrike" kern="1200" cap="none" spc="0" normalizeH="0" baseline="0" noProof="0" dirty="0" err="1">
                <a:ln>
                  <a:noFill/>
                </a:ln>
                <a:solidFill>
                  <a:srgbClr val="000000">
                    <a:lumMod val="75000"/>
                    <a:lumOff val="25000"/>
                  </a:srgbClr>
                </a:solidFill>
                <a:effectLst/>
                <a:uLnTx/>
                <a:uFillTx/>
                <a:latin typeface="Segoe UI" panose="020B0502040204020203" pitchFamily="34" charset="0"/>
                <a:ea typeface="+mn-ea"/>
                <a:cs typeface="B Nazanin" panose="00000400000000000000" pitchFamily="2" charset="-78"/>
              </a:rPr>
              <a:t>فرزندآوری</a:t>
            </a:r>
            <a:endParaRPr kumimoji="0" lang="fa-IR" b="0" i="0" u="none" strike="noStrike" kern="1200" cap="none" spc="0" normalizeH="0" baseline="0" noProof="0" dirty="0">
              <a:ln>
                <a:noFill/>
              </a:ln>
              <a:solidFill>
                <a:srgbClr val="000000">
                  <a:lumMod val="75000"/>
                  <a:lumOff val="25000"/>
                </a:srgbClr>
              </a:solidFill>
              <a:effectLst/>
              <a:uLnTx/>
              <a:uFillTx/>
              <a:latin typeface="Segoe UI" panose="020B0502040204020203" pitchFamily="34" charset="0"/>
              <a:ea typeface="+mn-ea"/>
              <a:cs typeface="B Nazanin" panose="00000400000000000000" pitchFamily="2" charset="-78"/>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b="0" i="0" u="none" strike="noStrike" kern="1200" cap="none" spc="0" normalizeH="0" baseline="0" noProof="0" dirty="0">
                <a:ln>
                  <a:noFill/>
                </a:ln>
                <a:solidFill>
                  <a:srgbClr val="000000">
                    <a:lumMod val="75000"/>
                    <a:lumOff val="25000"/>
                  </a:srgbClr>
                </a:solidFill>
                <a:effectLst/>
                <a:uLnTx/>
                <a:uFillTx/>
                <a:latin typeface="Segoe UI" panose="020B0502040204020203" pitchFamily="34" charset="0"/>
                <a:ea typeface="+mn-ea"/>
                <a:cs typeface="B Nazanin" panose="00000400000000000000" pitchFamily="2" charset="-78"/>
              </a:rPr>
              <a:t>- زنان در هنگام دریافت مراقبت های پیش از بارداری</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b="0" i="0" u="none" strike="noStrike" kern="1200" cap="none" spc="0" normalizeH="0" baseline="0" noProof="0" dirty="0">
                <a:ln>
                  <a:noFill/>
                </a:ln>
                <a:solidFill>
                  <a:srgbClr val="000000">
                    <a:lumMod val="75000"/>
                    <a:lumOff val="25000"/>
                  </a:srgbClr>
                </a:solidFill>
                <a:effectLst/>
                <a:uLnTx/>
                <a:uFillTx/>
                <a:latin typeface="Segoe UI" panose="020B0502040204020203" pitchFamily="34" charset="0"/>
                <a:ea typeface="+mn-ea"/>
                <a:cs typeface="B Nazanin" panose="00000400000000000000" pitchFamily="2" charset="-78"/>
              </a:rPr>
              <a:t>- دختران مقطع متوسطه در آموزش بهداشت مدارس</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b="0" i="0" u="none" strike="noStrike" kern="1200" cap="none" spc="0" normalizeH="0" baseline="0" noProof="0" dirty="0">
                <a:ln>
                  <a:noFill/>
                </a:ln>
                <a:solidFill>
                  <a:srgbClr val="000000">
                    <a:lumMod val="75000"/>
                    <a:lumOff val="25000"/>
                  </a:srgbClr>
                </a:solidFill>
                <a:effectLst/>
                <a:uLnTx/>
                <a:uFillTx/>
                <a:latin typeface="Segoe UI" panose="020B0502040204020203" pitchFamily="34" charset="0"/>
                <a:ea typeface="+mn-ea"/>
                <a:cs typeface="B Nazanin" panose="00000400000000000000" pitchFamily="2" charset="-78"/>
              </a:rPr>
              <a:t>- پسران مقطع متوسطه با توزیع </a:t>
            </a:r>
            <a:r>
              <a:rPr kumimoji="0" lang="fa-IR" b="0" i="0" u="none" strike="noStrike" kern="1200" cap="none" spc="0" normalizeH="0" baseline="0" noProof="0" dirty="0" err="1">
                <a:ln>
                  <a:noFill/>
                </a:ln>
                <a:solidFill>
                  <a:srgbClr val="000000">
                    <a:lumMod val="75000"/>
                    <a:lumOff val="25000"/>
                  </a:srgbClr>
                </a:solidFill>
                <a:effectLst/>
                <a:uLnTx/>
                <a:uFillTx/>
                <a:latin typeface="Segoe UI" panose="020B0502040204020203" pitchFamily="34" charset="0"/>
                <a:ea typeface="+mn-ea"/>
                <a:cs typeface="B Nazanin" panose="00000400000000000000" pitchFamily="2" charset="-78"/>
              </a:rPr>
              <a:t>پمفلت</a:t>
            </a:r>
            <a:r>
              <a:rPr kumimoji="0" lang="fa-IR" b="0" i="0" u="none" strike="noStrike" kern="1200" cap="none" spc="0" normalizeH="0" baseline="0" noProof="0" dirty="0">
                <a:ln>
                  <a:noFill/>
                </a:ln>
                <a:solidFill>
                  <a:srgbClr val="000000">
                    <a:lumMod val="75000"/>
                    <a:lumOff val="25000"/>
                  </a:srgbClr>
                </a:solidFill>
                <a:effectLst/>
                <a:uLnTx/>
                <a:uFillTx/>
                <a:latin typeface="Segoe UI" panose="020B0502040204020203" pitchFamily="34" charset="0"/>
                <a:ea typeface="+mn-ea"/>
                <a:cs typeface="B Nazanin" panose="00000400000000000000" pitchFamily="2" charset="-78"/>
              </a:rPr>
              <a:t> و کتابچه های آموزشی در مدارس</a:t>
            </a:r>
          </a:p>
        </p:txBody>
      </p:sp>
      <p:sp>
        <p:nvSpPr>
          <p:cNvPr id="3" name="Oval 2"/>
          <p:cNvSpPr/>
          <p:nvPr/>
        </p:nvSpPr>
        <p:spPr>
          <a:xfrm>
            <a:off x="6568674" y="3737053"/>
            <a:ext cx="1648638" cy="2110154"/>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b="1" i="0" u="none" strike="noStrike" kern="1200" cap="none" spc="0" normalizeH="0" baseline="0" noProof="0" dirty="0">
                <a:ln>
                  <a:noFill/>
                </a:ln>
                <a:solidFill>
                  <a:srgbClr val="000000"/>
                </a:solidFill>
                <a:effectLst/>
                <a:uLnTx/>
                <a:uFillTx/>
                <a:latin typeface="Calibri"/>
                <a:ea typeface="+mn-ea"/>
                <a:cs typeface="B Nazanin" panose="00000400000000000000" pitchFamily="2" charset="-78"/>
              </a:rPr>
              <a:t>گروه هدف</a:t>
            </a:r>
            <a:r>
              <a:rPr kumimoji="0" lang="fa-IR" b="0" i="0" u="none" strike="noStrike" kern="1200" cap="none" spc="0" normalizeH="0" baseline="0" noProof="0" dirty="0">
                <a:ln>
                  <a:noFill/>
                </a:ln>
                <a:solidFill>
                  <a:srgbClr val="000000"/>
                </a:solidFill>
                <a:effectLst/>
                <a:uLnTx/>
                <a:uFillTx/>
                <a:latin typeface="Calibri"/>
                <a:ea typeface="+mn-ea"/>
                <a:cs typeface="B Nazanin" panose="00000400000000000000" pitchFamily="2" charset="-78"/>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b="0" i="0" u="none" strike="noStrike" kern="1200" cap="none" spc="0" normalizeH="0" baseline="0" noProof="0" dirty="0">
                <a:ln>
                  <a:noFill/>
                </a:ln>
                <a:solidFill>
                  <a:srgbClr val="000000"/>
                </a:solidFill>
                <a:effectLst/>
                <a:uLnTx/>
                <a:uFillTx/>
                <a:latin typeface="Calibri"/>
                <a:ea typeface="+mn-ea"/>
                <a:cs typeface="B Nazanin" panose="00000400000000000000" pitchFamily="2" charset="-78"/>
              </a:rPr>
              <a:t>دختران مجرد</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b="0" i="0" u="none" strike="noStrike" kern="1200" cap="none" spc="0" normalizeH="0" baseline="0" noProof="0" dirty="0">
                <a:ln>
                  <a:noFill/>
                </a:ln>
                <a:solidFill>
                  <a:srgbClr val="000000"/>
                </a:solidFill>
                <a:effectLst/>
                <a:uLnTx/>
                <a:uFillTx/>
                <a:latin typeface="Calibri"/>
                <a:ea typeface="+mn-ea"/>
                <a:cs typeface="B Nazanin" panose="00000400000000000000" pitchFamily="2" charset="-78"/>
              </a:rPr>
              <a:t>زنان متاهل و همسران</a:t>
            </a:r>
            <a:endParaRPr kumimoji="0" lang="en-US" b="0" i="0" u="none" strike="noStrike" kern="1200" cap="none" spc="0" normalizeH="0" baseline="0" noProof="0" dirty="0">
              <a:ln>
                <a:noFill/>
              </a:ln>
              <a:solidFill>
                <a:srgbClr val="000000"/>
              </a:solidFill>
              <a:effectLst/>
              <a:uLnTx/>
              <a:uFillTx/>
              <a:latin typeface="Calibri"/>
              <a:ea typeface="+mn-ea"/>
              <a:cs typeface="B Nazanin" panose="00000400000000000000" pitchFamily="2" charset="-78"/>
            </a:endParaRPr>
          </a:p>
        </p:txBody>
      </p:sp>
      <p:sp>
        <p:nvSpPr>
          <p:cNvPr id="34" name="Oval 33"/>
          <p:cNvSpPr/>
          <p:nvPr/>
        </p:nvSpPr>
        <p:spPr>
          <a:xfrm>
            <a:off x="6475910" y="998192"/>
            <a:ext cx="1648637" cy="1936222"/>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b="1" i="0" u="none" strike="noStrike" kern="1200" cap="none" spc="0" normalizeH="0" baseline="0" noProof="0" dirty="0">
                <a:ln>
                  <a:noFill/>
                </a:ln>
                <a:solidFill>
                  <a:srgbClr val="000000"/>
                </a:solidFill>
                <a:effectLst/>
                <a:uLnTx/>
                <a:uFillTx/>
                <a:latin typeface="Calibri"/>
                <a:ea typeface="+mn-ea"/>
                <a:cs typeface="B Nazanin" panose="00000400000000000000" pitchFamily="2" charset="-78"/>
              </a:rPr>
              <a:t>گروه هدف</a:t>
            </a:r>
            <a:r>
              <a:rPr kumimoji="0" lang="fa-IR" b="0" i="0" u="none" strike="noStrike" kern="1200" cap="none" spc="0" normalizeH="0" baseline="0" noProof="0" dirty="0">
                <a:ln>
                  <a:noFill/>
                </a:ln>
                <a:solidFill>
                  <a:srgbClr val="000000"/>
                </a:solidFill>
                <a:effectLst/>
                <a:uLnTx/>
                <a:uFillTx/>
                <a:latin typeface="Calibri"/>
                <a:ea typeface="+mn-ea"/>
                <a:cs typeface="B Nazanin" panose="00000400000000000000" pitchFamily="2" charset="-78"/>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b="0" i="0" u="none" strike="noStrike" kern="1200" cap="none" spc="0" normalizeH="0" baseline="0" noProof="0" dirty="0">
                <a:ln>
                  <a:noFill/>
                </a:ln>
                <a:solidFill>
                  <a:srgbClr val="000000"/>
                </a:solidFill>
                <a:effectLst/>
                <a:uLnTx/>
                <a:uFillTx/>
                <a:latin typeface="Calibri"/>
                <a:ea typeface="+mn-ea"/>
                <a:cs typeface="B Nazanin" panose="00000400000000000000" pitchFamily="2" charset="-78"/>
              </a:rPr>
              <a:t>کلیه افراد سالم</a:t>
            </a:r>
            <a:endParaRPr kumimoji="0" lang="en-US" b="0" i="0" u="none" strike="noStrike" kern="1200" cap="none" spc="0" normalizeH="0" baseline="0" noProof="0" dirty="0">
              <a:ln>
                <a:noFill/>
              </a:ln>
              <a:solidFill>
                <a:srgbClr val="000000"/>
              </a:solidFill>
              <a:effectLst/>
              <a:uLnTx/>
              <a:uFillTx/>
              <a:latin typeface="Calibri"/>
              <a:ea typeface="+mn-ea"/>
              <a:cs typeface="B Nazanin" panose="00000400000000000000" pitchFamily="2" charset="-78"/>
            </a:endParaRPr>
          </a:p>
        </p:txBody>
      </p:sp>
      <p:sp>
        <p:nvSpPr>
          <p:cNvPr id="35" name="Left Arrow 34"/>
          <p:cNvSpPr/>
          <p:nvPr/>
        </p:nvSpPr>
        <p:spPr>
          <a:xfrm>
            <a:off x="8281911" y="1596747"/>
            <a:ext cx="221996" cy="478302"/>
          </a:xfrm>
          <a:prstGeom prst="leftArrow">
            <a:avLst/>
          </a:prstGeom>
          <a:solidFill>
            <a:srgbClr val="FF000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38" name="Left Arrow 37"/>
          <p:cNvSpPr/>
          <p:nvPr/>
        </p:nvSpPr>
        <p:spPr>
          <a:xfrm>
            <a:off x="8481464" y="4552979"/>
            <a:ext cx="221996" cy="478302"/>
          </a:xfrm>
          <a:prstGeom prst="leftArrow">
            <a:avLst/>
          </a:prstGeom>
          <a:solidFill>
            <a:srgbClr val="FF000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2568954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49589-E7E3-4841-2699-D2233F857D41}"/>
              </a:ext>
            </a:extLst>
          </p:cNvPr>
          <p:cNvSpPr>
            <a:spLocks noGrp="1"/>
          </p:cNvSpPr>
          <p:nvPr>
            <p:ph type="title"/>
          </p:nvPr>
        </p:nvSpPr>
        <p:spPr/>
        <p:txBody>
          <a:bodyPr/>
          <a:lstStyle/>
          <a:p>
            <a:endParaRPr lang="en-US" dirty="0"/>
          </a:p>
        </p:txBody>
      </p:sp>
      <p:pic>
        <p:nvPicPr>
          <p:cNvPr id="11" name="Content Placeholder 10">
            <a:extLst>
              <a:ext uri="{FF2B5EF4-FFF2-40B4-BE49-F238E27FC236}">
                <a16:creationId xmlns:a16="http://schemas.microsoft.com/office/drawing/2014/main" id="{BFF740D9-B75F-D8F8-56F3-DAB64E4508F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20899" y="1826043"/>
            <a:ext cx="4350205" cy="4350205"/>
          </a:xfrm>
        </p:spPr>
      </p:pic>
      <p:sp>
        <p:nvSpPr>
          <p:cNvPr id="4" name="Rectangle 3">
            <a:extLst>
              <a:ext uri="{FF2B5EF4-FFF2-40B4-BE49-F238E27FC236}">
                <a16:creationId xmlns:a16="http://schemas.microsoft.com/office/drawing/2014/main" id="{107E829D-DB12-18A6-3A6D-63F3977B23E1}"/>
              </a:ext>
            </a:extLst>
          </p:cNvPr>
          <p:cNvSpPr/>
          <p:nvPr/>
        </p:nvSpPr>
        <p:spPr>
          <a:xfrm>
            <a:off x="1591" y="895"/>
            <a:ext cx="12188823" cy="6856214"/>
          </a:xfrm>
          <a:prstGeom prst="rect">
            <a:avLst/>
          </a:prstGeom>
          <a:gradFill flip="none" rotWithShape="1">
            <a:gsLst>
              <a:gs pos="100000">
                <a:srgbClr val="011A41"/>
              </a:gs>
              <a:gs pos="0">
                <a:srgbClr val="1D72D9"/>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dirty="0">
              <a:ln>
                <a:noFill/>
              </a:ln>
              <a:solidFill>
                <a:prstClr val="white"/>
              </a:solidFill>
              <a:effectLst/>
              <a:uLnTx/>
              <a:uFillTx/>
              <a:latin typeface="Segoe UI"/>
              <a:ea typeface="+mn-ea"/>
              <a:cs typeface="+mn-cs"/>
            </a:endParaRPr>
          </a:p>
        </p:txBody>
      </p:sp>
      <p:sp>
        <p:nvSpPr>
          <p:cNvPr id="5" name="Rectangle: Rounded Corners 4">
            <a:extLst>
              <a:ext uri="{FF2B5EF4-FFF2-40B4-BE49-F238E27FC236}">
                <a16:creationId xmlns:a16="http://schemas.microsoft.com/office/drawing/2014/main" id="{A0AF2C2A-BFB6-9D45-E2DA-B71B9DFED721}"/>
              </a:ext>
            </a:extLst>
          </p:cNvPr>
          <p:cNvSpPr/>
          <p:nvPr/>
        </p:nvSpPr>
        <p:spPr>
          <a:xfrm>
            <a:off x="452639" y="440902"/>
            <a:ext cx="11304651" cy="5976201"/>
          </a:xfrm>
          <a:prstGeom prst="roundRect">
            <a:avLst>
              <a:gd name="adj" fmla="val 3539"/>
            </a:avLst>
          </a:prstGeom>
          <a:solidFill>
            <a:schemeClr val="bg1"/>
          </a:solidFill>
          <a:ln>
            <a:noFill/>
          </a:ln>
          <a:effectLst>
            <a:outerShdw blurRad="292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dirty="0">
                <a:ln>
                  <a:noFill/>
                </a:ln>
                <a:solidFill>
                  <a:prstClr val="white"/>
                </a:solidFill>
                <a:effectLst/>
                <a:uLnTx/>
                <a:uFillTx/>
                <a:latin typeface="Segoe UI"/>
                <a:ea typeface="+mn-ea"/>
                <a:cs typeface="Arial" panose="020B0604020202020204" pitchFamily="34" charset="0"/>
              </a:rPr>
              <a:t>سلامت </a:t>
            </a: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dirty="0">
                <a:ln>
                  <a:noFill/>
                </a:ln>
                <a:solidFill>
                  <a:prstClr val="white"/>
                </a:solidFill>
                <a:effectLst/>
                <a:uLnTx/>
                <a:uFillTx/>
                <a:latin typeface="Segoe UI"/>
                <a:ea typeface="+mn-ea"/>
                <a:cs typeface="Arial" panose="020B0604020202020204" pitchFamily="34" charset="0"/>
              </a:rPr>
              <a:t>سرمایه اصلی محرومین </a:t>
            </a: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dirty="0">
                <a:ln>
                  <a:noFill/>
                </a:ln>
                <a:solidFill>
                  <a:prstClr val="white"/>
                </a:solidFill>
                <a:effectLst/>
                <a:uLnTx/>
                <a:uFillTx/>
                <a:latin typeface="Segoe UI"/>
                <a:ea typeface="+mn-ea"/>
                <a:cs typeface="Arial" panose="020B0604020202020204" pitchFamily="34" charset="0"/>
              </a:rPr>
              <a:t>جهت توانمند شدن و امرار معاش است. </a:t>
            </a:r>
          </a:p>
        </p:txBody>
      </p:sp>
      <p:sp>
        <p:nvSpPr>
          <p:cNvPr id="8" name="Title 1">
            <a:extLst>
              <a:ext uri="{FF2B5EF4-FFF2-40B4-BE49-F238E27FC236}">
                <a16:creationId xmlns:a16="http://schemas.microsoft.com/office/drawing/2014/main" id="{5E739191-DB2D-6FC9-8A80-9D30BDA7F7A9}"/>
              </a:ext>
            </a:extLst>
          </p:cNvPr>
          <p:cNvSpPr txBox="1">
            <a:spLocks/>
          </p:cNvSpPr>
          <p:nvPr/>
        </p:nvSpPr>
        <p:spPr>
          <a:xfrm>
            <a:off x="2303916" y="2780521"/>
            <a:ext cx="7978511" cy="1142702"/>
          </a:xfrm>
          <a:prstGeom prst="rect">
            <a:avLst/>
          </a:prstGeom>
        </p:spPr>
        <p:txBody>
          <a:bodyPr vert="horz" lIns="91416" tIns="45708" rIns="91416" bIns="45708"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fa-IR" sz="4000" b="0" i="0" u="none" strike="noStrike" kern="1200" cap="none" spc="0" normalizeH="0" baseline="0" noProof="0" dirty="0">
                <a:ln>
                  <a:noFill/>
                </a:ln>
                <a:solidFill>
                  <a:srgbClr val="FF0066"/>
                </a:solidFill>
                <a:effectLst>
                  <a:outerShdw blurRad="38100" dist="38100" dir="2700000" algn="tl">
                    <a:srgbClr val="000000">
                      <a:alpha val="43137"/>
                    </a:srgbClr>
                  </a:outerShdw>
                </a:effectLst>
                <a:uLnTx/>
                <a:uFillTx/>
                <a:latin typeface="Ray ExtraBlack" panose="02000504000000020004" pitchFamily="50" charset="-78"/>
                <a:ea typeface="+mj-ea"/>
                <a:cs typeface="B Titr" panose="00000700000000000000" pitchFamily="2" charset="-78"/>
              </a:rPr>
              <a:t>خدمات سطح یک ناباروری</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fa-IR" sz="3000" b="0" i="0" u="none" strike="noStrike" kern="1200" cap="none" spc="0" normalizeH="0" baseline="0" noProof="0" dirty="0">
                <a:ln>
                  <a:noFill/>
                </a:ln>
                <a:solidFill>
                  <a:srgbClr val="FF0066"/>
                </a:solidFill>
                <a:effectLst>
                  <a:outerShdw blurRad="38100" dist="38100" dir="2700000" algn="tl">
                    <a:srgbClr val="000000">
                      <a:alpha val="43137"/>
                    </a:srgbClr>
                  </a:outerShdw>
                </a:effectLst>
                <a:uLnTx/>
                <a:uFillTx/>
                <a:latin typeface="Ray ExtraBlack" panose="02000504000000020004" pitchFamily="50" charset="-78"/>
                <a:ea typeface="+mj-ea"/>
                <a:cs typeface="B Titr" panose="00000700000000000000" pitchFamily="2" charset="-78"/>
              </a:rPr>
              <a:t>بهورز/ مراقب سلامت</a:t>
            </a:r>
            <a:endParaRPr kumimoji="0" lang="en-US" sz="3000" b="0" i="0" u="none" strike="noStrike" kern="1200" cap="none" spc="0" normalizeH="0" baseline="0" noProof="0" dirty="0">
              <a:ln>
                <a:noFill/>
              </a:ln>
              <a:solidFill>
                <a:srgbClr val="FF0066"/>
              </a:solidFill>
              <a:effectLst>
                <a:outerShdw blurRad="38100" dist="38100" dir="2700000" algn="tl">
                  <a:srgbClr val="000000">
                    <a:alpha val="43137"/>
                  </a:srgbClr>
                </a:outerShdw>
              </a:effectLst>
              <a:uLnTx/>
              <a:uFillTx/>
              <a:latin typeface="Ray ExtraBlack" panose="02000504000000020004" pitchFamily="50" charset="-78"/>
              <a:ea typeface="+mj-ea"/>
              <a:cs typeface="B Titr" panose="00000700000000000000" pitchFamily="2" charset="-78"/>
            </a:endParaRPr>
          </a:p>
        </p:txBody>
      </p:sp>
      <p:pic>
        <p:nvPicPr>
          <p:cNvPr id="13" name="Picture 12">
            <a:extLst>
              <a:ext uri="{FF2B5EF4-FFF2-40B4-BE49-F238E27FC236}">
                <a16:creationId xmlns:a16="http://schemas.microsoft.com/office/drawing/2014/main" id="{2E2EE847-1D33-6A94-D3B2-8223AB5B381D}"/>
              </a:ext>
            </a:extLst>
          </p:cNvPr>
          <p:cNvPicPr>
            <a:picLocks noChangeAspect="1"/>
          </p:cNvPicPr>
          <p:nvPr/>
        </p:nvPicPr>
        <p:blipFill rotWithShape="1">
          <a:blip r:embed="rId2">
            <a:extLst>
              <a:ext uri="{28A0092B-C50C-407E-A947-70E740481C1C}">
                <a14:useLocalDpi xmlns:a14="http://schemas.microsoft.com/office/drawing/2010/main" val="0"/>
              </a:ext>
            </a:extLst>
          </a:blip>
          <a:srcRect l="29718" r="50043"/>
          <a:stretch/>
        </p:blipFill>
        <p:spPr>
          <a:xfrm rot="5400000" flipV="1">
            <a:off x="5373211" y="-2235049"/>
            <a:ext cx="1652715" cy="8165718"/>
          </a:xfrm>
          <a:prstGeom prst="rect">
            <a:avLst/>
          </a:prstGeom>
        </p:spPr>
      </p:pic>
      <p:pic>
        <p:nvPicPr>
          <p:cNvPr id="14" name="Picture 13">
            <a:extLst>
              <a:ext uri="{FF2B5EF4-FFF2-40B4-BE49-F238E27FC236}">
                <a16:creationId xmlns:a16="http://schemas.microsoft.com/office/drawing/2014/main" id="{2EBCD7FD-9DEA-9EF9-69D9-449A07B0341C}"/>
              </a:ext>
            </a:extLst>
          </p:cNvPr>
          <p:cNvPicPr>
            <a:picLocks noChangeAspect="1"/>
          </p:cNvPicPr>
          <p:nvPr/>
        </p:nvPicPr>
        <p:blipFill rotWithShape="1">
          <a:blip r:embed="rId2">
            <a:extLst>
              <a:ext uri="{28A0092B-C50C-407E-A947-70E740481C1C}">
                <a14:useLocalDpi xmlns:a14="http://schemas.microsoft.com/office/drawing/2010/main" val="0"/>
              </a:ext>
            </a:extLst>
          </a:blip>
          <a:srcRect l="29718" r="50043"/>
          <a:stretch/>
        </p:blipFill>
        <p:spPr>
          <a:xfrm rot="16200000">
            <a:off x="5311637" y="761960"/>
            <a:ext cx="1658357" cy="8193593"/>
          </a:xfrm>
          <a:prstGeom prst="rect">
            <a:avLst/>
          </a:prstGeom>
        </p:spPr>
      </p:pic>
    </p:spTree>
    <p:extLst>
      <p:ext uri="{BB962C8B-B14F-4D97-AF65-F5344CB8AC3E}">
        <p14:creationId xmlns:p14="http://schemas.microsoft.com/office/powerpoint/2010/main" val="3045160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49589-E7E3-4841-2699-D2233F857D41}"/>
              </a:ext>
            </a:extLst>
          </p:cNvPr>
          <p:cNvSpPr>
            <a:spLocks noGrp="1"/>
          </p:cNvSpPr>
          <p:nvPr>
            <p:ph type="title"/>
          </p:nvPr>
        </p:nvSpPr>
        <p:spPr/>
        <p:txBody>
          <a:bodyPr/>
          <a:lstStyle/>
          <a:p>
            <a:endParaRPr lang="en-US" dirty="0"/>
          </a:p>
        </p:txBody>
      </p:sp>
      <p:pic>
        <p:nvPicPr>
          <p:cNvPr id="11" name="Content Placeholder 10">
            <a:extLst>
              <a:ext uri="{FF2B5EF4-FFF2-40B4-BE49-F238E27FC236}">
                <a16:creationId xmlns:a16="http://schemas.microsoft.com/office/drawing/2014/main" id="{BFF740D9-B75F-D8F8-56F3-DAB64E4508F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20899" y="1826043"/>
            <a:ext cx="4350205" cy="4350205"/>
          </a:xfrm>
        </p:spPr>
      </p:pic>
      <p:sp>
        <p:nvSpPr>
          <p:cNvPr id="4" name="Rectangle 3">
            <a:extLst>
              <a:ext uri="{FF2B5EF4-FFF2-40B4-BE49-F238E27FC236}">
                <a16:creationId xmlns:a16="http://schemas.microsoft.com/office/drawing/2014/main" id="{107E829D-DB12-18A6-3A6D-63F3977B23E1}"/>
              </a:ext>
            </a:extLst>
          </p:cNvPr>
          <p:cNvSpPr/>
          <p:nvPr/>
        </p:nvSpPr>
        <p:spPr>
          <a:xfrm>
            <a:off x="1591" y="895"/>
            <a:ext cx="12188823" cy="6856214"/>
          </a:xfrm>
          <a:prstGeom prst="rect">
            <a:avLst/>
          </a:prstGeom>
          <a:gradFill flip="none" rotWithShape="1">
            <a:gsLst>
              <a:gs pos="100000">
                <a:srgbClr val="011A41"/>
              </a:gs>
              <a:gs pos="0">
                <a:srgbClr val="1D72D9"/>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ectangle: Rounded Corners 4">
            <a:extLst>
              <a:ext uri="{FF2B5EF4-FFF2-40B4-BE49-F238E27FC236}">
                <a16:creationId xmlns:a16="http://schemas.microsoft.com/office/drawing/2014/main" id="{A0AF2C2A-BFB6-9D45-E2DA-B71B9DFED721}"/>
              </a:ext>
            </a:extLst>
          </p:cNvPr>
          <p:cNvSpPr/>
          <p:nvPr/>
        </p:nvSpPr>
        <p:spPr>
          <a:xfrm>
            <a:off x="257695" y="191193"/>
            <a:ext cx="11712631" cy="6475614"/>
          </a:xfrm>
          <a:prstGeom prst="roundRect">
            <a:avLst>
              <a:gd name="adj" fmla="val 3539"/>
            </a:avLst>
          </a:prstGeom>
          <a:solidFill>
            <a:schemeClr val="bg1"/>
          </a:solidFill>
          <a:ln>
            <a:noFill/>
          </a:ln>
          <a:effectLst>
            <a:outerShdw blurRad="292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rPr>
              <a:t>سلامت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rPr>
              <a:t>سرمایه اصلی محرومین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rPr>
              <a:t>جهت توانمند شدن و امرار معاش است. </a:t>
            </a:r>
            <a:endParaRPr kumimoji="0" lang="fa-IR" sz="18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pic>
        <p:nvPicPr>
          <p:cNvPr id="9" name="Picture 8">
            <a:extLst>
              <a:ext uri="{FF2B5EF4-FFF2-40B4-BE49-F238E27FC236}">
                <a16:creationId xmlns:a16="http://schemas.microsoft.com/office/drawing/2014/main" id="{FA562755-7F41-764C-B2C8-14557528F6FF}"/>
              </a:ext>
            </a:extLst>
          </p:cNvPr>
          <p:cNvPicPr>
            <a:picLocks noChangeAspect="1"/>
          </p:cNvPicPr>
          <p:nvPr/>
        </p:nvPicPr>
        <p:blipFill rotWithShape="1">
          <a:blip r:embed="rId3">
            <a:extLst>
              <a:ext uri="{28A0092B-C50C-407E-A947-70E740481C1C}">
                <a14:useLocalDpi xmlns:a14="http://schemas.microsoft.com/office/drawing/2010/main" val="0"/>
              </a:ext>
            </a:extLst>
          </a:blip>
          <a:srcRect l="31160" r="29919"/>
          <a:stretch/>
        </p:blipFill>
        <p:spPr>
          <a:xfrm>
            <a:off x="419507" y="1826043"/>
            <a:ext cx="1323351" cy="3558988"/>
          </a:xfrm>
          <a:prstGeom prst="rect">
            <a:avLst/>
          </a:prstGeom>
        </p:spPr>
      </p:pic>
      <p:sp>
        <p:nvSpPr>
          <p:cNvPr id="10" name="Content Placeholder 2"/>
          <p:cNvSpPr txBox="1">
            <a:spLocks/>
          </p:cNvSpPr>
          <p:nvPr/>
        </p:nvSpPr>
        <p:spPr>
          <a:xfrm>
            <a:off x="1742858" y="1253103"/>
            <a:ext cx="9884994" cy="532935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1"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a-IR" sz="2000" b="1" i="0" u="none" strike="noStrike" kern="1200" cap="none" spc="0" normalizeH="0" baseline="0" noProof="0" dirty="0">
                <a:ln>
                  <a:noFill/>
                </a:ln>
                <a:solidFill>
                  <a:prstClr val="black"/>
                </a:solidFill>
                <a:effectLst/>
                <a:uLnTx/>
                <a:uFillTx/>
                <a:latin typeface="Calibri" panose="020F0502020204030204"/>
                <a:ea typeface="+mn-ea"/>
                <a:cs typeface="B Nazanin" panose="00000400000000000000" pitchFamily="2" charset="-78"/>
              </a:rPr>
              <a:t>کلیه دختران/ زنان سنین باروری که به واحدهای ارائه دهنده خدمت مراجعه نموده اند، توسط بهورز/ مراقب سلامت ارزیابی شده که زنان با </a:t>
            </a:r>
            <a:r>
              <a:rPr kumimoji="0" lang="fa-IR" sz="2000" b="1" i="0" u="none" strike="noStrike" kern="1200" cap="none" spc="0" normalizeH="0" baseline="0" noProof="0" dirty="0">
                <a:ln>
                  <a:noFill/>
                </a:ln>
                <a:solidFill>
                  <a:srgbClr val="FF0000"/>
                </a:solidFill>
                <a:effectLst/>
                <a:uLnTx/>
                <a:uFillTx/>
                <a:latin typeface="Calibri" panose="020F0502020204030204"/>
                <a:ea typeface="+mn-ea"/>
                <a:cs typeface="B Nazanin" panose="00000400000000000000" pitchFamily="2" charset="-78"/>
              </a:rPr>
              <a:t>حداقل یکی از معیارهای ذیل </a:t>
            </a:r>
            <a:r>
              <a:rPr kumimoji="0" lang="fa-IR" sz="2000" b="1" i="0" u="none" strike="noStrike" kern="1200" cap="none" spc="0" normalizeH="0" baseline="0" noProof="0" dirty="0">
                <a:ln>
                  <a:noFill/>
                </a:ln>
                <a:solidFill>
                  <a:prstClr val="black"/>
                </a:solidFill>
                <a:effectLst/>
                <a:uLnTx/>
                <a:uFillTx/>
                <a:latin typeface="Calibri" panose="020F0502020204030204"/>
                <a:ea typeface="+mn-ea"/>
                <a:cs typeface="B Nazanin" panose="00000400000000000000" pitchFamily="2" charset="-78"/>
              </a:rPr>
              <a:t>واجد شرایط ارزیابی از نظر باروری می باشند: </a:t>
            </a:r>
          </a:p>
          <a:p>
            <a:pPr marL="0" marR="0" lvl="0" indent="0" algn="just" defTabSz="914400" rtl="1"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B Nazanin" panose="00000400000000000000" pitchFamily="2" charset="-78"/>
            </a:endParaRPr>
          </a:p>
          <a:p>
            <a:pPr marL="457200" marR="0" lvl="1" indent="0" algn="just" defTabSz="914400" rtl="1"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fa-IR" sz="1800" b="1" i="0" u="none" strike="noStrike" kern="1200" cap="none" spc="0" normalizeH="0" baseline="0" noProof="0" dirty="0">
                <a:ln>
                  <a:noFill/>
                </a:ln>
                <a:solidFill>
                  <a:prstClr val="black"/>
                </a:solidFill>
                <a:effectLst/>
                <a:uLnTx/>
                <a:uFillTx/>
                <a:latin typeface="Calibri" panose="020F0502020204030204"/>
                <a:ea typeface="+mn-ea"/>
                <a:cs typeface="B Nazanin" panose="00000400000000000000" pitchFamily="2" charset="-78"/>
              </a:rPr>
              <a:t>1) خانم با سن کمتر از 35 سال که علیرغم حداقل یکسال اقدام برای بارداری، باردار نشده است. </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B Nazanin" panose="00000400000000000000" pitchFamily="2" charset="-78"/>
            </a:endParaRPr>
          </a:p>
          <a:p>
            <a:pPr marL="457200" marR="0" lvl="1" indent="0" algn="just" defTabSz="914400" rtl="1"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fa-IR" sz="1800" b="1" i="0" u="none" strike="noStrike" kern="1200" cap="none" spc="0" normalizeH="0" baseline="0" noProof="0" dirty="0">
                <a:ln>
                  <a:noFill/>
                </a:ln>
                <a:solidFill>
                  <a:prstClr val="black"/>
                </a:solidFill>
                <a:effectLst/>
                <a:uLnTx/>
                <a:uFillTx/>
                <a:latin typeface="Calibri" panose="020F0502020204030204"/>
                <a:ea typeface="+mn-ea"/>
                <a:cs typeface="B Nazanin" panose="00000400000000000000" pitchFamily="2" charset="-78"/>
              </a:rPr>
              <a:t>2) خانم با سن 35 سال یا بیشتر که علیرغم حداقل شش ماه اقدام برای بارداری، باردار نشده است. </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B Nazanin" panose="00000400000000000000" pitchFamily="2" charset="-78"/>
            </a:endParaRPr>
          </a:p>
          <a:p>
            <a:pPr marL="457200" marR="0" lvl="1" indent="0" algn="just" defTabSz="914400" rtl="1"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fa-IR" sz="1800" b="1" i="0" u="none" strike="noStrike" kern="1200" cap="none" spc="0" normalizeH="0" baseline="0" noProof="0" dirty="0">
                <a:ln>
                  <a:noFill/>
                </a:ln>
                <a:solidFill>
                  <a:prstClr val="black"/>
                </a:solidFill>
                <a:effectLst/>
                <a:uLnTx/>
                <a:uFillTx/>
                <a:latin typeface="Calibri" panose="020F0502020204030204"/>
                <a:ea typeface="+mn-ea"/>
                <a:cs typeface="B Nazanin" panose="00000400000000000000" pitchFamily="2" charset="-78"/>
              </a:rPr>
              <a:t>3) خانم متاهل با سن 37 سال یا بیشتر بدون فرزند یا خواهان فرزند </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B Nazanin" panose="00000400000000000000" pitchFamily="2" charset="-78"/>
            </a:endParaRPr>
          </a:p>
          <a:p>
            <a:pPr marL="457200" marR="0" lvl="1" indent="0" algn="just" defTabSz="914400" rtl="1"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fa-IR" sz="1800" b="1" i="0" u="none" strike="noStrike" kern="1200" cap="none" spc="0" normalizeH="0" baseline="0" noProof="0" dirty="0">
                <a:ln>
                  <a:noFill/>
                </a:ln>
                <a:solidFill>
                  <a:prstClr val="black"/>
                </a:solidFill>
                <a:effectLst/>
                <a:uLnTx/>
                <a:uFillTx/>
                <a:latin typeface="Calibri" panose="020F0502020204030204"/>
                <a:ea typeface="+mn-ea"/>
                <a:cs typeface="B Nazanin" panose="00000400000000000000" pitchFamily="2" charset="-78"/>
              </a:rPr>
              <a:t>4) خانم بدون سابقه بارداری کمتر از 35 سالی که حداقل یکسال از زمان ازدواج فعلی ایشان گذشته باشد. فارغ از اینکه اقدام به بارداری کرده یا نکرده باشد.</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B Nazanin" panose="00000400000000000000" pitchFamily="2" charset="-78"/>
            </a:endParaRPr>
          </a:p>
          <a:p>
            <a:pPr marL="457200" marR="0" lvl="1" indent="0" algn="just" defTabSz="914400" rtl="1"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fa-IR" sz="1800" b="1" i="0" u="none" strike="noStrike" kern="1200" cap="none" spc="0" normalizeH="0" baseline="0" noProof="0" dirty="0">
                <a:ln>
                  <a:noFill/>
                </a:ln>
                <a:solidFill>
                  <a:prstClr val="black"/>
                </a:solidFill>
                <a:effectLst/>
                <a:uLnTx/>
                <a:uFillTx/>
                <a:latin typeface="Calibri" panose="020F0502020204030204"/>
                <a:ea typeface="+mn-ea"/>
                <a:cs typeface="B Nazanin" panose="00000400000000000000" pitchFamily="2" charset="-78"/>
              </a:rPr>
              <a:t>5) خانم بدون سابقه بارداری 35 سال یا بیشتری که حداقل شش ماه از زمان ازدواج فعلی ایشان گذشته باشد. فارغ از اینکه اقدام به بارداری کرده یا نکرده باشد</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B Nazanin" panose="00000400000000000000" pitchFamily="2" charset="-78"/>
            </a:endParaRPr>
          </a:p>
          <a:p>
            <a:pPr marL="457200" marR="0" lvl="1" indent="0" algn="just" defTabSz="914400" rtl="1"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fa-IR" sz="1800" b="1" i="0" u="none" strike="noStrike" kern="1200" cap="none" spc="0" normalizeH="0" baseline="0" noProof="0" dirty="0">
                <a:ln>
                  <a:noFill/>
                </a:ln>
                <a:solidFill>
                  <a:prstClr val="black"/>
                </a:solidFill>
                <a:effectLst/>
                <a:uLnTx/>
                <a:uFillTx/>
                <a:latin typeface="Calibri" panose="020F0502020204030204"/>
                <a:ea typeface="+mn-ea"/>
                <a:cs typeface="B Nazanin" panose="00000400000000000000" pitchFamily="2" charset="-78"/>
              </a:rPr>
              <a:t>6) خانم با سابقه سندرم تخمدان پلی کیستیک یا اندومتریوز یا سابقه سقط مکرر یا سابقه فامیلی نارسایی زودرس تخمدان یا سابقه استفاده از روش های کمک باروری/ اقدامات درمانی ناباروری باشد</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B Nazanin" panose="00000400000000000000" pitchFamily="2" charset="-78"/>
            </a:endParaRPr>
          </a:p>
          <a:p>
            <a:pPr marL="457200" marR="0" lvl="1" indent="0" algn="just" defTabSz="914400" rtl="1"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fa-IR" sz="1800" b="1" i="0" u="none" strike="noStrike" kern="1200" cap="none" spc="0" normalizeH="0" baseline="0" noProof="0" dirty="0">
                <a:ln>
                  <a:noFill/>
                </a:ln>
                <a:solidFill>
                  <a:prstClr val="black"/>
                </a:solidFill>
                <a:effectLst/>
                <a:uLnTx/>
                <a:uFillTx/>
                <a:latin typeface="Calibri" panose="020F0502020204030204"/>
                <a:ea typeface="+mn-ea"/>
                <a:cs typeface="B Nazanin" panose="00000400000000000000" pitchFamily="2" charset="-78"/>
              </a:rPr>
              <a:t>7) خانم مجردی که دو سال یا بیشتر از سن منارک وی گذشته باشد.</a:t>
            </a:r>
          </a:p>
          <a:p>
            <a:pPr marL="457200" marR="0" lvl="1" indent="0" algn="just" defTabSz="914400" rtl="1"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fa-IR" sz="1800" b="1" i="0" u="none" strike="noStrike" kern="1200" cap="none" spc="0" normalizeH="0" baseline="0" noProof="0" dirty="0">
              <a:ln>
                <a:noFill/>
              </a:ln>
              <a:solidFill>
                <a:prstClr val="black"/>
              </a:solidFill>
              <a:effectLst/>
              <a:uLnTx/>
              <a:uFillTx/>
              <a:latin typeface="Calibri" panose="020F0502020204030204"/>
              <a:ea typeface="+mn-ea"/>
              <a:cs typeface="B Nazanin" panose="00000400000000000000" pitchFamily="2" charset="-78"/>
            </a:endParaRPr>
          </a:p>
          <a:p>
            <a:pPr marL="0" marR="0" lvl="0" indent="0" algn="just" defTabSz="914400" rtl="1"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a-IR" sz="2000" b="1" i="0" u="none" strike="noStrike" kern="1200" cap="none" spc="0" normalizeH="0" baseline="0" noProof="0" dirty="0">
                <a:ln>
                  <a:noFill/>
                </a:ln>
                <a:solidFill>
                  <a:prstClr val="black"/>
                </a:solidFill>
                <a:effectLst/>
                <a:uLnTx/>
                <a:uFillTx/>
                <a:latin typeface="Calibri" panose="020F0502020204030204"/>
                <a:ea typeface="+mn-ea"/>
                <a:cs typeface="B Nazanin" panose="00000400000000000000" pitchFamily="2" charset="-78"/>
              </a:rPr>
              <a:t>زنان خواهان فرزند </a:t>
            </a:r>
            <a:r>
              <a:rPr kumimoji="0" lang="fa-IR" sz="2000" b="1" i="0" u="sng" strike="noStrike" kern="1200" cap="none" spc="0" normalizeH="0" baseline="0" noProof="0" dirty="0">
                <a:ln>
                  <a:noFill/>
                </a:ln>
                <a:solidFill>
                  <a:srgbClr val="FF0000"/>
                </a:solidFill>
                <a:effectLst/>
                <a:uLnTx/>
                <a:uFillTx/>
                <a:latin typeface="Calibri" panose="020F0502020204030204"/>
                <a:ea typeface="+mn-ea"/>
                <a:cs typeface="B Nazanin" panose="00000400000000000000" pitchFamily="2" charset="-78"/>
              </a:rPr>
              <a:t>و</a:t>
            </a:r>
            <a:r>
              <a:rPr kumimoji="0" lang="fa-IR" sz="2000" b="1" i="0" u="none" strike="noStrike" kern="1200" cap="none" spc="0" normalizeH="0" baseline="0" noProof="0" dirty="0">
                <a:ln>
                  <a:noFill/>
                </a:ln>
                <a:solidFill>
                  <a:prstClr val="black"/>
                </a:solidFill>
                <a:effectLst/>
                <a:uLnTx/>
                <a:uFillTx/>
                <a:latin typeface="Calibri" panose="020F0502020204030204"/>
                <a:ea typeface="+mn-ea"/>
                <a:cs typeface="B Nazanin" panose="00000400000000000000" pitchFamily="2" charset="-78"/>
              </a:rPr>
              <a:t> (1) با سن بالای 39 سال یا (2) سابقه هیسترکتومی/ سابقه توبکتومی/ سابقه وازکتومی همسر یا (3) سابقه ناباروری بیش از 4 سال به </a:t>
            </a:r>
            <a:r>
              <a:rPr kumimoji="0" lang="fa-IR" sz="2000" b="1" i="0" u="none" strike="noStrike" kern="1200" cap="none" spc="0" normalizeH="0" baseline="0" noProof="0" dirty="0">
                <a:ln>
                  <a:noFill/>
                </a:ln>
                <a:solidFill>
                  <a:srgbClr val="FF0000"/>
                </a:solidFill>
                <a:effectLst/>
                <a:uLnTx/>
                <a:uFillTx/>
                <a:latin typeface="Calibri" panose="020F0502020204030204"/>
                <a:ea typeface="+mn-ea"/>
                <a:cs typeface="B Nazanin" panose="00000400000000000000" pitchFamily="2" charset="-78"/>
              </a:rPr>
              <a:t>پزشک</a:t>
            </a:r>
            <a:r>
              <a:rPr kumimoji="0" lang="fa-IR" sz="2000" b="1" i="0" u="none" strike="noStrike" kern="1200" cap="none" spc="0" normalizeH="0" baseline="0" noProof="0" dirty="0">
                <a:ln>
                  <a:noFill/>
                </a:ln>
                <a:solidFill>
                  <a:prstClr val="black"/>
                </a:solidFill>
                <a:effectLst/>
                <a:uLnTx/>
                <a:uFillTx/>
                <a:latin typeface="Calibri" panose="020F0502020204030204"/>
                <a:ea typeface="+mn-ea"/>
                <a:cs typeface="B Nazanin" panose="00000400000000000000" pitchFamily="2" charset="-78"/>
              </a:rPr>
              <a:t> جهت نشان دار کردن و ارجاع به مراکز درمان ناباروری سطح سه ارجاع می شوند.</a:t>
            </a:r>
            <a:endPar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B Nazanin" panose="00000400000000000000" pitchFamily="2" charset="-78"/>
            </a:endParaRPr>
          </a:p>
          <a:p>
            <a:pPr marL="0" marR="0" lvl="0" indent="0" algn="just" defTabSz="914400" rtl="1"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a-IR" sz="1800" b="1" i="0" u="none" strike="noStrike" kern="1200" cap="none" spc="0" normalizeH="0" baseline="0" noProof="0" dirty="0">
              <a:ln>
                <a:noFill/>
              </a:ln>
              <a:solidFill>
                <a:prstClr val="black"/>
              </a:solidFill>
              <a:effectLst/>
              <a:uLnTx/>
              <a:uFillTx/>
              <a:latin typeface="Calibri" panose="020F0502020204030204"/>
              <a:ea typeface="+mn-ea"/>
              <a:cs typeface="B Nazanin" panose="00000400000000000000" pitchFamily="2" charset="-78"/>
            </a:endParaRPr>
          </a:p>
          <a:p>
            <a:pPr marL="228600" marR="0" lvl="0" indent="-228600" algn="r" defTabSz="914400" rtl="1" eaLnBrk="1" fontAlgn="auto" latinLnBrk="0" hangingPunct="1">
              <a:lnSpc>
                <a:spcPct val="150000"/>
              </a:lnSpc>
              <a:spcBef>
                <a:spcPts val="1000"/>
              </a:spcBef>
              <a:spcAft>
                <a:spcPts val="0"/>
              </a:spcAft>
              <a:buClrTx/>
              <a:buSzTx/>
              <a:buFont typeface="Arial" panose="020B0604020202020204" pitchFamily="34" charset="0"/>
              <a:buChar char="•"/>
              <a:tabLst/>
              <a:defRPr/>
            </a:pPr>
            <a:endParaRPr kumimoji="0" lang="fa-IR" sz="1600" b="1" i="0" u="none" strike="noStrike" kern="1200" cap="none" spc="0" normalizeH="0" baseline="0" noProof="0" dirty="0">
              <a:ln>
                <a:noFill/>
              </a:ln>
              <a:solidFill>
                <a:srgbClr val="000000"/>
              </a:solidFill>
              <a:effectLst/>
              <a:uLnTx/>
              <a:uFillTx/>
              <a:latin typeface="B Nazanin" panose="00000400000000000000" pitchFamily="2" charset="-78"/>
              <a:ea typeface="+mn-ea"/>
              <a:cs typeface="B Nazanin" panose="00000400000000000000" pitchFamily="2" charset="-78"/>
            </a:endParaRPr>
          </a:p>
          <a:p>
            <a:pPr marL="0" marR="0" lvl="0" indent="0" algn="r" defTabSz="914400" rtl="1" eaLnBrk="1" fontAlgn="auto" latinLnBrk="0" hangingPunct="1">
              <a:lnSpc>
                <a:spcPct val="150000"/>
              </a:lnSpc>
              <a:spcBef>
                <a:spcPts val="1000"/>
              </a:spcBef>
              <a:spcAft>
                <a:spcPts val="0"/>
              </a:spcAft>
              <a:buClrTx/>
              <a:buSzTx/>
              <a:buFont typeface="Arial" panose="020B0604020202020204" pitchFamily="34" charset="0"/>
              <a:buNone/>
              <a:tabLst/>
              <a:defRPr/>
            </a:pPr>
            <a:endParaRPr kumimoji="0" lang="fa-IR" sz="1600" b="1" i="0" u="none" strike="noStrike" kern="1200" cap="none" spc="0" normalizeH="0" baseline="0" noProof="0" dirty="0">
              <a:ln>
                <a:noFill/>
              </a:ln>
              <a:solidFill>
                <a:srgbClr val="000000"/>
              </a:solidFill>
              <a:effectLst/>
              <a:uLnTx/>
              <a:uFillTx/>
              <a:latin typeface="B Nazanin" panose="00000400000000000000" pitchFamily="2" charset="-78"/>
              <a:ea typeface="+mn-ea"/>
              <a:cs typeface="B Nazanin" panose="00000400000000000000" pitchFamily="2" charset="-78"/>
            </a:endParaRPr>
          </a:p>
          <a:p>
            <a:pPr marL="228600" marR="0" lvl="0" indent="-228600" algn="r" defTabSz="914400" rtl="1" eaLnBrk="1" fontAlgn="auto" latinLnBrk="0" hangingPunct="1">
              <a:lnSpc>
                <a:spcPct val="150000"/>
              </a:lnSpc>
              <a:spcBef>
                <a:spcPts val="1000"/>
              </a:spcBef>
              <a:spcAft>
                <a:spcPts val="0"/>
              </a:spcAft>
              <a:buClrTx/>
              <a:buSzTx/>
              <a:buFont typeface="Arial" panose="020B0604020202020204" pitchFamily="34" charset="0"/>
              <a:buChar char="•"/>
              <a:tabLst/>
              <a:defRPr/>
            </a:pPr>
            <a:endParaRPr kumimoji="0" lang="fa-IR" sz="1600" b="1" i="0" u="none" strike="noStrike" kern="1200" cap="none" spc="0" normalizeH="0" baseline="0" noProof="0" dirty="0">
              <a:ln>
                <a:noFill/>
              </a:ln>
              <a:solidFill>
                <a:srgbClr val="000000"/>
              </a:solidFill>
              <a:effectLst/>
              <a:uLnTx/>
              <a:uFillTx/>
              <a:latin typeface="B Nazanin" panose="00000400000000000000" pitchFamily="2" charset="-78"/>
              <a:ea typeface="+mn-ea"/>
              <a:cs typeface="B Nazanin" panose="00000400000000000000" pitchFamily="2" charset="-78"/>
            </a:endParaRPr>
          </a:p>
          <a:p>
            <a:pPr marL="228600" marR="0" lvl="0" indent="-228600" algn="r" defTabSz="914400" rtl="1" eaLnBrk="1" fontAlgn="auto" latinLnBrk="0" hangingPunct="1">
              <a:lnSpc>
                <a:spcPct val="150000"/>
              </a:lnSpc>
              <a:spcBef>
                <a:spcPts val="1000"/>
              </a:spcBef>
              <a:spcAft>
                <a:spcPts val="0"/>
              </a:spcAft>
              <a:buClrTx/>
              <a:buSzTx/>
              <a:buFont typeface="Arial" panose="020B0604020202020204" pitchFamily="34" charset="0"/>
              <a:buChar char="•"/>
              <a:tabLst/>
              <a:defRPr/>
            </a:pPr>
            <a:endParaRPr kumimoji="0" lang="fa-IR" sz="1600" b="1" i="0" u="none" strike="noStrike" kern="1200" cap="none" spc="0" normalizeH="0" baseline="0" noProof="0" dirty="0">
              <a:ln>
                <a:noFill/>
              </a:ln>
              <a:solidFill>
                <a:srgbClr val="000000"/>
              </a:solidFill>
              <a:effectLst/>
              <a:uLnTx/>
              <a:uFillTx/>
              <a:latin typeface="B Nazanin" panose="00000400000000000000" pitchFamily="2" charset="-78"/>
              <a:ea typeface="+mn-ea"/>
              <a:cs typeface="B Nazanin" panose="00000400000000000000" pitchFamily="2" charset="-78"/>
            </a:endParaRPr>
          </a:p>
          <a:p>
            <a:pPr marL="228600" marR="0" lvl="0" indent="-228600" algn="r" defTabSz="914400" rtl="1" eaLnBrk="1" fontAlgn="auto" latinLnBrk="0" hangingPunct="1">
              <a:lnSpc>
                <a:spcPct val="150000"/>
              </a:lnSpc>
              <a:spcBef>
                <a:spcPts val="1000"/>
              </a:spcBef>
              <a:spcAft>
                <a:spcPts val="0"/>
              </a:spcAft>
              <a:buClrTx/>
              <a:buSzTx/>
              <a:buFont typeface="Arial" panose="020B0604020202020204" pitchFamily="34" charset="0"/>
              <a:buChar char="•"/>
              <a:tabLst/>
              <a:defRPr/>
            </a:pPr>
            <a:endParaRPr kumimoji="0" lang="fa-IR" sz="1600" b="1" i="0" u="none" strike="noStrike" kern="1200" cap="none" spc="0" normalizeH="0" baseline="0" noProof="0" dirty="0">
              <a:ln>
                <a:noFill/>
              </a:ln>
              <a:solidFill>
                <a:srgbClr val="000000"/>
              </a:solidFill>
              <a:effectLst/>
              <a:uLnTx/>
              <a:uFillTx/>
              <a:latin typeface="B Nazanin" panose="00000400000000000000" pitchFamily="2" charset="-78"/>
              <a:ea typeface="+mn-ea"/>
              <a:cs typeface="B Nazanin" panose="00000400000000000000" pitchFamily="2" charset="-78"/>
            </a:endParaRPr>
          </a:p>
          <a:p>
            <a:pPr marL="228600" marR="0" lvl="0" indent="-228600" algn="r" defTabSz="914400" rtl="1" eaLnBrk="1" fontAlgn="auto" latinLnBrk="0" hangingPunct="1">
              <a:lnSpc>
                <a:spcPct val="150000"/>
              </a:lnSpc>
              <a:spcBef>
                <a:spcPts val="1000"/>
              </a:spcBef>
              <a:spcAft>
                <a:spcPts val="0"/>
              </a:spcAft>
              <a:buClrTx/>
              <a:buSzTx/>
              <a:buFont typeface="Arial" panose="020B0604020202020204" pitchFamily="34" charset="0"/>
              <a:buChar char="•"/>
              <a:tabLst/>
              <a:defRPr/>
            </a:pPr>
            <a:endPar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Title 1">
            <a:extLst>
              <a:ext uri="{FF2B5EF4-FFF2-40B4-BE49-F238E27FC236}">
                <a16:creationId xmlns:a16="http://schemas.microsoft.com/office/drawing/2014/main" id="{39D57CC7-87DA-4182-A76E-864346CFCBCB}"/>
              </a:ext>
            </a:extLst>
          </p:cNvPr>
          <p:cNvSpPr txBox="1">
            <a:spLocks/>
          </p:cNvSpPr>
          <p:nvPr/>
        </p:nvSpPr>
        <p:spPr>
          <a:xfrm>
            <a:off x="2652111" y="191193"/>
            <a:ext cx="8647027" cy="1142702"/>
          </a:xfrm>
          <a:prstGeom prst="rect">
            <a:avLst/>
          </a:prstGeom>
        </p:spPr>
        <p:txBody>
          <a:bodyPr vert="horz" lIns="91416" tIns="45708" rIns="91416" bIns="45708"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fa-IR" sz="3200" b="0" i="0" u="none" strike="noStrike" kern="1200" cap="none" spc="0" normalizeH="0" baseline="0" noProof="0" dirty="0">
                <a:ln>
                  <a:noFill/>
                </a:ln>
                <a:solidFill>
                  <a:srgbClr val="FF0066"/>
                </a:solidFill>
                <a:effectLst>
                  <a:outerShdw blurRad="38100" dist="38100" dir="2700000" algn="tl">
                    <a:srgbClr val="000000">
                      <a:alpha val="43137"/>
                    </a:srgbClr>
                  </a:outerShdw>
                </a:effectLst>
                <a:uLnTx/>
                <a:uFillTx/>
                <a:latin typeface="Ray ExtraBlack" panose="02000504000000020004" pitchFamily="50" charset="-78"/>
                <a:ea typeface="+mj-ea"/>
                <a:cs typeface="B Titr" panose="00000700000000000000" pitchFamily="2" charset="-78"/>
              </a:rPr>
              <a:t>معیارهای ارائه خدمت در سطح یک_ بهورز/ مراقب سلامت</a:t>
            </a:r>
            <a:endParaRPr kumimoji="0" lang="en-US" sz="3200" b="0" i="0" u="none" strike="noStrike" kern="1200" cap="none" spc="0" normalizeH="0" baseline="0" noProof="0" dirty="0">
              <a:ln>
                <a:noFill/>
              </a:ln>
              <a:solidFill>
                <a:srgbClr val="FF0066"/>
              </a:solidFill>
              <a:effectLst>
                <a:outerShdw blurRad="38100" dist="38100" dir="2700000" algn="tl">
                  <a:srgbClr val="000000">
                    <a:alpha val="43137"/>
                  </a:srgbClr>
                </a:outerShdw>
              </a:effectLst>
              <a:uLnTx/>
              <a:uFillTx/>
              <a:latin typeface="Ray ExtraBlack" panose="02000504000000020004" pitchFamily="50" charset="-78"/>
              <a:ea typeface="+mj-ea"/>
              <a:cs typeface="B Titr" panose="00000700000000000000" pitchFamily="2" charset="-78"/>
            </a:endParaRPr>
          </a:p>
        </p:txBody>
      </p:sp>
      <p:pic>
        <p:nvPicPr>
          <p:cNvPr id="13" name="Picture 12">
            <a:extLst>
              <a:ext uri="{FF2B5EF4-FFF2-40B4-BE49-F238E27FC236}">
                <a16:creationId xmlns:a16="http://schemas.microsoft.com/office/drawing/2014/main" id="{0E0210FC-3CB6-4ADA-A9ED-9557816280E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0039" y="282944"/>
            <a:ext cx="1701567" cy="577168"/>
          </a:xfrm>
          <a:prstGeom prst="rect">
            <a:avLst/>
          </a:prstGeom>
        </p:spPr>
      </p:pic>
    </p:spTree>
    <p:extLst>
      <p:ext uri="{BB962C8B-B14F-4D97-AF65-F5344CB8AC3E}">
        <p14:creationId xmlns:p14="http://schemas.microsoft.com/office/powerpoint/2010/main" val="80497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Custom 2">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CB4A32"/>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Office Theme">
  <a:themeElements>
    <a:clrScheme name="Blue+yellow">
      <a:dk1>
        <a:srgbClr val="000000"/>
      </a:dk1>
      <a:lt1>
        <a:srgbClr val="FFFFFF"/>
      </a:lt1>
      <a:dk2>
        <a:srgbClr val="44546A"/>
      </a:dk2>
      <a:lt2>
        <a:srgbClr val="F1F2F1"/>
      </a:lt2>
      <a:accent1>
        <a:srgbClr val="47B5EF"/>
      </a:accent1>
      <a:accent2>
        <a:srgbClr val="6590F0"/>
      </a:accent2>
      <a:accent3>
        <a:srgbClr val="846CF1"/>
      </a:accent3>
      <a:accent4>
        <a:srgbClr val="A52EEA"/>
      </a:accent4>
      <a:accent5>
        <a:srgbClr val="61BCB3"/>
      </a:accent5>
      <a:accent6>
        <a:srgbClr val="F4B843"/>
      </a:accent6>
      <a:hlink>
        <a:srgbClr val="DF538A"/>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5_Office Theme">
  <a:themeElements>
    <a:clrScheme name="Purple-Blockchain">
      <a:dk1>
        <a:srgbClr val="000000"/>
      </a:dk1>
      <a:lt1>
        <a:srgbClr val="FFFFFF"/>
      </a:lt1>
      <a:dk2>
        <a:srgbClr val="131115"/>
      </a:dk2>
      <a:lt2>
        <a:srgbClr val="EAE9F4"/>
      </a:lt2>
      <a:accent1>
        <a:srgbClr val="8823ED"/>
      </a:accent1>
      <a:accent2>
        <a:srgbClr val="8853ED"/>
      </a:accent2>
      <a:accent3>
        <a:srgbClr val="CAC6D7"/>
      </a:accent3>
      <a:accent4>
        <a:srgbClr val="9ECAED"/>
      </a:accent4>
      <a:accent5>
        <a:srgbClr val="5B9BD5"/>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6_Office Theme">
  <a:themeElements>
    <a:clrScheme name="blue-purple">
      <a:dk1>
        <a:srgbClr val="000000"/>
      </a:dk1>
      <a:lt1>
        <a:srgbClr val="FFFFFF"/>
      </a:lt1>
      <a:dk2>
        <a:srgbClr val="44546A"/>
      </a:dk2>
      <a:lt2>
        <a:srgbClr val="F1F2F1"/>
      </a:lt2>
      <a:accent1>
        <a:srgbClr val="47B5EF"/>
      </a:accent1>
      <a:accent2>
        <a:srgbClr val="6590F0"/>
      </a:accent2>
      <a:accent3>
        <a:srgbClr val="846CF1"/>
      </a:accent3>
      <a:accent4>
        <a:srgbClr val="A52EEA"/>
      </a:accent4>
      <a:accent5>
        <a:srgbClr val="61BCB3"/>
      </a:accent5>
      <a:accent6>
        <a:srgbClr val="99C722"/>
      </a:accent6>
      <a:hlink>
        <a:srgbClr val="DF538A"/>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7_Office Theme">
  <a:themeElements>
    <a:clrScheme name="Checklist Template">
      <a:dk1>
        <a:srgbClr val="000000"/>
      </a:dk1>
      <a:lt1>
        <a:srgbClr val="FFFFFF"/>
      </a:lt1>
      <a:dk2>
        <a:srgbClr val="44546A"/>
      </a:dk2>
      <a:lt2>
        <a:srgbClr val="F1F2F1"/>
      </a:lt2>
      <a:accent1>
        <a:srgbClr val="EF3F82"/>
      </a:accent1>
      <a:accent2>
        <a:srgbClr val="A22B94"/>
      </a:accent2>
      <a:accent3>
        <a:srgbClr val="6B5EB1"/>
      </a:accent3>
      <a:accent4>
        <a:srgbClr val="539BE7"/>
      </a:accent4>
      <a:accent5>
        <a:srgbClr val="61BCB3"/>
      </a:accent5>
      <a:accent6>
        <a:srgbClr val="99C722"/>
      </a:accent6>
      <a:hlink>
        <a:srgbClr val="DF538A"/>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0_Office Theme">
  <a:themeElements>
    <a:clrScheme name="5 ps of marketing">
      <a:dk1>
        <a:srgbClr val="000000"/>
      </a:dk1>
      <a:lt1>
        <a:srgbClr val="FFFFFF"/>
      </a:lt1>
      <a:dk2>
        <a:srgbClr val="44546A"/>
      </a:dk2>
      <a:lt2>
        <a:srgbClr val="ECEEF5"/>
      </a:lt2>
      <a:accent1>
        <a:srgbClr val="F1699D"/>
      </a:accent1>
      <a:accent2>
        <a:srgbClr val="B155EB"/>
      </a:accent2>
      <a:accent3>
        <a:srgbClr val="6B5EB1"/>
      </a:accent3>
      <a:accent4>
        <a:srgbClr val="47B5EF"/>
      </a:accent4>
      <a:accent5>
        <a:srgbClr val="47C0A0"/>
      </a:accent5>
      <a:accent6>
        <a:srgbClr val="F5A279"/>
      </a:accent6>
      <a:hlink>
        <a:srgbClr val="DF538A"/>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Canadian Family Day by Slidesgo">
  <a:themeElements>
    <a:clrScheme name="Custom 4">
      <a:dk1>
        <a:srgbClr val="227C70"/>
      </a:dk1>
      <a:lt1>
        <a:srgbClr val="FFFFFF"/>
      </a:lt1>
      <a:dk2>
        <a:srgbClr val="94918F"/>
      </a:dk2>
      <a:lt2>
        <a:srgbClr val="FFFFFF"/>
      </a:lt2>
      <a:accent1>
        <a:srgbClr val="1C315E"/>
      </a:accent1>
      <a:accent2>
        <a:srgbClr val="E6E2C3"/>
      </a:accent2>
      <a:accent3>
        <a:srgbClr val="3D4246"/>
      </a:accent3>
      <a:accent4>
        <a:srgbClr val="F3C09C"/>
      </a:accent4>
      <a:accent5>
        <a:srgbClr val="FFFFFF"/>
      </a:accent5>
      <a:accent6>
        <a:srgbClr val="FFFFFF"/>
      </a:accent6>
      <a:hlink>
        <a:srgbClr val="A8A6A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9_Office Theme">
  <a:themeElements>
    <a:clrScheme name="Custom 37">
      <a:dk1>
        <a:sysClr val="windowText" lastClr="000000"/>
      </a:dk1>
      <a:lt1>
        <a:sysClr val="window" lastClr="FFFFFF"/>
      </a:lt1>
      <a:dk2>
        <a:srgbClr val="1F497D"/>
      </a:dk2>
      <a:lt2>
        <a:srgbClr val="EEECE1"/>
      </a:lt2>
      <a:accent1>
        <a:srgbClr val="8E53A1"/>
      </a:accent1>
      <a:accent2>
        <a:srgbClr val="18A68C"/>
      </a:accent2>
      <a:accent3>
        <a:srgbClr val="7BB5D2"/>
      </a:accent3>
      <a:accent4>
        <a:srgbClr val="F68E51"/>
      </a:accent4>
      <a:accent5>
        <a:srgbClr val="E1B757"/>
      </a:accent5>
      <a:accent6>
        <a:srgbClr val="00B050"/>
      </a:accent6>
      <a:hlink>
        <a:srgbClr val="0000FF"/>
      </a:hlink>
      <a:folHlink>
        <a:srgbClr val="800080"/>
      </a:folHlink>
    </a:clrScheme>
    <a:fontScheme name="Custom 2">
      <a:majorFont>
        <a:latin typeface="Calibr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4455</TotalTime>
  <Words>4146</Words>
  <Application>Microsoft Office PowerPoint</Application>
  <PresentationFormat>Widescreen</PresentationFormat>
  <Paragraphs>480</Paragraphs>
  <Slides>20</Slides>
  <Notes>0</Notes>
  <HiddenSlides>0</HiddenSlides>
  <MMClips>0</MMClips>
  <ScaleCrop>false</ScaleCrop>
  <HeadingPairs>
    <vt:vector size="6" baseType="variant">
      <vt:variant>
        <vt:lpstr>Fonts Used</vt:lpstr>
      </vt:variant>
      <vt:variant>
        <vt:i4>15</vt:i4>
      </vt:variant>
      <vt:variant>
        <vt:lpstr>Theme</vt:lpstr>
      </vt:variant>
      <vt:variant>
        <vt:i4>10</vt:i4>
      </vt:variant>
      <vt:variant>
        <vt:lpstr>Slide Titles</vt:lpstr>
      </vt:variant>
      <vt:variant>
        <vt:i4>20</vt:i4>
      </vt:variant>
    </vt:vector>
  </HeadingPairs>
  <TitlesOfParts>
    <vt:vector size="45" baseType="lpstr">
      <vt:lpstr>Calibri Light</vt:lpstr>
      <vt:lpstr>Lucida Sans Unicode</vt:lpstr>
      <vt:lpstr>Arial</vt:lpstr>
      <vt:lpstr>Twister</vt:lpstr>
      <vt:lpstr>Nunito</vt:lpstr>
      <vt:lpstr>Times New Roman</vt:lpstr>
      <vt:lpstr>F_Nazanin</vt:lpstr>
      <vt:lpstr>Segoe UI</vt:lpstr>
      <vt:lpstr>Symbol</vt:lpstr>
      <vt:lpstr>Segoe UI Black</vt:lpstr>
      <vt:lpstr>Questrial</vt:lpstr>
      <vt:lpstr>Ray ExtraBlack</vt:lpstr>
      <vt:lpstr>Calibri</vt:lpstr>
      <vt:lpstr>B Nazanin</vt:lpstr>
      <vt:lpstr>Lora</vt:lpstr>
      <vt:lpstr>Office Theme</vt:lpstr>
      <vt:lpstr>1_Office Theme</vt:lpstr>
      <vt:lpstr>4_Office Theme</vt:lpstr>
      <vt:lpstr>5_Office Theme</vt:lpstr>
      <vt:lpstr>6_Office Theme</vt:lpstr>
      <vt:lpstr>7_Office Theme</vt:lpstr>
      <vt:lpstr>10_Office Theme</vt:lpstr>
      <vt:lpstr>Canadian Family Day by Slidesgo</vt:lpstr>
      <vt:lpstr>9_Office Theme</vt:lpstr>
      <vt:lpstr>2_Office Theme</vt:lpstr>
      <vt:lpstr>PowerPoint Presentation</vt:lpstr>
      <vt:lpstr>PowerPoint Presentation</vt:lpstr>
      <vt:lpstr>فهرست مطالب</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MohammadSadegh Nicookar</dc:creator>
  <cp:lastModifiedBy>health</cp:lastModifiedBy>
  <cp:revision>379</cp:revision>
  <dcterms:created xsi:type="dcterms:W3CDTF">2022-05-18T07:36:02Z</dcterms:created>
  <dcterms:modified xsi:type="dcterms:W3CDTF">2024-02-04T14:56:13Z</dcterms:modified>
</cp:coreProperties>
</file>